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7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5E193-87B4-4353-AFB0-90B9A612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pt-BR" dirty="0"/>
              <a:t>S2</a:t>
            </a:r>
            <a:br>
              <a:rPr lang="pt-BR" dirty="0"/>
            </a:br>
            <a:r>
              <a:rPr lang="pt-BR" dirty="0"/>
              <a:t>Atividade 1</a:t>
            </a:r>
          </a:p>
        </p:txBody>
      </p:sp>
      <p:pic>
        <p:nvPicPr>
          <p:cNvPr id="4" name="Picture 2" descr="Script de computador em uma tela">
            <a:extLst>
              <a:ext uri="{FF2B5EF4-FFF2-40B4-BE49-F238E27FC236}">
                <a16:creationId xmlns:a16="http://schemas.microsoft.com/office/drawing/2014/main" id="{7085E67C-341A-4D02-A2CE-FC58DD9FE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426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8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5" y="2041024"/>
            <a:ext cx="10721008" cy="12720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Outro atributo da tag é o “alt”, utilizado como texto alternativo quando a imagem n carrega.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0EB322-CA0E-4A38-B83B-77CC36B6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8" y="3763617"/>
            <a:ext cx="9480681" cy="7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859" y="126609"/>
            <a:ext cx="7264282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do alt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18C804-9672-4868-B7DB-80ED3341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984"/>
            <a:ext cx="12192000" cy="58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7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5" y="2292391"/>
            <a:ext cx="10721008" cy="12720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E por ultimo temos o atributo “</a:t>
            </a:r>
            <a:r>
              <a:rPr lang="pt-BR" sz="2800" dirty="0" err="1"/>
              <a:t>title</a:t>
            </a:r>
            <a:r>
              <a:rPr lang="pt-BR" sz="2800" dirty="0"/>
              <a:t>” para demonstrar uma legenda quando passar o mouse por cima.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B033A1-C599-4FAB-A6F4-4152EB86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45" y="3929599"/>
            <a:ext cx="11042509" cy="7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859" y="126609"/>
            <a:ext cx="7264282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do </a:t>
            </a:r>
            <a:r>
              <a:rPr lang="pt-BR" sz="4800" b="1" dirty="0" err="1"/>
              <a:t>title</a:t>
            </a:r>
            <a:endParaRPr lang="pt-BR" sz="48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56D5CF-B4A0-41E2-86C1-1DA009D09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2" b="4798"/>
          <a:stretch/>
        </p:blipFill>
        <p:spPr>
          <a:xfrm>
            <a:off x="0" y="991773"/>
            <a:ext cx="12192000" cy="5866227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695A282-8AD4-4C69-B7C4-353A8D2E7138}"/>
              </a:ext>
            </a:extLst>
          </p:cNvPr>
          <p:cNvSpPr/>
          <p:nvPr/>
        </p:nvSpPr>
        <p:spPr>
          <a:xfrm rot="4009091">
            <a:off x="5195160" y="2662312"/>
            <a:ext cx="281354" cy="1533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1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4" y="1340713"/>
            <a:ext cx="10429870" cy="1247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O próximo passo é fazer os destaques, para isso foi utilizado um título e um subtítulo e uma imagem do produto.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44C8EA-8AAE-418E-ADF1-34D14CD1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4" y="3128770"/>
            <a:ext cx="10907472" cy="154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2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649" y="126609"/>
            <a:ext cx="8874701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do destaque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18F88-6FAF-4A0F-BA9E-633854BC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4059"/>
            <a:ext cx="12192000" cy="58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3" y="1959692"/>
            <a:ext cx="10429870" cy="1247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Para fazer as novidades podemos usar a mesma estrutura dos destaques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3FC597-E317-47B0-8555-A7E7BFD3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29" y="3221504"/>
            <a:ext cx="9981538" cy="14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26" y="147493"/>
            <a:ext cx="10144145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das novidades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13568F-5086-4A3E-946A-C21476C2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5302"/>
            <a:ext cx="12192000" cy="59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39" y="1607999"/>
            <a:ext cx="11310935" cy="1247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Agora para a galeria iremos colocar 3 imagens que futuramente iremos fazer um carrossel de imagem.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51A260-1448-445F-AE8F-4F22955C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02" y="3021802"/>
            <a:ext cx="9485396" cy="12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648" y="0"/>
            <a:ext cx="8874701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da galeria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E30239-DFC6-403B-829D-BF95DAFF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24080"/>
            <a:ext cx="12192000" cy="61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0" y="2197007"/>
            <a:ext cx="3575234" cy="3965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Primeiro iremos criar um arquivo “index.html” no Visual Studio Code, clicando na pasta circulada na imagem ao lado e após isso nomeando o arquivo.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8D036-804F-442A-A56C-886679AE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80" y="0"/>
            <a:ext cx="8024520" cy="6858000"/>
          </a:xfrm>
          <a:prstGeom prst="rect">
            <a:avLst/>
          </a:prstGeom>
        </p:spPr>
      </p:pic>
      <p:sp>
        <p:nvSpPr>
          <p:cNvPr id="6" name="Círculo: Vazio 5">
            <a:extLst>
              <a:ext uri="{FF2B5EF4-FFF2-40B4-BE49-F238E27FC236}">
                <a16:creationId xmlns:a16="http://schemas.microsoft.com/office/drawing/2014/main" id="{E8518955-7306-4173-A791-1FD520A2DFEE}"/>
              </a:ext>
            </a:extLst>
          </p:cNvPr>
          <p:cNvSpPr/>
          <p:nvPr/>
        </p:nvSpPr>
        <p:spPr>
          <a:xfrm>
            <a:off x="5963479" y="520504"/>
            <a:ext cx="463826" cy="380643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3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39" y="1607999"/>
            <a:ext cx="11310935" cy="1247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E por fim fazer o rodapé do site utilizando a tag “</a:t>
            </a:r>
            <a:r>
              <a:rPr lang="pt-BR" sz="2800" dirty="0" err="1"/>
              <a:t>footer</a:t>
            </a:r>
            <a:r>
              <a:rPr lang="pt-BR" sz="2800" dirty="0"/>
              <a:t>”, onde poderá deixar as redes sociais com um link como no exemplo abaixo.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F824BA-7E59-4DAD-86C3-A5EA888E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91" y="3072053"/>
            <a:ext cx="9879018" cy="18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649" y="-112542"/>
            <a:ext cx="8874701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da galeria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24558-3C2C-4C24-ADCD-9CABD8B5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448"/>
            <a:ext cx="12192000" cy="61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2589-7D12-4A75-925C-0465352F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44" y="424061"/>
            <a:ext cx="10325000" cy="144246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Atividade finalizada!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6500C-5FD0-41C0-AB22-05A8EA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3691853"/>
            <a:ext cx="10325000" cy="2020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Qualquer dúvida mande mensagem o número: (14)998666220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2665D3-B361-4A78-9347-F328D391CCCD}"/>
              </a:ext>
            </a:extLst>
          </p:cNvPr>
          <p:cNvSpPr txBox="1">
            <a:spLocks/>
          </p:cNvSpPr>
          <p:nvPr/>
        </p:nvSpPr>
        <p:spPr>
          <a:xfrm>
            <a:off x="933500" y="2103437"/>
            <a:ext cx="10325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FF0000"/>
                </a:solidFill>
              </a:rPr>
              <a:t>Utilize os slides como base, acrescente mais elementos à sua página!</a:t>
            </a:r>
          </a:p>
        </p:txBody>
      </p:sp>
    </p:spTree>
    <p:extLst>
      <p:ext uri="{BB962C8B-B14F-4D97-AF65-F5344CB8AC3E}">
        <p14:creationId xmlns:p14="http://schemas.microsoft.com/office/powerpoint/2010/main" val="18101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03" y="2210261"/>
            <a:ext cx="3821318" cy="2149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Agora iremos digitar “html:5” e seleciona-lo para criar a estrutura padrão do HTML.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64E907-C5E5-473F-A12F-EFAEF893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2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13" y="2072233"/>
            <a:ext cx="3575234" cy="3493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Após a estrutura básica do HTML, precisamos trocar a linguagem do html para pt-br e adicionar um titulo para a página.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E0BE95-F79F-4FB3-A4F1-161AA590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54" y="0"/>
            <a:ext cx="691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7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74" y="1066320"/>
            <a:ext cx="7800333" cy="1610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Na atividade pede para primeiro criar um menu, como na estrutura á baixo, utilizando o “href” para linkar a outra página criada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7C736-7D79-4DF6-ACA7-7FA75581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9035"/>
            <a:ext cx="12192000" cy="38989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E4A7FF-9F8B-4126-ACF3-B3CD739F47AD}"/>
              </a:ext>
            </a:extLst>
          </p:cNvPr>
          <p:cNvSpPr txBox="1"/>
          <p:nvPr/>
        </p:nvSpPr>
        <p:spPr>
          <a:xfrm>
            <a:off x="9250018" y="466156"/>
            <a:ext cx="269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Em verde está anotações feitas em html explicando a utilização das Tags!</a:t>
            </a:r>
          </a:p>
        </p:txBody>
      </p:sp>
    </p:spTree>
    <p:extLst>
      <p:ext uri="{BB962C8B-B14F-4D97-AF65-F5344CB8AC3E}">
        <p14:creationId xmlns:p14="http://schemas.microsoft.com/office/powerpoint/2010/main" val="319249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84" y="0"/>
            <a:ext cx="8628847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do Menu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692221-896F-4B5A-885E-67B84456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643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2155"/>
            <a:ext cx="10721008" cy="1589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Após o menu agora é pedido um banner, para isso utilizamos a tag “img” dentro de uma “section”, que irá receber três atributos citados nos próximos slides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7CB674-E701-435E-B876-AD7A9082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6757"/>
            <a:ext cx="12192000" cy="1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9" y="2867153"/>
            <a:ext cx="11874561" cy="20361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/>
              <a:t>Dentro das aspas você irá colocar o local da imagem podendo ser um link ou uma pasta. Como exemplo criei uma pasta imagens e adicionei uma imagem nela e com o comando ctrl+espaço dentro das aspas você consegue navegar entre os arquivos e localizar sua imagem.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4EB146-ACE5-4D64-B768-D179BFC4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61" y="831691"/>
            <a:ext cx="8258477" cy="136428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64D8148-CA78-4FE5-8995-ACFBEC00B457}"/>
              </a:ext>
            </a:extLst>
          </p:cNvPr>
          <p:cNvSpPr txBox="1">
            <a:spLocks/>
          </p:cNvSpPr>
          <p:nvPr/>
        </p:nvSpPr>
        <p:spPr>
          <a:xfrm>
            <a:off x="536100" y="160515"/>
            <a:ext cx="11874561" cy="829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2800" dirty="0"/>
              <a:t>O primeiro atributo da tag é o “src”, utilizado para localizar a imagem.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1EA6ED-9A16-48C8-B883-B46FD847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" y="5234194"/>
            <a:ext cx="10575236" cy="12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0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B603F-856A-4D23-BCD2-7D04E0C8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76" y="-127425"/>
            <a:ext cx="8628847" cy="69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/>
              <a:t>Resultado Visual da img src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5827F1-3169-45BF-9B8E-9DC3904E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345"/>
            <a:ext cx="12192000" cy="61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129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388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Grandview</vt:lpstr>
      <vt:lpstr>Wingdings</vt:lpstr>
      <vt:lpstr>CosineVTI</vt:lpstr>
      <vt:lpstr>S2 Atividade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 finalizada!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 Atividade 1</dc:title>
  <dc:creator>Felipe Bassetto</dc:creator>
  <cp:lastModifiedBy>Felipe Bassetto</cp:lastModifiedBy>
  <cp:revision>5</cp:revision>
  <dcterms:created xsi:type="dcterms:W3CDTF">2021-10-27T02:24:39Z</dcterms:created>
  <dcterms:modified xsi:type="dcterms:W3CDTF">2021-10-28T16:42:59Z</dcterms:modified>
</cp:coreProperties>
</file>