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DC08-E99B-4539-A267-FAFBE41F0EB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8D11-1E77-461D-AC02-61B599F3E66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DC08-E99B-4539-A267-FAFBE41F0EB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8D11-1E77-461D-AC02-61B599F3E6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DC08-E99B-4539-A267-FAFBE41F0EB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8D11-1E77-461D-AC02-61B599F3E6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DC08-E99B-4539-A267-FAFBE41F0EB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8D11-1E77-461D-AC02-61B599F3E6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DC08-E99B-4539-A267-FAFBE41F0EB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6988D11-1E77-461D-AC02-61B599F3E66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DC08-E99B-4539-A267-FAFBE41F0EB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8D11-1E77-461D-AC02-61B599F3E6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DC08-E99B-4539-A267-FAFBE41F0EB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8D11-1E77-461D-AC02-61B599F3E6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DC08-E99B-4539-A267-FAFBE41F0EB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8D11-1E77-461D-AC02-61B599F3E6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DC08-E99B-4539-A267-FAFBE41F0EB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8D11-1E77-461D-AC02-61B599F3E6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DC08-E99B-4539-A267-FAFBE41F0EB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8D11-1E77-461D-AC02-61B599F3E6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DC08-E99B-4539-A267-FAFBE41F0EB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8D11-1E77-461D-AC02-61B599F3E6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D37DC08-E99B-4539-A267-FAFBE41F0EB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6988D11-1E77-461D-AC02-61B599F3E668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Calculadora de IMC do </a:t>
            </a:r>
            <a:r>
              <a:rPr lang="pt-BR" dirty="0" err="1" smtClean="0"/>
              <a:t>Markinhos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C:\Users\ead.ACADEMICO\Desktop\EDUARDO JAVA\imagens\im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44140"/>
            <a:ext cx="7272808" cy="335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65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Classificar IMC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838325" y="3073781"/>
          <a:ext cx="5467350" cy="1925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1040"/>
                <a:gridCol w="3496310"/>
              </a:tblGrid>
              <a:tr h="20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Objetivo do Teste: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Verificar se de acordo com o resultado, ele está se encaixando na classificação exata ou está indo para a classificação errada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Técnica: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esse teste também será executado várias vezes com várias entradas diferentes para testar cada resultado.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Critério de Finalização: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Será finalizado o teste após todos os resultados se encaixarem nas classificações corretas.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Considerações Especiais: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Considerando a tabela da </a:t>
                      </a:r>
                      <a:r>
                        <a:rPr lang="pt-BR" sz="1200" dirty="0" err="1">
                          <a:effectLst/>
                        </a:rPr>
                        <a:t>Abeso</a:t>
                      </a:r>
                      <a:r>
                        <a:rPr lang="pt-BR" sz="1200" dirty="0">
                          <a:effectLst/>
                        </a:rPr>
                        <a:t>, as classificações dos resultados de IMC será baseado nessa tabela.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8325" y="3073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Implementados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828666"/>
              </p:ext>
            </p:extLst>
          </p:nvPr>
        </p:nvGraphicFramePr>
        <p:xfrm>
          <a:off x="457200" y="1964815"/>
          <a:ext cx="7412990" cy="3933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931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Entrada 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Entrada 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Resultado Esperado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Resultado Obtido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Situação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65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1.69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22.758...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22.758....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Funcionando Corretamente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50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1.69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17.506...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17.506..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Abaixo do Peso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Funcionando Corretamente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75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1.65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27.548...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27.548..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Sobrepeso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Funcionando Corretamente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1.60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33.203...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Obesidade 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33.203...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Obesidade 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Funcionando corretamente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1.55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39.542...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Obesidade 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33.203...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Obesidade 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Funcionado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Corretamente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1.50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46.666...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Obesidade 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46.666...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Obesidade 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Funcionando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Corretamente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96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11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pt-BR" dirty="0"/>
              <a:t>Os recursos necessários para esse projeto será apenas um computador com internet, um navegador web e um compilador online, deixarei tudo tabelado abaixo: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561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Trabalhadores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57200" y="3465195"/>
          <a:ext cx="8229600" cy="954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Recursos Humanos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Trabalhador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Recursos Mínimos Recomendados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Responsabilidades Específicas ou Comentários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Marcos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Computador, Inernet, Navegador Web, Compilador Online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 fontAlgn="base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Desenvolver o sistema completo sozinho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62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tabela abaixo expõe os recursos do Sistema para o projeto de teste;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160712" y="2886233"/>
          <a:ext cx="2822575" cy="22581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2575"/>
              </a:tblGrid>
              <a:tr h="157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Recursos do Sistema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Linguagem de programação Java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74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74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Compilador Java instalado, ou um compilador online igual eu fiz aqui.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92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Um navegador web para rodar o sistema que está usando o compilador online.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8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60713" y="2886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2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Esse plano de testes da Calculadora de IMC do </a:t>
            </a:r>
            <a:r>
              <a:rPr lang="pt-BR" dirty="0" err="1" smtClean="0"/>
              <a:t>Markinhos</a:t>
            </a:r>
            <a:r>
              <a:rPr lang="pt-BR" dirty="0" smtClean="0"/>
              <a:t> em que iremos testar todo o sistema feito em Java para calcular e classificar o seu IMC (Índice de Massa Corporal);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314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Esse Plano de Testes está sendo </a:t>
            </a:r>
            <a:r>
              <a:rPr lang="pt-BR" dirty="0"/>
              <a:t>implementado com os seguintes objetivos:</a:t>
            </a:r>
          </a:p>
          <a:p>
            <a:pPr lvl="0"/>
            <a:r>
              <a:rPr lang="pt-BR" dirty="0"/>
              <a:t>Testar se o sistema está recebendo o peso e altura do usuário;</a:t>
            </a:r>
          </a:p>
          <a:p>
            <a:pPr lvl="0"/>
            <a:r>
              <a:rPr lang="pt-BR" dirty="0"/>
              <a:t>Verificar se ele está calculando certinho o IMC do usuário de acordo com os dados informados;</a:t>
            </a:r>
          </a:p>
          <a:p>
            <a:r>
              <a:rPr lang="pt-BR" dirty="0"/>
              <a:t>Checar se ele também retorna o resultado na tela do usuário.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482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	</a:t>
            </a:r>
            <a:r>
              <a:rPr lang="pt-BR" dirty="0"/>
              <a:t>A Calculador de IMC do </a:t>
            </a:r>
            <a:r>
              <a:rPr lang="pt-BR" dirty="0" err="1"/>
              <a:t>Markinhos</a:t>
            </a:r>
            <a:r>
              <a:rPr lang="pt-BR" dirty="0"/>
              <a:t>, é um sistema em que você insere o seu peso e a sua altura e ele classifica e o retorna o seu IMC (Índice de Massa Corporal) com base na tabela da </a:t>
            </a:r>
            <a:r>
              <a:rPr lang="pt-BR" dirty="0" err="1"/>
              <a:t>Abeso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598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Resolução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fontAlgn="base"/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java.util</a:t>
            </a:r>
            <a:r>
              <a:rPr lang="pt-BR" b="1" dirty="0"/>
              <a:t>.*;</a:t>
            </a:r>
            <a:endParaRPr lang="pt-BR" dirty="0"/>
          </a:p>
          <a:p>
            <a:pPr fontAlgn="base"/>
            <a:r>
              <a:rPr lang="pt-BR" b="1" dirty="0"/>
              <a:t> </a:t>
            </a:r>
            <a:endParaRPr lang="pt-BR" dirty="0"/>
          </a:p>
          <a:p>
            <a:pPr fontAlgn="base"/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</a:t>
            </a:r>
            <a:r>
              <a:rPr lang="pt-BR" b="1" dirty="0" err="1"/>
              <a:t>Main</a:t>
            </a:r>
            <a:r>
              <a:rPr lang="pt-BR" b="1" dirty="0"/>
              <a:t> {</a:t>
            </a:r>
            <a:endParaRPr lang="pt-BR" dirty="0"/>
          </a:p>
          <a:p>
            <a:pPr fontAlgn="base"/>
            <a:r>
              <a:rPr lang="en-US" b="1" dirty="0"/>
              <a:t>    public static double </a:t>
            </a:r>
            <a:r>
              <a:rPr lang="en-US" b="1" dirty="0" err="1"/>
              <a:t>CalcularIMC</a:t>
            </a:r>
            <a:r>
              <a:rPr lang="en-US" b="1" dirty="0"/>
              <a:t>(double peso, double </a:t>
            </a:r>
            <a:r>
              <a:rPr lang="en-US" b="1" dirty="0" err="1"/>
              <a:t>altura</a:t>
            </a:r>
            <a:r>
              <a:rPr lang="en-US" b="1" dirty="0"/>
              <a:t>) {</a:t>
            </a:r>
            <a:endParaRPr lang="pt-BR" dirty="0"/>
          </a:p>
          <a:p>
            <a:pPr fontAlgn="base"/>
            <a:r>
              <a:rPr lang="en-US" b="1" dirty="0"/>
              <a:t>        return peso / (</a:t>
            </a:r>
            <a:r>
              <a:rPr lang="en-US" b="1" dirty="0" err="1"/>
              <a:t>altura</a:t>
            </a:r>
            <a:r>
              <a:rPr lang="en-US" b="1" dirty="0"/>
              <a:t> * </a:t>
            </a:r>
            <a:r>
              <a:rPr lang="en-US" b="1" dirty="0" err="1"/>
              <a:t>altura</a:t>
            </a:r>
            <a:r>
              <a:rPr lang="en-US" b="1" dirty="0"/>
              <a:t>);</a:t>
            </a:r>
            <a:endParaRPr lang="pt-BR" dirty="0"/>
          </a:p>
          <a:p>
            <a:pPr fontAlgn="base"/>
            <a:r>
              <a:rPr lang="en-US" b="1" dirty="0"/>
              <a:t>        </a:t>
            </a:r>
            <a:endParaRPr lang="pt-BR" dirty="0"/>
          </a:p>
          <a:p>
            <a:pPr fontAlgn="base"/>
            <a:r>
              <a:rPr lang="en-US" b="1" dirty="0"/>
              <a:t>    }  </a:t>
            </a:r>
            <a:endParaRPr lang="pt-BR" dirty="0"/>
          </a:p>
          <a:p>
            <a:pPr fontAlgn="base"/>
            <a:r>
              <a:rPr lang="en-US" b="1" dirty="0"/>
              <a:t>    public static String </a:t>
            </a:r>
            <a:r>
              <a:rPr lang="en-US" b="1" dirty="0" err="1"/>
              <a:t>ClassificarIMC</a:t>
            </a:r>
            <a:r>
              <a:rPr lang="en-US" b="1" dirty="0"/>
              <a:t>(double </a:t>
            </a:r>
            <a:r>
              <a:rPr lang="en-US" b="1" dirty="0" err="1"/>
              <a:t>imc</a:t>
            </a:r>
            <a:r>
              <a:rPr lang="en-US" b="1" dirty="0"/>
              <a:t>) {</a:t>
            </a:r>
            <a:endParaRPr lang="pt-BR" dirty="0"/>
          </a:p>
          <a:p>
            <a:pPr fontAlgn="base"/>
            <a:r>
              <a:rPr lang="en-US" b="1" dirty="0"/>
              <a:t>        </a:t>
            </a:r>
            <a:endParaRPr lang="pt-BR" dirty="0"/>
          </a:p>
          <a:p>
            <a:pPr fontAlgn="base"/>
            <a:r>
              <a:rPr lang="en-US" b="1" dirty="0"/>
              <a:t>        if(</a:t>
            </a:r>
            <a:r>
              <a:rPr lang="en-US" b="1" dirty="0" err="1"/>
              <a:t>imc</a:t>
            </a:r>
            <a:r>
              <a:rPr lang="en-US" b="1" dirty="0"/>
              <a:t> &lt; 18.5) {</a:t>
            </a:r>
            <a:endParaRPr lang="pt-BR" dirty="0"/>
          </a:p>
          <a:p>
            <a:pPr fontAlgn="base"/>
            <a:r>
              <a:rPr lang="en-US" b="1" dirty="0"/>
              <a:t>            </a:t>
            </a:r>
            <a:r>
              <a:rPr lang="pt-BR" b="1" dirty="0" err="1"/>
              <a:t>return</a:t>
            </a:r>
            <a:r>
              <a:rPr lang="pt-BR" b="1" dirty="0"/>
              <a:t> "Abaixo do peso! </a:t>
            </a:r>
            <a:r>
              <a:rPr lang="pt-BR" b="1" dirty="0" err="1"/>
              <a:t>Voçê</a:t>
            </a:r>
            <a:r>
              <a:rPr lang="pt-BR" b="1" dirty="0"/>
              <a:t> está abaixo do peso, seu IMC deu abaixo de 18.5";</a:t>
            </a:r>
            <a:endParaRPr lang="pt-BR" dirty="0"/>
          </a:p>
          <a:p>
            <a:pPr fontAlgn="base"/>
            <a:r>
              <a:rPr lang="pt-BR" b="1" dirty="0"/>
              <a:t>        </a:t>
            </a:r>
            <a:r>
              <a:rPr lang="en-US" b="1" dirty="0"/>
              <a:t>} else if(</a:t>
            </a:r>
            <a:r>
              <a:rPr lang="en-US" b="1" dirty="0" err="1"/>
              <a:t>imc</a:t>
            </a:r>
            <a:r>
              <a:rPr lang="en-US" b="1" dirty="0"/>
              <a:t> &gt;= 18.5 &amp;&amp; </a:t>
            </a:r>
            <a:r>
              <a:rPr lang="en-US" b="1" dirty="0" err="1"/>
              <a:t>imc</a:t>
            </a:r>
            <a:r>
              <a:rPr lang="en-US" b="1" dirty="0"/>
              <a:t> &lt;= 24.9) {</a:t>
            </a:r>
            <a:endParaRPr lang="pt-BR" dirty="0"/>
          </a:p>
          <a:p>
            <a:pPr fontAlgn="base"/>
            <a:r>
              <a:rPr lang="en-US" b="1" dirty="0"/>
              <a:t>            return "Peso normal! </a:t>
            </a:r>
            <a:r>
              <a:rPr lang="pt-BR" b="1" dirty="0"/>
              <a:t>Parabéns, </a:t>
            </a:r>
            <a:r>
              <a:rPr lang="pt-BR" b="1" dirty="0" err="1"/>
              <a:t>voçê</a:t>
            </a:r>
            <a:r>
              <a:rPr lang="pt-BR" b="1" dirty="0"/>
              <a:t> está no seu peso ideal!";</a:t>
            </a:r>
            <a:endParaRPr lang="pt-BR" dirty="0"/>
          </a:p>
          <a:p>
            <a:pPr fontAlgn="base"/>
            <a:r>
              <a:rPr lang="pt-BR" b="1" dirty="0"/>
              <a:t>        </a:t>
            </a:r>
            <a:r>
              <a:rPr lang="en-US" b="1" dirty="0"/>
              <a:t>} else if(</a:t>
            </a:r>
            <a:r>
              <a:rPr lang="en-US" b="1" dirty="0" err="1"/>
              <a:t>imc</a:t>
            </a:r>
            <a:r>
              <a:rPr lang="en-US" b="1" dirty="0"/>
              <a:t> &gt;= 25.0 &amp;&amp; </a:t>
            </a:r>
            <a:r>
              <a:rPr lang="en-US" b="1" dirty="0" err="1"/>
              <a:t>imc</a:t>
            </a:r>
            <a:r>
              <a:rPr lang="en-US" b="1" dirty="0"/>
              <a:t> &lt;= 29.9) {</a:t>
            </a:r>
            <a:endParaRPr lang="pt-BR" dirty="0"/>
          </a:p>
          <a:p>
            <a:pPr fontAlgn="base"/>
            <a:r>
              <a:rPr lang="en-US" b="1" dirty="0"/>
              <a:t>            return "</a:t>
            </a:r>
            <a:r>
              <a:rPr lang="en-US" b="1" dirty="0" err="1"/>
              <a:t>Sobrepeso</a:t>
            </a:r>
            <a:r>
              <a:rPr lang="en-US" b="1" dirty="0"/>
              <a:t>! </a:t>
            </a:r>
            <a:r>
              <a:rPr lang="pt-BR" b="1" dirty="0" err="1"/>
              <a:t>Voçê</a:t>
            </a:r>
            <a:r>
              <a:rPr lang="pt-BR" b="1" dirty="0"/>
              <a:t> está acima do seu peso ideal!";</a:t>
            </a:r>
            <a:endParaRPr lang="pt-BR" dirty="0"/>
          </a:p>
          <a:p>
            <a:pPr fontAlgn="base"/>
            <a:r>
              <a:rPr lang="pt-BR" b="1" dirty="0"/>
              <a:t>        </a:t>
            </a:r>
            <a:r>
              <a:rPr lang="en-US" b="1" dirty="0"/>
              <a:t>} else if(</a:t>
            </a:r>
            <a:r>
              <a:rPr lang="en-US" b="1" dirty="0" err="1"/>
              <a:t>imc</a:t>
            </a:r>
            <a:r>
              <a:rPr lang="en-US" b="1" dirty="0"/>
              <a:t> &gt;= 30.0 &amp;&amp; </a:t>
            </a:r>
            <a:r>
              <a:rPr lang="en-US" b="1" dirty="0" err="1"/>
              <a:t>imc</a:t>
            </a:r>
            <a:r>
              <a:rPr lang="en-US" b="1" dirty="0"/>
              <a:t> &lt;= 34.9) {</a:t>
            </a:r>
            <a:endParaRPr lang="pt-BR" dirty="0"/>
          </a:p>
          <a:p>
            <a:pPr fontAlgn="base"/>
            <a:r>
              <a:rPr lang="en-US" b="1" dirty="0"/>
              <a:t>            return "</a:t>
            </a:r>
            <a:r>
              <a:rPr lang="en-US" b="1" dirty="0" err="1"/>
              <a:t>Obesidade</a:t>
            </a:r>
            <a:r>
              <a:rPr lang="en-US" b="1" dirty="0"/>
              <a:t> 1! </a:t>
            </a:r>
            <a:r>
              <a:rPr lang="pt-BR" b="1" dirty="0"/>
              <a:t>Cuidado, </a:t>
            </a:r>
            <a:r>
              <a:rPr lang="pt-BR" b="1" dirty="0" err="1"/>
              <a:t>voçê</a:t>
            </a:r>
            <a:r>
              <a:rPr lang="pt-BR" b="1" dirty="0"/>
              <a:t> está com obesidade de grau 1";</a:t>
            </a:r>
            <a:endParaRPr lang="pt-BR" dirty="0"/>
          </a:p>
          <a:p>
            <a:pPr fontAlgn="base"/>
            <a:r>
              <a:rPr lang="pt-BR" b="1" dirty="0"/>
              <a:t>        </a:t>
            </a:r>
            <a:r>
              <a:rPr lang="en-US" b="1" dirty="0"/>
              <a:t>} else if(</a:t>
            </a:r>
            <a:r>
              <a:rPr lang="en-US" b="1" dirty="0" err="1"/>
              <a:t>imc</a:t>
            </a:r>
            <a:r>
              <a:rPr lang="en-US" b="1" dirty="0"/>
              <a:t> &gt; 35.0 &amp;&amp; </a:t>
            </a:r>
            <a:r>
              <a:rPr lang="en-US" b="1" dirty="0" err="1"/>
              <a:t>imc</a:t>
            </a:r>
            <a:r>
              <a:rPr lang="en-US" b="1" dirty="0"/>
              <a:t> &lt;= 39.9) {</a:t>
            </a:r>
            <a:endParaRPr lang="pt-BR" dirty="0"/>
          </a:p>
          <a:p>
            <a:pPr fontAlgn="base"/>
            <a:r>
              <a:rPr lang="en-US" b="1" dirty="0"/>
              <a:t>            return "</a:t>
            </a:r>
            <a:r>
              <a:rPr lang="en-US" b="1" dirty="0" err="1"/>
              <a:t>Obesidade</a:t>
            </a:r>
            <a:r>
              <a:rPr lang="en-US" b="1" dirty="0"/>
              <a:t> 2! </a:t>
            </a:r>
            <a:r>
              <a:rPr lang="pt-BR" b="1" dirty="0"/>
              <a:t>Se cuide, </a:t>
            </a:r>
            <a:r>
              <a:rPr lang="pt-BR" b="1" dirty="0" err="1"/>
              <a:t>voçê</a:t>
            </a:r>
            <a:r>
              <a:rPr lang="pt-BR" b="1" dirty="0"/>
              <a:t> está com obesidade de grau 2";</a:t>
            </a:r>
            <a:endParaRPr lang="pt-BR" dirty="0"/>
          </a:p>
          <a:p>
            <a:pPr fontAlgn="base"/>
            <a:r>
              <a:rPr lang="pt-BR" b="1" dirty="0"/>
              <a:t>        } </a:t>
            </a:r>
            <a:r>
              <a:rPr lang="pt-BR" b="1" dirty="0" err="1"/>
              <a:t>else</a:t>
            </a:r>
            <a:r>
              <a:rPr lang="pt-BR" b="1" dirty="0"/>
              <a:t> {</a:t>
            </a:r>
            <a:endParaRPr lang="pt-BR" dirty="0"/>
          </a:p>
          <a:p>
            <a:pPr fontAlgn="base"/>
            <a:r>
              <a:rPr lang="pt-BR" b="1" dirty="0"/>
              <a:t>            </a:t>
            </a:r>
            <a:r>
              <a:rPr lang="pt-BR" b="1" dirty="0" err="1"/>
              <a:t>return</a:t>
            </a:r>
            <a:r>
              <a:rPr lang="pt-BR" b="1" dirty="0"/>
              <a:t> "Obesidade 3! Perigo! </a:t>
            </a:r>
            <a:r>
              <a:rPr lang="pt-BR" b="1" dirty="0" err="1"/>
              <a:t>Voçês</a:t>
            </a:r>
            <a:r>
              <a:rPr lang="pt-BR" b="1" dirty="0"/>
              <a:t> está com obesidade de grau 3";</a:t>
            </a:r>
            <a:endParaRPr lang="pt-BR" dirty="0"/>
          </a:p>
          <a:p>
            <a:pPr fontAlgn="base"/>
            <a:r>
              <a:rPr lang="pt-BR" b="1" dirty="0"/>
              <a:t>        </a:t>
            </a:r>
            <a:r>
              <a:rPr lang="en-US" b="1" dirty="0"/>
              <a:t>}</a:t>
            </a:r>
            <a:endParaRPr lang="pt-BR" dirty="0"/>
          </a:p>
          <a:p>
            <a:pPr fontAlgn="base"/>
            <a:r>
              <a:rPr lang="en-US" b="1" dirty="0"/>
              <a:t>        </a:t>
            </a:r>
            <a:endParaRPr lang="pt-BR" dirty="0"/>
          </a:p>
          <a:p>
            <a:pPr fontAlgn="base"/>
            <a:r>
              <a:rPr lang="en-US" b="1" dirty="0"/>
              <a:t>    } </a:t>
            </a:r>
            <a:endParaRPr lang="pt-BR" dirty="0"/>
          </a:p>
          <a:p>
            <a:pPr fontAlgn="base"/>
            <a:r>
              <a:rPr lang="en-US" b="1" dirty="0"/>
              <a:t>    public static void main (String[]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  <a:endParaRPr lang="pt-BR" dirty="0"/>
          </a:p>
          <a:p>
            <a:pPr fontAlgn="base"/>
            <a:r>
              <a:rPr lang="en-US" b="1" dirty="0"/>
              <a:t>        </a:t>
            </a:r>
            <a:r>
              <a:rPr lang="pt-BR" b="1" dirty="0" err="1"/>
              <a:t>double</a:t>
            </a:r>
            <a:r>
              <a:rPr lang="pt-BR" b="1" dirty="0"/>
              <a:t> peso, altura, </a:t>
            </a:r>
            <a:r>
              <a:rPr lang="pt-BR" b="1" dirty="0" err="1"/>
              <a:t>calcularIMC</a:t>
            </a:r>
            <a:r>
              <a:rPr lang="pt-BR" b="1" dirty="0"/>
              <a:t>;</a:t>
            </a:r>
            <a:endParaRPr lang="pt-BR" dirty="0"/>
          </a:p>
          <a:p>
            <a:pPr fontAlgn="base"/>
            <a:r>
              <a:rPr lang="pt-BR" b="1" dirty="0"/>
              <a:t>        </a:t>
            </a:r>
            <a:r>
              <a:rPr lang="pt-BR" b="1" dirty="0" err="1"/>
              <a:t>String</a:t>
            </a:r>
            <a:r>
              <a:rPr lang="pt-BR" b="1" dirty="0"/>
              <a:t> </a:t>
            </a:r>
            <a:r>
              <a:rPr lang="pt-BR" b="1" dirty="0" err="1"/>
              <a:t>classificarIMC</a:t>
            </a:r>
            <a:r>
              <a:rPr lang="pt-BR" b="1" dirty="0"/>
              <a:t>;</a:t>
            </a:r>
            <a:endParaRPr lang="pt-BR" dirty="0"/>
          </a:p>
          <a:p>
            <a:pPr fontAlgn="base"/>
            <a:r>
              <a:rPr lang="pt-BR" b="1" dirty="0"/>
              <a:t>        </a:t>
            </a:r>
            <a:r>
              <a:rPr lang="en-US" b="1" dirty="0"/>
              <a:t>Scanner </a:t>
            </a:r>
            <a:r>
              <a:rPr lang="en-US" b="1" dirty="0" err="1"/>
              <a:t>teclado</a:t>
            </a:r>
            <a:r>
              <a:rPr lang="en-US" b="1" dirty="0"/>
              <a:t> = new Scanner(System.in);</a:t>
            </a:r>
            <a:endParaRPr lang="pt-BR" dirty="0"/>
          </a:p>
          <a:p>
            <a:pPr fontAlgn="base"/>
            <a:r>
              <a:rPr lang="en-US" b="1" dirty="0"/>
              <a:t>        </a:t>
            </a:r>
            <a:r>
              <a:rPr lang="pt-BR" b="1" dirty="0" err="1"/>
              <a:t>System.out.println</a:t>
            </a:r>
            <a:r>
              <a:rPr lang="pt-BR" b="1" dirty="0"/>
              <a:t>("Seja bem vindo a calculadora de IMC(Índice de Massa Corporal) do </a:t>
            </a:r>
            <a:r>
              <a:rPr lang="pt-BR" b="1" dirty="0" err="1"/>
              <a:t>Markinhos</a:t>
            </a:r>
            <a:r>
              <a:rPr lang="pt-BR" b="1" dirty="0"/>
              <a:t>");</a:t>
            </a:r>
            <a:endParaRPr lang="pt-BR" dirty="0"/>
          </a:p>
          <a:p>
            <a:pPr fontAlgn="base"/>
            <a:r>
              <a:rPr lang="pt-BR" b="1" dirty="0"/>
              <a:t>        </a:t>
            </a:r>
            <a:r>
              <a:rPr lang="pt-BR" b="1" dirty="0" err="1"/>
              <a:t>System.out.println</a:t>
            </a:r>
            <a:r>
              <a:rPr lang="pt-BR" b="1" dirty="0"/>
              <a:t>("==============================================================================");</a:t>
            </a:r>
            <a:endParaRPr lang="pt-BR" dirty="0"/>
          </a:p>
          <a:p>
            <a:pPr fontAlgn="base"/>
            <a:r>
              <a:rPr lang="pt-BR" b="1" dirty="0"/>
              <a:t>        </a:t>
            </a:r>
            <a:r>
              <a:rPr lang="pt-BR" b="1" dirty="0" err="1"/>
              <a:t>System.out.println</a:t>
            </a:r>
            <a:r>
              <a:rPr lang="pt-BR" b="1" dirty="0"/>
              <a:t>("Digite o seu peso em kg: \n");</a:t>
            </a:r>
            <a:endParaRPr lang="pt-BR" dirty="0"/>
          </a:p>
          <a:p>
            <a:pPr fontAlgn="base"/>
            <a:r>
              <a:rPr lang="pt-BR" b="1" dirty="0"/>
              <a:t>        </a:t>
            </a:r>
            <a:r>
              <a:rPr lang="en-US" b="1" dirty="0"/>
              <a:t>peso = </a:t>
            </a:r>
            <a:r>
              <a:rPr lang="en-US" b="1" dirty="0" err="1"/>
              <a:t>teclado.nextDouble</a:t>
            </a:r>
            <a:r>
              <a:rPr lang="en-US" b="1" dirty="0"/>
              <a:t>();</a:t>
            </a:r>
            <a:endParaRPr lang="pt-BR" dirty="0"/>
          </a:p>
          <a:p>
            <a:pPr fontAlgn="base"/>
            <a:r>
              <a:rPr lang="en-US" b="1" dirty="0"/>
              <a:t>        </a:t>
            </a:r>
            <a:r>
              <a:rPr lang="en-US" b="1" dirty="0" err="1"/>
              <a:t>System.out.println</a:t>
            </a:r>
            <a:r>
              <a:rPr lang="en-US" b="1" dirty="0"/>
              <a:t>("==============================================================================");</a:t>
            </a:r>
            <a:endParaRPr lang="pt-BR" dirty="0"/>
          </a:p>
          <a:p>
            <a:pPr fontAlgn="base"/>
            <a:r>
              <a:rPr lang="en-US" b="1" dirty="0"/>
              <a:t>        </a:t>
            </a:r>
            <a:r>
              <a:rPr lang="pt-BR" b="1" dirty="0" err="1"/>
              <a:t>System.out.println</a:t>
            </a:r>
            <a:r>
              <a:rPr lang="pt-BR" b="1" dirty="0"/>
              <a:t>("Digite a sua altura em metros: \n");</a:t>
            </a:r>
            <a:endParaRPr lang="pt-BR" dirty="0"/>
          </a:p>
          <a:p>
            <a:pPr fontAlgn="base"/>
            <a:r>
              <a:rPr lang="pt-BR" b="1" dirty="0"/>
              <a:t>        </a:t>
            </a:r>
            <a:r>
              <a:rPr lang="en-US" b="1" dirty="0" err="1"/>
              <a:t>altura</a:t>
            </a:r>
            <a:r>
              <a:rPr lang="en-US" b="1" dirty="0"/>
              <a:t> = </a:t>
            </a:r>
            <a:r>
              <a:rPr lang="en-US" b="1" dirty="0" err="1"/>
              <a:t>teclado.nextDouble</a:t>
            </a:r>
            <a:r>
              <a:rPr lang="en-US" b="1" dirty="0"/>
              <a:t>();</a:t>
            </a:r>
            <a:endParaRPr lang="pt-BR" dirty="0"/>
          </a:p>
          <a:p>
            <a:pPr fontAlgn="base"/>
            <a:r>
              <a:rPr lang="en-US" b="1" dirty="0"/>
              <a:t>        </a:t>
            </a:r>
            <a:r>
              <a:rPr lang="en-US" b="1" dirty="0" err="1"/>
              <a:t>System.out.println</a:t>
            </a:r>
            <a:r>
              <a:rPr lang="en-US" b="1" dirty="0"/>
              <a:t>("==============================================================================");</a:t>
            </a:r>
            <a:endParaRPr lang="pt-BR" dirty="0"/>
          </a:p>
          <a:p>
            <a:pPr fontAlgn="base"/>
            <a:r>
              <a:rPr lang="en-US" b="1" dirty="0"/>
              <a:t>        </a:t>
            </a:r>
            <a:r>
              <a:rPr lang="pt-BR" b="1" dirty="0" err="1"/>
              <a:t>calcularIMC</a:t>
            </a:r>
            <a:r>
              <a:rPr lang="pt-BR" b="1" dirty="0"/>
              <a:t>=</a:t>
            </a:r>
            <a:r>
              <a:rPr lang="pt-BR" b="1" dirty="0" err="1"/>
              <a:t>CalcularIMC</a:t>
            </a:r>
            <a:r>
              <a:rPr lang="pt-BR" b="1" dirty="0"/>
              <a:t>(</a:t>
            </a:r>
            <a:r>
              <a:rPr lang="pt-BR" b="1" dirty="0" err="1"/>
              <a:t>peso,altura</a:t>
            </a:r>
            <a:r>
              <a:rPr lang="pt-BR" b="1" dirty="0"/>
              <a:t>);</a:t>
            </a:r>
            <a:endParaRPr lang="pt-BR" dirty="0"/>
          </a:p>
          <a:p>
            <a:pPr fontAlgn="base"/>
            <a:r>
              <a:rPr lang="pt-BR" b="1" dirty="0"/>
              <a:t>        </a:t>
            </a:r>
            <a:r>
              <a:rPr lang="pt-BR" b="1" dirty="0" err="1"/>
              <a:t>System.out.println</a:t>
            </a:r>
            <a:r>
              <a:rPr lang="pt-BR" b="1" dirty="0"/>
              <a:t>("\n Resultado do seu IMC é: " + </a:t>
            </a:r>
            <a:r>
              <a:rPr lang="pt-BR" b="1" dirty="0" err="1"/>
              <a:t>calcularIMC</a:t>
            </a:r>
            <a:r>
              <a:rPr lang="pt-BR" b="1" dirty="0"/>
              <a:t>);</a:t>
            </a:r>
            <a:endParaRPr lang="pt-BR" dirty="0"/>
          </a:p>
          <a:p>
            <a:pPr fontAlgn="base"/>
            <a:r>
              <a:rPr lang="pt-BR" b="1" dirty="0"/>
              <a:t>        </a:t>
            </a:r>
            <a:r>
              <a:rPr lang="pt-BR" b="1" dirty="0" err="1"/>
              <a:t>classificarIMC</a:t>
            </a:r>
            <a:r>
              <a:rPr lang="pt-BR" b="1" dirty="0"/>
              <a:t>=</a:t>
            </a:r>
            <a:r>
              <a:rPr lang="pt-BR" b="1" dirty="0" err="1"/>
              <a:t>ClassificarIMC</a:t>
            </a:r>
            <a:r>
              <a:rPr lang="pt-BR" b="1" dirty="0"/>
              <a:t>(</a:t>
            </a:r>
            <a:r>
              <a:rPr lang="pt-BR" b="1" dirty="0" err="1"/>
              <a:t>calcularIMC</a:t>
            </a:r>
            <a:r>
              <a:rPr lang="pt-BR" b="1" dirty="0"/>
              <a:t>);</a:t>
            </a:r>
            <a:endParaRPr lang="pt-BR" dirty="0"/>
          </a:p>
          <a:p>
            <a:pPr fontAlgn="base"/>
            <a:r>
              <a:rPr lang="pt-BR" b="1" dirty="0"/>
              <a:t>        </a:t>
            </a:r>
            <a:r>
              <a:rPr lang="pt-BR" b="1" dirty="0" err="1"/>
              <a:t>System.out.println</a:t>
            </a:r>
            <a:r>
              <a:rPr lang="pt-BR" b="1" dirty="0"/>
              <a:t>("\n A Classificação do seu IMC é: " + </a:t>
            </a:r>
            <a:r>
              <a:rPr lang="pt-BR" b="1" dirty="0" err="1"/>
              <a:t>classificarIMC</a:t>
            </a:r>
            <a:r>
              <a:rPr lang="pt-BR" b="1" dirty="0"/>
              <a:t>);</a:t>
            </a:r>
            <a:endParaRPr lang="pt-BR" dirty="0"/>
          </a:p>
          <a:p>
            <a:pPr fontAlgn="base"/>
            <a:r>
              <a:rPr lang="pt-BR" b="1" dirty="0"/>
              <a:t>    }</a:t>
            </a:r>
            <a:endParaRPr lang="pt-BR" dirty="0"/>
          </a:p>
          <a:p>
            <a:pPr fontAlgn="base"/>
            <a:r>
              <a:rPr lang="pt-BR" b="1" dirty="0"/>
              <a:t>}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693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a testar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800" dirty="0"/>
              <a:t>A lista abaixo identifica aqueles itens – use cases, requisitos funcionais e não funcionais que foram identificados como alvos de teste. Essa lista representa o que será testado</a:t>
            </a:r>
            <a:r>
              <a:rPr lang="pt-BR" sz="1800" dirty="0" smtClean="0"/>
              <a:t>.</a:t>
            </a:r>
          </a:p>
          <a:p>
            <a:pPr lvl="1" fontAlgn="base"/>
            <a:r>
              <a:rPr lang="pt-BR" b="1" dirty="0"/>
              <a:t>Teste Funcional</a:t>
            </a:r>
            <a:endParaRPr lang="pt-BR" sz="2000" dirty="0"/>
          </a:p>
          <a:p>
            <a:pPr lvl="0"/>
            <a:r>
              <a:rPr lang="pt-BR" dirty="0"/>
              <a:t>Verificar se a entrada de dados está funcionando corretamente;</a:t>
            </a:r>
            <a:endParaRPr lang="pt-BR" sz="2400" dirty="0"/>
          </a:p>
          <a:p>
            <a:pPr lvl="0"/>
            <a:r>
              <a:rPr lang="pt-BR" dirty="0"/>
              <a:t>Verificar também se ele está calculando corretamente de acordo com a fórmula correta de cálculo de IMC;</a:t>
            </a:r>
            <a:endParaRPr lang="pt-BR" sz="2400" dirty="0"/>
          </a:p>
          <a:p>
            <a:pPr lvl="0"/>
            <a:r>
              <a:rPr lang="pt-BR" dirty="0"/>
              <a:t>Verificar se ele está retornando na tela do usuário o resultado e a classificação do IMC de uma forma que dê para entender;</a:t>
            </a:r>
            <a:endParaRPr lang="pt-BR" sz="2400" dirty="0"/>
          </a:p>
          <a:p>
            <a:endParaRPr lang="pt-BR" sz="1800" dirty="0" smtClean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1027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08912" cy="1143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fontAlgn="base"/>
            <a:r>
              <a:rPr lang="pt-BR" b="1" dirty="0"/>
              <a:t>Teste da Interface do Usuário</a:t>
            </a:r>
            <a:endParaRPr lang="pt-BR" sz="2000" dirty="0"/>
          </a:p>
          <a:p>
            <a:pPr fontAlgn="base"/>
            <a:r>
              <a:rPr lang="pt-BR" dirty="0"/>
              <a:t>     Se esse sistema fosse implementado para a web, o teste de interface do Usuário iria verificar se a navegação do usuário estava correta, por exemplo se os botões estão funcionando corretamente, e as mensagens de erro apareceria na tela conforme o esperado quando algo desse errado.</a:t>
            </a:r>
            <a:endParaRPr lang="pt-BR" sz="2400" dirty="0"/>
          </a:p>
          <a:p>
            <a:pPr lvl="1" fontAlgn="base"/>
            <a:r>
              <a:rPr lang="pt-BR" b="1" dirty="0"/>
              <a:t>Teste de Carga</a:t>
            </a:r>
            <a:endParaRPr lang="pt-BR" sz="2000" dirty="0"/>
          </a:p>
          <a:p>
            <a:pPr fontAlgn="base"/>
            <a:r>
              <a:rPr lang="pt-BR" dirty="0"/>
              <a:t>     Novamente se fosse implementado para a web, o teste de carga iria verificar quantas informações simultaneamente o sistema iria aguentar processar sem que o sistema saísse do ar.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523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Teste de Segurança e Controle de Acesso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Iria testar se as informações do usuário estaria segura e não seria acessado por terceiros caso esse sistema estivesse na web. </a:t>
            </a:r>
            <a:endParaRPr lang="pt-BR" dirty="0" smtClean="0"/>
          </a:p>
          <a:p>
            <a:r>
              <a:rPr lang="pt-BR" dirty="0" smtClean="0"/>
              <a:t>Cada </a:t>
            </a:r>
            <a:r>
              <a:rPr lang="pt-BR" dirty="0"/>
              <a:t>usuário teria seu </a:t>
            </a:r>
            <a:r>
              <a:rPr lang="pt-BR" dirty="0" err="1"/>
              <a:t>login</a:t>
            </a:r>
            <a:r>
              <a:rPr lang="pt-BR" dirty="0"/>
              <a:t> e senha.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90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>
                <a:effectLst/>
              </a:rPr>
              <a:t>Estratégia de Teste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pt-BR" i="1" dirty="0" smtClean="0"/>
              <a:t>Calcular IMC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905317" y="2878074"/>
          <a:ext cx="5333365" cy="2317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1040"/>
                <a:gridCol w="3362325"/>
              </a:tblGrid>
              <a:tr h="1035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Objetivo do Teste: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Verificar se o sistema está retornando o resultado correto de acordo com a fórmula do cálculo.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7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Técnica: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A técnica para esse teste é executar o programa várias vezes com varias entradas diferentes para ver se cada uma das entradas retorna o resultado correto esperado.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35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Critério de Finalização: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Será finalizado o teste após todas as execuções forem finalizadas retornando o resultado exato do cálculo.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7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Considerações Especiais: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Considerando a fórmula padrão de cálculo de </a:t>
                      </a:r>
                      <a:r>
                        <a:rPr lang="pt-BR" sz="1200" dirty="0" err="1">
                          <a:effectLst/>
                        </a:rPr>
                        <a:t>imc</a:t>
                      </a:r>
                      <a:r>
                        <a:rPr lang="pt-BR" sz="1200" dirty="0">
                          <a:effectLst/>
                        </a:rPr>
                        <a:t>, o c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5000" y="2878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13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</TotalTime>
  <Words>670</Words>
  <Application>Microsoft Office PowerPoint</Application>
  <PresentationFormat>Apresentação na tela (4:3)</PresentationFormat>
  <Paragraphs>153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Ápice</vt:lpstr>
      <vt:lpstr>Calculadora de IMC do Markinhos</vt:lpstr>
      <vt:lpstr>Introdução</vt:lpstr>
      <vt:lpstr>Objetivos</vt:lpstr>
      <vt:lpstr>Escopo</vt:lpstr>
      <vt:lpstr>Resolução do Problema</vt:lpstr>
      <vt:lpstr>Requisitos a testar</vt:lpstr>
      <vt:lpstr>Apresentação do PowerPoint</vt:lpstr>
      <vt:lpstr>Teste de Segurança e Controle de Acesso</vt:lpstr>
      <vt:lpstr>Estratégia de Teste </vt:lpstr>
      <vt:lpstr>Classificar IMC</vt:lpstr>
      <vt:lpstr>Testes Implementados</vt:lpstr>
      <vt:lpstr>Recursos</vt:lpstr>
      <vt:lpstr>Trabalhadores</vt:lpstr>
      <vt:lpstr>Sistema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de IMC do Markinhos</dc:title>
  <dc:creator>ead</dc:creator>
  <cp:lastModifiedBy>ead</cp:lastModifiedBy>
  <cp:revision>3</cp:revision>
  <dcterms:created xsi:type="dcterms:W3CDTF">2022-05-18T19:55:18Z</dcterms:created>
  <dcterms:modified xsi:type="dcterms:W3CDTF">2022-05-18T20:18:12Z</dcterms:modified>
</cp:coreProperties>
</file>