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9621B-5449-D326-6C8E-FC48837B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D1484-574D-8FA2-BF6D-B3E36F2A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9431B-A02A-D5A7-4791-A7A6AC29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4C95E-C649-7B81-BFFF-FD8BD713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7CFB-85C4-6DA2-222C-23044A2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96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BB25-1E15-D697-DE69-5BD1AF33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275FEC-0112-ECBD-DC7C-501F5BCD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09A61-A699-3234-6B77-8E68BA0D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DCCAC-497F-4FCD-916F-E3D25B1E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B7027-F00C-DF4F-E4D2-C7363BB9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5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34A914-BF57-FA02-E15E-3AFD5C749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32E574-EC1E-B02F-B50E-E28FCA50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9A1BC-4001-358E-FC1E-94A1C7CC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82ED7-C756-07FB-7B7E-2D122634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9027E-57F3-6247-C45D-CF00C6A9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3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A5005-D953-A373-FDFB-EE85A22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01FFB-E5D3-D526-4B19-97F5B664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69AF7-45B2-CE3C-0613-024CAB38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D5573-BB15-9654-08F3-35B9FC4D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BE611-D4D4-A14F-3710-988889C3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3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A247A-1AB9-2051-07EF-0EE1E938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E6549-DC83-9DDC-EEAC-D70100EB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56880-1D3E-51B4-88BA-A7456993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A9C7D-EA2D-EBC0-4D6D-647B460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809F3-9D24-2CDF-AAF3-F7BE88E1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7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8DB96-8BA5-4B70-F5ED-F7EFFBE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2A8B8-1690-3F42-D755-8631400BB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0E0E89-F2A0-4FAC-D0A0-55A1391CA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C64420-0780-74C9-2B8A-3CC7AA58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BD716-2EF6-37E7-7C08-2C46F807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A861B6-7693-F777-7FF2-9670E32A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75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942A2-196F-74EE-29AC-416E3B09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466E0-96C7-4F14-4A81-A5F425DD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F5243A-CDC4-E253-ED6B-EC713BE91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9CE595-63F9-0D51-8999-C2FFEB43D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F613F0-E9D8-9B26-559F-492C9F021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F8C56-455C-7704-BADE-A7FE67C2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863807-E2F2-ACD3-8547-0114686C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AFACC4-46F9-8361-F096-BB7BD983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09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1C8A0-C141-1068-2A05-209DB4CC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602F50-35F1-394B-2F63-20697196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46050E-A257-C837-453D-D25D3BBF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2E8C6A-6E01-BAD8-6EA2-0D4C647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3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F6D826-A753-CB36-ED43-C5D23BAB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6D26B2-0538-EC63-F332-E94C2677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AA5598-066A-DD87-AEDD-63C1F2EB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0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612D-FF52-C23B-D9ED-6F25A4EB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33BCC-F0D8-341E-2905-1C3F0B76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8EA32-D553-DB49-AA45-EECE0AF8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42C8F-4DBF-C0BC-ACFC-1FF42138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00367-EC43-FBE5-BE67-210A254B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510AF-E358-633C-81DF-AC686790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89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5CB08-1BE0-FCC9-EF4D-492CEEA6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FE9851-D208-596A-1FB2-E2A3DE999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8C7B4F-737E-84A3-6D98-5AE680E7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018F54-1A56-0264-3645-0BC56F22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0800B5-5C27-F6BB-7FDE-8D50C5C6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04638F-11E8-C5C0-22BE-F02D3867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2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D16FF8-A633-6E27-E3A2-50137B03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A4DAB-0533-AC7C-A36C-01C8C28A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F5C0A-687A-C2C6-A678-DD0012F0C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5C66-6B5D-490A-BCE3-CA2974F11401}" type="datetimeFigureOut">
              <a:rPr lang="es-ES" smtClean="0"/>
              <a:t>18/05/2024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DC311-10AC-2031-5C59-07385AE9D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F5733-A986-E137-60A4-A3BC568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FD97-2241-4A8A-8132-FF244B9B07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CCD4-98B6-23ED-B17E-0D423AD3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4507" y="412667"/>
            <a:ext cx="2723025" cy="683238"/>
          </a:xfrm>
          <a:noFill/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3A0CBA"/>
                </a:solidFill>
              </a:rPr>
              <a:t>IRONKEA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FDBB96-B565-F6F6-4A9D-20593AD5DCA1}"/>
              </a:ext>
            </a:extLst>
          </p:cNvPr>
          <p:cNvSpPr/>
          <p:nvPr/>
        </p:nvSpPr>
        <p:spPr>
          <a:xfrm>
            <a:off x="4678878" y="225630"/>
            <a:ext cx="3075709" cy="9856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E3B1818-5B5C-FFF7-908C-EFD3D6306A94}"/>
              </a:ext>
            </a:extLst>
          </p:cNvPr>
          <p:cNvSpPr txBox="1">
            <a:spLocks/>
          </p:cNvSpPr>
          <p:nvPr/>
        </p:nvSpPr>
        <p:spPr>
          <a:xfrm>
            <a:off x="779214" y="4488288"/>
            <a:ext cx="2153991" cy="14725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Compras por clientes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D218E4A-25FA-E791-B5F5-9C5FF5A42B96}"/>
              </a:ext>
            </a:extLst>
          </p:cNvPr>
          <p:cNvSpPr txBox="1">
            <a:spLocks/>
          </p:cNvSpPr>
          <p:nvPr/>
        </p:nvSpPr>
        <p:spPr>
          <a:xfrm>
            <a:off x="3509158" y="1291849"/>
            <a:ext cx="7903628" cy="46689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4000" dirty="0"/>
          </a:p>
          <a:p>
            <a:pPr algn="l"/>
            <a:endParaRPr lang="es-ES" sz="4000" dirty="0"/>
          </a:p>
          <a:p>
            <a:pPr algn="l"/>
            <a:r>
              <a:rPr lang="es-ES" sz="4000" dirty="0"/>
              <a:t>Tarjeta/KPI</a:t>
            </a:r>
          </a:p>
          <a:p>
            <a:pPr algn="l"/>
            <a:r>
              <a:rPr lang="es-ES" sz="4000" dirty="0"/>
              <a:t>	- ventas totales (cantidades)</a:t>
            </a:r>
          </a:p>
          <a:p>
            <a:pPr algn="l"/>
            <a:r>
              <a:rPr lang="es-ES" sz="4000" dirty="0"/>
              <a:t>	- Clientes totales</a:t>
            </a:r>
          </a:p>
          <a:p>
            <a:pPr algn="l"/>
            <a:r>
              <a:rPr lang="es-E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55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CCD4-98B6-23ED-B17E-0D423AD3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4507" y="412667"/>
            <a:ext cx="2723025" cy="683238"/>
          </a:xfrm>
          <a:noFill/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3A0CBA"/>
                </a:solidFill>
              </a:rPr>
              <a:t>IRONKEA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67479-7DA1-ECE1-CA5F-6268FA60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14" y="1341912"/>
            <a:ext cx="2153991" cy="181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sz="4000" dirty="0"/>
              <a:t>Ventas por producto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FDBB96-B565-F6F6-4A9D-20593AD5DCA1}"/>
              </a:ext>
            </a:extLst>
          </p:cNvPr>
          <p:cNvSpPr/>
          <p:nvPr/>
        </p:nvSpPr>
        <p:spPr>
          <a:xfrm>
            <a:off x="4678878" y="225630"/>
            <a:ext cx="3075709" cy="9856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D218E4A-25FA-E791-B5F5-9C5FF5A42B96}"/>
              </a:ext>
            </a:extLst>
          </p:cNvPr>
          <p:cNvSpPr txBox="1">
            <a:spLocks/>
          </p:cNvSpPr>
          <p:nvPr/>
        </p:nvSpPr>
        <p:spPr>
          <a:xfrm>
            <a:off x="3509158" y="1291849"/>
            <a:ext cx="7903628" cy="46689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4000" dirty="0"/>
          </a:p>
          <a:p>
            <a:pPr algn="l"/>
            <a:endParaRPr lang="es-ES" sz="4000" dirty="0"/>
          </a:p>
          <a:p>
            <a:pPr algn="l"/>
            <a:r>
              <a:rPr lang="es-ES" sz="4000" dirty="0"/>
              <a:t>Gráfico</a:t>
            </a:r>
          </a:p>
          <a:p>
            <a:pPr algn="l"/>
            <a:r>
              <a:rPr lang="es-ES" sz="4000" dirty="0"/>
              <a:t>-Imagen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902A70-6DAC-2A38-BA00-ABA469902FEB}"/>
              </a:ext>
            </a:extLst>
          </p:cNvPr>
          <p:cNvSpPr txBox="1">
            <a:spLocks/>
          </p:cNvSpPr>
          <p:nvPr/>
        </p:nvSpPr>
        <p:spPr>
          <a:xfrm>
            <a:off x="7065819" y="1670462"/>
            <a:ext cx="4049485" cy="1758538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Filtros por:</a:t>
            </a:r>
          </a:p>
          <a:p>
            <a:pPr marL="571500" indent="-571500" algn="l">
              <a:buFontTx/>
              <a:buChar char="-"/>
            </a:pPr>
            <a:r>
              <a:rPr lang="es-ES" dirty="0" err="1"/>
              <a:t>Categoria</a:t>
            </a:r>
            <a:r>
              <a:rPr lang="es-ES" dirty="0"/>
              <a:t>/</a:t>
            </a:r>
            <a:r>
              <a:rPr lang="es-ES" dirty="0" err="1"/>
              <a:t>subcategoria</a:t>
            </a:r>
            <a:endParaRPr lang="es-ES" dirty="0"/>
          </a:p>
          <a:p>
            <a:pPr marL="571500" indent="-571500" algn="l">
              <a:buFontTx/>
              <a:buChar char="-"/>
            </a:pPr>
            <a:r>
              <a:rPr lang="es-ES" dirty="0"/>
              <a:t>Estado</a:t>
            </a:r>
          </a:p>
          <a:p>
            <a:pPr marL="571500" indent="-571500" algn="l">
              <a:buFontTx/>
              <a:buChar char="-"/>
            </a:pPr>
            <a:r>
              <a:rPr lang="es-ES" dirty="0"/>
              <a:t>-Año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B1149AB-3427-C013-9ACB-A8A55C778094}"/>
              </a:ext>
            </a:extLst>
          </p:cNvPr>
          <p:cNvSpPr txBox="1">
            <a:spLocks/>
          </p:cNvSpPr>
          <p:nvPr/>
        </p:nvSpPr>
        <p:spPr>
          <a:xfrm>
            <a:off x="7051962" y="3912919"/>
            <a:ext cx="4049485" cy="1758538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Conclusiones:</a:t>
            </a:r>
          </a:p>
          <a:p>
            <a:pPr marL="342900" indent="-342900" algn="l">
              <a:buFontTx/>
              <a:buChar char="-"/>
            </a:pPr>
            <a:r>
              <a:rPr lang="es-ES" dirty="0" err="1"/>
              <a:t>Categorias</a:t>
            </a:r>
            <a:r>
              <a:rPr lang="es-ES" dirty="0"/>
              <a:t> con mas ventas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Productos mas vendidos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Productos a eliminar</a:t>
            </a:r>
          </a:p>
          <a:p>
            <a:pPr marL="342900" indent="-34290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CCD4-98B6-23ED-B17E-0D423AD3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4507" y="412667"/>
            <a:ext cx="2723025" cy="683238"/>
          </a:xfrm>
          <a:noFill/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3A0CBA"/>
                </a:solidFill>
              </a:rPr>
              <a:t>IRONKEA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67479-7DA1-ECE1-CA5F-6268FA60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14" y="1341912"/>
            <a:ext cx="2153991" cy="181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sz="4000" dirty="0"/>
              <a:t>Compras por clientes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FDBB96-B565-F6F6-4A9D-20593AD5DCA1}"/>
              </a:ext>
            </a:extLst>
          </p:cNvPr>
          <p:cNvSpPr/>
          <p:nvPr/>
        </p:nvSpPr>
        <p:spPr>
          <a:xfrm>
            <a:off x="4728164" y="208224"/>
            <a:ext cx="3075709" cy="9856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D218E4A-25FA-E791-B5F5-9C5FF5A42B96}"/>
              </a:ext>
            </a:extLst>
          </p:cNvPr>
          <p:cNvSpPr txBox="1">
            <a:spLocks/>
          </p:cNvSpPr>
          <p:nvPr/>
        </p:nvSpPr>
        <p:spPr>
          <a:xfrm>
            <a:off x="3509158" y="1291849"/>
            <a:ext cx="7903628" cy="46689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4000" dirty="0"/>
          </a:p>
          <a:p>
            <a:pPr algn="l"/>
            <a:endParaRPr lang="es-ES" sz="4000" dirty="0"/>
          </a:p>
          <a:p>
            <a:pPr algn="l"/>
            <a:r>
              <a:rPr lang="es-ES" sz="4000" dirty="0"/>
              <a:t>Gráfico</a:t>
            </a:r>
          </a:p>
          <a:p>
            <a:pPr algn="l"/>
            <a:r>
              <a:rPr lang="es-ES" sz="4000" dirty="0"/>
              <a:t>-Imagen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7902A70-6DAC-2A38-BA00-ABA469902FEB}"/>
              </a:ext>
            </a:extLst>
          </p:cNvPr>
          <p:cNvSpPr txBox="1">
            <a:spLocks/>
          </p:cNvSpPr>
          <p:nvPr/>
        </p:nvSpPr>
        <p:spPr>
          <a:xfrm>
            <a:off x="7065819" y="1670462"/>
            <a:ext cx="4049485" cy="1758538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Filtros por:</a:t>
            </a:r>
          </a:p>
          <a:p>
            <a:pPr marL="571500" indent="-571500" algn="l">
              <a:buFontTx/>
              <a:buChar char="-"/>
            </a:pPr>
            <a:r>
              <a:rPr lang="es-ES" dirty="0"/>
              <a:t>Producto Categoría/subcategoría</a:t>
            </a:r>
          </a:p>
          <a:p>
            <a:pPr marL="571500" indent="-571500" algn="l">
              <a:buFontTx/>
              <a:buChar char="-"/>
            </a:pPr>
            <a:r>
              <a:rPr lang="es-ES" dirty="0"/>
              <a:t>Estado</a:t>
            </a:r>
          </a:p>
          <a:p>
            <a:pPr marL="571500" indent="-571500" algn="l">
              <a:buFontTx/>
              <a:buChar char="-"/>
            </a:pPr>
            <a:r>
              <a:rPr lang="es-ES" dirty="0"/>
              <a:t>Año</a:t>
            </a:r>
          </a:p>
          <a:p>
            <a:pPr marL="571500" indent="-571500" algn="l">
              <a:buFontTx/>
              <a:buChar char="-"/>
            </a:pPr>
            <a:r>
              <a:rPr lang="es-ES" dirty="0"/>
              <a:t>Segmento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B1149AB-3427-C013-9ACB-A8A55C778094}"/>
              </a:ext>
            </a:extLst>
          </p:cNvPr>
          <p:cNvSpPr txBox="1">
            <a:spLocks/>
          </p:cNvSpPr>
          <p:nvPr/>
        </p:nvSpPr>
        <p:spPr>
          <a:xfrm>
            <a:off x="7051962" y="3912919"/>
            <a:ext cx="4049485" cy="1758538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Conclusiones:</a:t>
            </a:r>
          </a:p>
          <a:p>
            <a:pPr marL="342900" indent="-342900" algn="l">
              <a:buFontTx/>
              <a:buChar char="-"/>
            </a:pPr>
            <a:r>
              <a:rPr lang="es-ES" dirty="0"/>
              <a:t>Mercado objetivo</a:t>
            </a:r>
          </a:p>
          <a:p>
            <a:pPr marL="342900" indent="-342900" algn="l">
              <a:buFontTx/>
              <a:buChar char="-"/>
            </a:pPr>
            <a:endParaRPr lang="es-ES" dirty="0"/>
          </a:p>
          <a:p>
            <a:pPr marL="342900" indent="-34290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164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68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IRONKEA</vt:lpstr>
      <vt:lpstr>IRONKEA</vt:lpstr>
      <vt:lpstr>IRONKEA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IRONKEA</dc:title>
  <dc:creator>anasahagun8@gmail.com</dc:creator>
  <cp:lastModifiedBy>anasahagun8@gmail.com</cp:lastModifiedBy>
  <cp:revision>1</cp:revision>
  <dcterms:created xsi:type="dcterms:W3CDTF">2024-05-18T10:39:48Z</dcterms:created>
  <dcterms:modified xsi:type="dcterms:W3CDTF">2024-05-18T12:26:47Z</dcterms:modified>
</cp:coreProperties>
</file>