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F6565"/>
    <a:srgbClr val="27838D"/>
    <a:srgbClr val="31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%20-%20N&#227;o%20Apagar\Desktop\churn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Usuario%20-%20N&#227;o%20Apagar\Desktop\churn2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Usuario%20-%20N&#227;o%20Apagar\Desktop\churn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1800" b="1">
                <a:solidFill>
                  <a:schemeClr val="tx1"/>
                </a:solidFill>
              </a:rPr>
              <a:t>Receita</a:t>
            </a:r>
            <a:r>
              <a:rPr lang="pt-BR" sz="1800" b="1" baseline="0">
                <a:solidFill>
                  <a:schemeClr val="tx1"/>
                </a:solidFill>
              </a:rPr>
              <a:t> de Churn em um período de 5 anos </a:t>
            </a:r>
            <a:endParaRPr lang="pt-BR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dados!$G$2</c:f>
              <c:strCache>
                <c:ptCount val="1"/>
                <c:pt idx="0">
                  <c:v>Receita total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040-4227-895F-5C04F9850C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0-4227-895F-5C04F9850CE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040-4227-895F-5C04F9850CE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040-4227-895F-5C04F9850CE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040-4227-895F-5C04F9850CEF}"/>
                </c:ext>
              </c:extLst>
            </c:dLbl>
            <c:dLbl>
              <c:idx val="5"/>
              <c:layout>
                <c:manualLayout>
                  <c:x val="-8.1929133858267722E-2"/>
                  <c:y val="-2.92031545599176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16.056.168,70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3040-4227-895F-5C04F9850C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dados!$F$3:$F$8</c:f>
              <c:numCache>
                <c:formatCode>General</c:formatCode>
                <c:ptCount val="6"/>
                <c:pt idx="0">
                  <c:v>12</c:v>
                </c:pt>
                <c:pt idx="1">
                  <c:v>24</c:v>
                </c:pt>
                <c:pt idx="2">
                  <c:v>36</c:v>
                </c:pt>
                <c:pt idx="3">
                  <c:v>48</c:v>
                </c:pt>
                <c:pt idx="4">
                  <c:v>60</c:v>
                </c:pt>
                <c:pt idx="5">
                  <c:v>72</c:v>
                </c:pt>
              </c:numCache>
            </c:numRef>
          </c:cat>
          <c:val>
            <c:numRef>
              <c:f>dados!$G$3:$G$8</c:f>
              <c:numCache>
                <c:formatCode>"R$"#,##0.00_);[Red]\("R$"#,##0.00\)</c:formatCode>
                <c:ptCount val="6"/>
                <c:pt idx="0">
                  <c:v>601651.9</c:v>
                </c:pt>
                <c:pt idx="1">
                  <c:v>1153287.7</c:v>
                </c:pt>
                <c:pt idx="2">
                  <c:v>1655845.8</c:v>
                </c:pt>
                <c:pt idx="3">
                  <c:v>2154534.5499999998</c:v>
                </c:pt>
                <c:pt idx="4">
                  <c:v>3201646.3</c:v>
                </c:pt>
                <c:pt idx="5">
                  <c:v>7289202.4500000002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040-4227-895F-5C04F9850CEF}"/>
            </c:ext>
          </c:extLst>
        </c:ser>
        <c:ser>
          <c:idx val="1"/>
          <c:order val="1"/>
          <c:tx>
            <c:strRef>
              <c:f>dados!$H$2</c:f>
              <c:strCache>
                <c:ptCount val="1"/>
                <c:pt idx="0">
                  <c:v>Receita ativa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040-4227-895F-5C04F9850C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40-4227-895F-5C04F9850CE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040-4227-895F-5C04F9850CE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040-4227-895F-5C04F9850CE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0-4227-895F-5C04F9850CEF}"/>
                </c:ext>
              </c:extLst>
            </c:dLbl>
            <c:dLbl>
              <c:idx val="5"/>
              <c:layout>
                <c:manualLayout>
                  <c:x val="-1.3047736220472441E-2"/>
                  <c:y val="6.203480888689905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13.148.918,05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3040-4227-895F-5C04F9850C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dados!$F$3:$F$8</c:f>
              <c:numCache>
                <c:formatCode>General</c:formatCode>
                <c:ptCount val="6"/>
                <c:pt idx="0">
                  <c:v>12</c:v>
                </c:pt>
                <c:pt idx="1">
                  <c:v>24</c:v>
                </c:pt>
                <c:pt idx="2">
                  <c:v>36</c:v>
                </c:pt>
                <c:pt idx="3">
                  <c:v>48</c:v>
                </c:pt>
                <c:pt idx="4">
                  <c:v>60</c:v>
                </c:pt>
                <c:pt idx="5">
                  <c:v>72</c:v>
                </c:pt>
              </c:numCache>
            </c:numRef>
          </c:cat>
          <c:val>
            <c:numRef>
              <c:f>dados!$H$3:$H$8</c:f>
              <c:numCache>
                <c:formatCode>"R$"#,##0.00_);[Red]\("R$"#,##0.00\)</c:formatCode>
                <c:ptCount val="6"/>
                <c:pt idx="0">
                  <c:v>258120.4</c:v>
                </c:pt>
                <c:pt idx="1">
                  <c:v>743222.85</c:v>
                </c:pt>
                <c:pt idx="2">
                  <c:v>1198466.7</c:v>
                </c:pt>
                <c:pt idx="3">
                  <c:v>1635894.3</c:v>
                </c:pt>
                <c:pt idx="4">
                  <c:v>2630107.9</c:v>
                </c:pt>
                <c:pt idx="5">
                  <c:v>6683105.9000000004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040-4227-895F-5C04F9850CEF}"/>
            </c:ext>
          </c:extLst>
        </c:ser>
        <c:ser>
          <c:idx val="2"/>
          <c:order val="2"/>
          <c:tx>
            <c:strRef>
              <c:f>dados!$I$2</c:f>
              <c:strCache>
                <c:ptCount val="1"/>
                <c:pt idx="0">
                  <c:v>Receita Churn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40-4227-895F-5C04F9850C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40-4227-895F-5C04F9850CE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040-4227-895F-5C04F9850CE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040-4227-895F-5C04F9850CE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040-4227-895F-5C04F9850CE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2.862.926,90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3040-4227-895F-5C04F9850C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dados!$F$3:$F$8</c:f>
              <c:numCache>
                <c:formatCode>General</c:formatCode>
                <c:ptCount val="6"/>
                <c:pt idx="0">
                  <c:v>12</c:v>
                </c:pt>
                <c:pt idx="1">
                  <c:v>24</c:v>
                </c:pt>
                <c:pt idx="2">
                  <c:v>36</c:v>
                </c:pt>
                <c:pt idx="3">
                  <c:v>48</c:v>
                </c:pt>
                <c:pt idx="4">
                  <c:v>60</c:v>
                </c:pt>
                <c:pt idx="5">
                  <c:v>72</c:v>
                </c:pt>
              </c:numCache>
            </c:numRef>
          </c:cat>
          <c:val>
            <c:numRef>
              <c:f>dados!$I$3:$I$8</c:f>
              <c:numCache>
                <c:formatCode>"R$"#,##0.00_);[Red]\("R$"#,##0.00\)</c:formatCode>
                <c:ptCount val="6"/>
                <c:pt idx="0">
                  <c:v>299207.75</c:v>
                </c:pt>
                <c:pt idx="1">
                  <c:v>410064.85</c:v>
                </c:pt>
                <c:pt idx="2">
                  <c:v>457379.1</c:v>
                </c:pt>
                <c:pt idx="3">
                  <c:v>518640.25</c:v>
                </c:pt>
                <c:pt idx="4">
                  <c:v>571538.4</c:v>
                </c:pt>
                <c:pt idx="5">
                  <c:v>606096.55000000005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040-4227-895F-5C04F9850CE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38743311"/>
        <c:axId val="1238744975"/>
      </c:lineChart>
      <c:catAx>
        <c:axId val="123874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8744975"/>
        <c:crosses val="autoZero"/>
        <c:auto val="1"/>
        <c:lblAlgn val="ctr"/>
        <c:lblOffset val="100"/>
        <c:noMultiLvlLbl val="0"/>
      </c:catAx>
      <c:valAx>
        <c:axId val="1238744975"/>
        <c:scaling>
          <c:orientation val="minMax"/>
        </c:scaling>
        <c:delete val="1"/>
        <c:axPos val="l"/>
        <c:numFmt formatCode="&quot;R$&quot;#,##0.00_);[Red]\(&quot;R$&quot;#,##0.00\)" sourceLinked="1"/>
        <c:majorTickMark val="none"/>
        <c:minorTickMark val="none"/>
        <c:tickLblPos val="nextTo"/>
        <c:crossAx val="123874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406586286089241"/>
          <c:y val="0.86577894096501762"/>
          <c:w val="0.29520152559055118"/>
          <c:h val="8.34547678523278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dados!$L$3:$L$1964</cx:f>
        <cx:lvl ptCount="1962" formatCode="Geral">
          <cx:pt idx="0">16</cx:pt>
          <cx:pt idx="1">52</cx:pt>
          <cx:pt idx="2">12</cx:pt>
          <cx:pt idx="3">1</cx:pt>
          <cx:pt idx="4">1</cx:pt>
          <cx:pt idx="5">17</cx:pt>
          <cx:pt idx="6">49</cx:pt>
          <cx:pt idx="7">34</cx:pt>
          <cx:pt idx="8">50</cx:pt>
          <cx:pt idx="9">52</cx:pt>
          <cx:pt idx="10">62</cx:pt>
          <cx:pt idx="11">46</cx:pt>
          <cx:pt idx="12">45</cx:pt>
          <cx:pt idx="13">49</cx:pt>
          <cx:pt idx="14">48</cx:pt>
          <cx:pt idx="15">46</cx:pt>
          <cx:pt idx="16">29</cx:pt>
          <cx:pt idx="17">52</cx:pt>
          <cx:pt idx="18">1</cx:pt>
          <cx:pt idx="19">1</cx:pt>
          <cx:pt idx="20">5</cx:pt>
          <cx:pt idx="21">43</cx:pt>
          <cx:pt idx="22">72</cx:pt>
          <cx:pt idx="23">41</cx:pt>
          <cx:pt idx="24">6</cx:pt>
          <cx:pt idx="25">4</cx:pt>
          <cx:pt idx="26">72</cx:pt>
          <cx:pt idx="27">1</cx:pt>
          <cx:pt idx="28">13</cx:pt>
          <cx:pt idx="29">43</cx:pt>
          <cx:pt idx="30">64</cx:pt>
          <cx:pt idx="31">57</cx:pt>
          <cx:pt idx="32">71</cx:pt>
          <cx:pt idx="33">3</cx:pt>
          <cx:pt idx="34">6</cx:pt>
          <cx:pt idx="35">14</cx:pt>
          <cx:pt idx="36">22</cx:pt>
          <cx:pt idx="37">22</cx:pt>
          <cx:pt idx="38">10</cx:pt>
          <cx:pt idx="39">2</cx:pt>
          <cx:pt idx="40">11</cx:pt>
          <cx:pt idx="41">69</cx:pt>
          <cx:pt idx="42">16</cx:pt>
          <cx:pt idx="43">32</cx:pt>
          <cx:pt idx="44">34</cx:pt>
          <cx:pt idx="45">61</cx:pt>
          <cx:pt idx="46">1</cx:pt>
          <cx:pt idx="47">13</cx:pt>
          <cx:pt idx="48">69</cx:pt>
          <cx:pt idx="49">59</cx:pt>
          <cx:pt idx="50">24</cx:pt>
          <cx:pt idx="51">1</cx:pt>
          <cx:pt idx="52">13</cx:pt>
          <cx:pt idx="53">44</cx:pt>
          <cx:pt idx="54">1</cx:pt>
          <cx:pt idx="55">61</cx:pt>
          <cx:pt idx="56">29</cx:pt>
          <cx:pt idx="57">23</cx:pt>
          <cx:pt idx="58">8</cx:pt>
          <cx:pt idx="59">71</cx:pt>
          <cx:pt idx="60">1</cx:pt>
          <cx:pt idx="61">12</cx:pt>
          <cx:pt idx="62">72</cx:pt>
          <cx:pt idx="63">29</cx:pt>
          <cx:pt idx="64">18</cx:pt>
          <cx:pt idx="65">16</cx:pt>
          <cx:pt idx="66">10</cx:pt>
          <cx:pt idx="67">50</cx:pt>
          <cx:pt idx="68">71</cx:pt>
          <cx:pt idx="69">1</cx:pt>
          <cx:pt idx="70">22</cx:pt>
          <cx:pt idx="71">20</cx:pt>
          <cx:pt idx="72">6</cx:pt>
          <cx:pt idx="73">12</cx:pt>
          <cx:pt idx="74">1</cx:pt>
          <cx:pt idx="75">23</cx:pt>
          <cx:pt idx="76">52</cx:pt>
          <cx:pt idx="77">1</cx:pt>
          <cx:pt idx="78">5</cx:pt>
          <cx:pt idx="79">71</cx:pt>
          <cx:pt idx="80">1</cx:pt>
          <cx:pt idx="81">28</cx:pt>
          <cx:pt idx="82">35</cx:pt>
          <cx:pt idx="83">8</cx:pt>
          <cx:pt idx="84">63</cx:pt>
          <cx:pt idx="85">41</cx:pt>
          <cx:pt idx="86">1</cx:pt>
          <cx:pt idx="87">70</cx:pt>
          <cx:pt idx="88">23</cx:pt>
          <cx:pt idx="89">17</cx:pt>
          <cx:pt idx="90">7</cx:pt>
          <cx:pt idx="91">5</cx:pt>
          <cx:pt idx="92">47</cx:pt>
          <cx:pt idx="93">1</cx:pt>
          <cx:pt idx="94">33</cx:pt>
          <cx:pt idx="95">1</cx:pt>
          <cx:pt idx="96">1</cx:pt>
          <cx:pt idx="97">27</cx:pt>
          <cx:pt idx="98">2</cx:pt>
          <cx:pt idx="99">19</cx:pt>
          <cx:pt idx="100">42</cx:pt>
          <cx:pt idx="101">23</cx:pt>
          <cx:pt idx="102">32</cx:pt>
          <cx:pt idx="103">11</cx:pt>
          <cx:pt idx="104">20</cx:pt>
          <cx:pt idx="105">72</cx:pt>
          <cx:pt idx="106">46</cx:pt>
          <cx:pt idx="107">29</cx:pt>
          <cx:pt idx="108">48</cx:pt>
          <cx:pt idx="109">40</cx:pt>
          <cx:pt idx="110">5</cx:pt>
          <cx:pt idx="111">7</cx:pt>
          <cx:pt idx="112">44</cx:pt>
          <cx:pt idx="113">55</cx:pt>
          <cx:pt idx="114">10</cx:pt>
          <cx:pt idx="115">18</cx:pt>
          <cx:pt idx="116">41</cx:pt>
          <cx:pt idx="117">36</cx:pt>
          <cx:pt idx="118">36</cx:pt>
          <cx:pt idx="119">52</cx:pt>
          <cx:pt idx="120">64</cx:pt>
          <cx:pt idx="121">61</cx:pt>
          <cx:pt idx="122">2</cx:pt>
          <cx:pt idx="123">1</cx:pt>
          <cx:pt idx="124">6</cx:pt>
          <cx:pt idx="125">44</cx:pt>
          <cx:pt idx="126">17</cx:pt>
          <cx:pt idx="127">11</cx:pt>
          <cx:pt idx="128">20</cx:pt>
          <cx:pt idx="129">72</cx:pt>
          <cx:pt idx="130">1</cx:pt>
          <cx:pt idx="131">70</cx:pt>
          <cx:pt idx="132">1</cx:pt>
          <cx:pt idx="133">5</cx:pt>
          <cx:pt idx="134">12</cx:pt>
          <cx:pt idx="135">29</cx:pt>
          <cx:pt idx="136">55</cx:pt>
          <cx:pt idx="137">35</cx:pt>
          <cx:pt idx="138">24</cx:pt>
          <cx:pt idx="139">70</cx:pt>
          <cx:pt idx="140">2</cx:pt>
          <cx:pt idx="141">11</cx:pt>
          <cx:pt idx="142">1</cx:pt>
          <cx:pt idx="143">34</cx:pt>
          <cx:pt idx="144">15</cx:pt>
          <cx:pt idx="145">55</cx:pt>
          <cx:pt idx="146">23</cx:pt>
          <cx:pt idx="147">1</cx:pt>
          <cx:pt idx="148">11</cx:pt>
          <cx:pt idx="149">3</cx:pt>
          <cx:pt idx="150">60</cx:pt>
          <cx:pt idx="151">9</cx:pt>
          <cx:pt idx="152">2</cx:pt>
          <cx:pt idx="153">1</cx:pt>
          <cx:pt idx="154">3</cx:pt>
          <cx:pt idx="155">5</cx:pt>
          <cx:pt idx="156">46</cx:pt>
          <cx:pt idx="157">1</cx:pt>
          <cx:pt idx="158">65</cx:pt>
          <cx:pt idx="159">2</cx:pt>
          <cx:pt idx="160">66</cx:pt>
          <cx:pt idx="161">66</cx:pt>
          <cx:pt idx="162">15</cx:pt>
          <cx:pt idx="163">8</cx:pt>
          <cx:pt idx="164">10</cx:pt>
          <cx:pt idx="165">20</cx:pt>
          <cx:pt idx="166">10</cx:pt>
          <cx:pt idx="167">68</cx:pt>
          <cx:pt idx="168">15</cx:pt>
          <cx:pt idx="169">24</cx:pt>
          <cx:pt idx="170">35</cx:pt>
          <cx:pt idx="171">17</cx:pt>
          <cx:pt idx="172">37</cx:pt>
          <cx:pt idx="173">10</cx:pt>
          <cx:pt idx="174">1</cx:pt>
          <cx:pt idx="175">57</cx:pt>
          <cx:pt idx="176">53</cx:pt>
          <cx:pt idx="177">53</cx:pt>
          <cx:pt idx="178">22</cx:pt>
          <cx:pt idx="179">48</cx:pt>
          <cx:pt idx="180">1</cx:pt>
          <cx:pt idx="181">51</cx:pt>
          <cx:pt idx="182">51</cx:pt>
          <cx:pt idx="183">1</cx:pt>
          <cx:pt idx="184">47</cx:pt>
          <cx:pt idx="185">22</cx:pt>
          <cx:pt idx="186">1</cx:pt>
          <cx:pt idx="187">35</cx:pt>
          <cx:pt idx="188">29</cx:pt>
          <cx:pt idx="189">2</cx:pt>
          <cx:pt idx="190">58</cx:pt>
          <cx:pt idx="191">72</cx:pt>
          <cx:pt idx="192">32</cx:pt>
          <cx:pt idx="193">2</cx:pt>
          <cx:pt idx="194">61</cx:pt>
          <cx:pt idx="195">9</cx:pt>
          <cx:pt idx="196">22</cx:pt>
          <cx:pt idx="197">5</cx:pt>
          <cx:pt idx="198">5</cx:pt>
          <cx:pt idx="199">61</cx:pt>
          <cx:pt idx="200">5</cx:pt>
          <cx:pt idx="201">48</cx:pt>
          <cx:pt idx="202">0</cx:pt>
          <cx:pt idx="203">66</cx:pt>
          <cx:pt idx="204">3</cx:pt>
          <cx:pt idx="205">1</cx:pt>
          <cx:pt idx="206">65</cx:pt>
          <cx:pt idx="207">11</cx:pt>
          <cx:pt idx="208">14</cx:pt>
          <cx:pt idx="209">11</cx:pt>
          <cx:pt idx="210">5</cx:pt>
          <cx:pt idx="211">8</cx:pt>
          <cx:pt idx="212">6</cx:pt>
          <cx:pt idx="213">20</cx:pt>
          <cx:pt idx="214">1</cx:pt>
          <cx:pt idx="215">70</cx:pt>
          <cx:pt idx="216">39</cx:pt>
          <cx:pt idx="217">42</cx:pt>
          <cx:pt idx="218">5</cx:pt>
          <cx:pt idx="219">25</cx:pt>
          <cx:pt idx="220">62</cx:pt>
          <cx:pt idx="221">14</cx:pt>
          <cx:pt idx="222">38</cx:pt>
          <cx:pt idx="223">44</cx:pt>
          <cx:pt idx="224">15</cx:pt>
          <cx:pt idx="225">2</cx:pt>
          <cx:pt idx="226">68</cx:pt>
          <cx:pt idx="227">26</cx:pt>
          <cx:pt idx="228">5</cx:pt>
          <cx:pt idx="229">3</cx:pt>
          <cx:pt idx="230">66</cx:pt>
          <cx:pt idx="231">3</cx:pt>
          <cx:pt idx="232">26</cx:pt>
          <cx:pt idx="233">1</cx:pt>
          <cx:pt idx="234">37</cx:pt>
          <cx:pt idx="235">2</cx:pt>
          <cx:pt idx="236">4</cx:pt>
          <cx:pt idx="237">8</cx:pt>
          <cx:pt idx="238">12</cx:pt>
          <cx:pt idx="239">72</cx:pt>
          <cx:pt idx="240">60</cx:pt>
          <cx:pt idx="241">12</cx:pt>
          <cx:pt idx="242">16</cx:pt>
          <cx:pt idx="243">72</cx:pt>
          <cx:pt idx="244">4</cx:pt>
          <cx:pt idx="245">15</cx:pt>
          <cx:pt idx="246">24</cx:pt>
          <cx:pt idx="247">24</cx:pt>
          <cx:pt idx="248">4</cx:pt>
          <cx:pt idx="249">35</cx:pt>
          <cx:pt idx="250">22</cx:pt>
          <cx:pt idx="251">71</cx:pt>
          <cx:pt idx="252">17</cx:pt>
          <cx:pt idx="253">3</cx:pt>
          <cx:pt idx="254">11</cx:pt>
          <cx:pt idx="255">20</cx:pt>
          <cx:pt idx="256">40</cx:pt>
          <cx:pt idx="257">72</cx:pt>
          <cx:pt idx="258">12</cx:pt>
          <cx:pt idx="259">1</cx:pt>
          <cx:pt idx="260">27</cx:pt>
          <cx:pt idx="261">34</cx:pt>
          <cx:pt idx="262">58</cx:pt>
          <cx:pt idx="263">22</cx:pt>
          <cx:pt idx="264">10</cx:pt>
          <cx:pt idx="265">13</cx:pt>
          <cx:pt idx="266">72</cx:pt>
          <cx:pt idx="267">4</cx:pt>
          <cx:pt idx="268">37</cx:pt>
          <cx:pt idx="269">21</cx:pt>
          <cx:pt idx="270">53</cx:pt>
          <cx:pt idx="271">23</cx:pt>
          <cx:pt idx="272">64</cx:pt>
          <cx:pt idx="273">23</cx:pt>
          <cx:pt idx="274">37</cx:pt>
          <cx:pt idx="275">50</cx:pt>
          <cx:pt idx="276">62</cx:pt>
          <cx:pt idx="277">66</cx:pt>
          <cx:pt idx="278">56</cx:pt>
          <cx:pt idx="279">16</cx:pt>
          <cx:pt idx="280">14</cx:pt>
          <cx:pt idx="281">29</cx:pt>
          <cx:pt idx="282">16</cx:pt>
          <cx:pt idx="283">36</cx:pt>
          <cx:pt idx="284">26</cx:pt>
          <cx:pt idx="285">47</cx:pt>
          <cx:pt idx="286">1</cx:pt>
          <cx:pt idx="287">58</cx:pt>
          <cx:pt idx="288">3</cx:pt>
          <cx:pt idx="289">32</cx:pt>
          <cx:pt idx="290">0</cx:pt>
          <cx:pt idx="291">52</cx:pt>
          <cx:pt idx="292">16</cx:pt>
          <cx:pt idx="293">1</cx:pt>
          <cx:pt idx="294">15</cx:pt>
          <cx:pt idx="295">20</cx:pt>
          <cx:pt idx="296">42</cx:pt>
          <cx:pt idx="297">9</cx:pt>
          <cx:pt idx="298">69</cx:pt>
          <cx:pt idx="299">69</cx:pt>
          <cx:pt idx="300">38</cx:pt>
          <cx:pt idx="301">20</cx:pt>
          <cx:pt idx="302">27</cx:pt>
          <cx:pt idx="303">47</cx:pt>
          <cx:pt idx="304">26</cx:pt>
          <cx:pt idx="305">2</cx:pt>
          <cx:pt idx="306">63</cx:pt>
          <cx:pt idx="307">71</cx:pt>
          <cx:pt idx="308">14</cx:pt>
          <cx:pt idx="309">6</cx:pt>
          <cx:pt idx="310">11</cx:pt>
          <cx:pt idx="311">3</cx:pt>
          <cx:pt idx="312">1</cx:pt>
          <cx:pt idx="313">7</cx:pt>
          <cx:pt idx="314">45</cx:pt>
          <cx:pt idx="315">53</cx:pt>
          <cx:pt idx="316">25</cx:pt>
          <cx:pt idx="317">26</cx:pt>
          <cx:pt idx="318">1</cx:pt>
          <cx:pt idx="319">15</cx:pt>
          <cx:pt idx="320">42</cx:pt>
          <cx:pt idx="321">60</cx:pt>
          <cx:pt idx="322">18</cx:pt>
          <cx:pt idx="323">3</cx:pt>
          <cx:pt idx="324">7</cx:pt>
          <cx:pt idx="325">69</cx:pt>
          <cx:pt idx="326">54</cx:pt>
          <cx:pt idx="327">62</cx:pt>
          <cx:pt idx="328">62</cx:pt>
          <cx:pt idx="329">9</cx:pt>
          <cx:pt idx="330">72</cx:pt>
          <cx:pt idx="331">70</cx:pt>
          <cx:pt idx="332">13</cx:pt>
          <cx:pt idx="333">25</cx:pt>
          <cx:pt idx="334">23</cx:pt>
          <cx:pt idx="335">1</cx:pt>
          <cx:pt idx="336">45</cx:pt>
          <cx:pt idx="337">47</cx:pt>
          <cx:pt idx="338">63</cx:pt>
          <cx:pt idx="339">5</cx:pt>
          <cx:pt idx="340">72</cx:pt>
          <cx:pt idx="341">25</cx:pt>
          <cx:pt idx="342">36</cx:pt>
          <cx:pt idx="343">1</cx:pt>
          <cx:pt idx="344">59</cx:pt>
          <cx:pt idx="345">64</cx:pt>
          <cx:pt idx="346">20</cx:pt>
          <cx:pt idx="347">5</cx:pt>
          <cx:pt idx="348">69</cx:pt>
          <cx:pt idx="349">11</cx:pt>
          <cx:pt idx="350">7</cx:pt>
          <cx:pt idx="351">3</cx:pt>
          <cx:pt idx="352">10</cx:pt>
          <cx:pt idx="353">71</cx:pt>
          <cx:pt idx="354">72</cx:pt>
          <cx:pt idx="355">1</cx:pt>
          <cx:pt idx="356">69</cx:pt>
          <cx:pt idx="357">31</cx:pt>
          <cx:pt idx="358">8</cx:pt>
          <cx:pt idx="359">28</cx:pt>
          <cx:pt idx="360">19</cx:pt>
          <cx:pt idx="361">11</cx:pt>
          <cx:pt idx="362">66</cx:pt>
          <cx:pt idx="363">9</cx:pt>
          <cx:pt idx="364">9</cx:pt>
          <cx:pt idx="365">10</cx:pt>
          <cx:pt idx="366">27</cx:pt>
          <cx:pt idx="367">1</cx:pt>
          <cx:pt idx="368">39</cx:pt>
          <cx:pt idx="369">2</cx:pt>
          <cx:pt idx="370">46</cx:pt>
          <cx:pt idx="371">72</cx:pt>
          <cx:pt idx="372">33</cx:pt>
          <cx:pt idx="373">1</cx:pt>
          <cx:pt idx="374">14</cx:pt>
          <cx:pt idx="375">3</cx:pt>
          <cx:pt idx="376">8</cx:pt>
          <cx:pt idx="377">35</cx:pt>
          <cx:pt idx="378">66</cx:pt>
          <cx:pt idx="379">63</cx:pt>
          <cx:pt idx="380">48</cx:pt>
          <cx:pt idx="381">45</cx:pt>
          <cx:pt idx="382">23</cx:pt>
          <cx:pt idx="383">35</cx:pt>
          <cx:pt idx="384">27</cx:pt>
          <cx:pt idx="385">8</cx:pt>
          <cx:pt idx="386">1</cx:pt>
          <cx:pt idx="387">23</cx:pt>
          <cx:pt idx="388">6</cx:pt>
          <cx:pt idx="389">8</cx:pt>
          <cx:pt idx="390">29</cx:pt>
          <cx:pt idx="391">36</cx:pt>
          <cx:pt idx="392">8</cx:pt>
          <cx:pt idx="393">2</cx:pt>
          <cx:pt idx="394">1</cx:pt>
          <cx:pt idx="395">3</cx:pt>
          <cx:pt idx="396">13</cx:pt>
          <cx:pt idx="397">18</cx:pt>
          <cx:pt idx="398">54</cx:pt>
          <cx:pt idx="399">67</cx:pt>
          <cx:pt idx="400">14</cx:pt>
          <cx:pt idx="401">63</cx:pt>
          <cx:pt idx="402">17</cx:pt>
          <cx:pt idx="403">5</cx:pt>
          <cx:pt idx="404">3</cx:pt>
          <cx:pt idx="405">8</cx:pt>
          <cx:pt idx="406">7</cx:pt>
          <cx:pt idx="407">72</cx:pt>
          <cx:pt idx="408">19</cx:pt>
          <cx:pt idx="409">59</cx:pt>
          <cx:pt idx="410">35</cx:pt>
          <cx:pt idx="411">14</cx:pt>
          <cx:pt idx="412">69</cx:pt>
          <cx:pt idx="413">72</cx:pt>
          <cx:pt idx="414">46</cx:pt>
          <cx:pt idx="415">60</cx:pt>
          <cx:pt idx="416">22</cx:pt>
          <cx:pt idx="417">26</cx:pt>
          <cx:pt idx="418">2</cx:pt>
          <cx:pt idx="419">4</cx:pt>
          <cx:pt idx="420">15</cx:pt>
          <cx:pt idx="421">23</cx:pt>
          <cx:pt idx="422">1</cx:pt>
          <cx:pt idx="423">15</cx:pt>
          <cx:pt idx="424">6</cx:pt>
          <cx:pt idx="425">48</cx:pt>
          <cx:pt idx="426">63</cx:pt>
          <cx:pt idx="427">17</cx:pt>
          <cx:pt idx="428">4</cx:pt>
          <cx:pt idx="429">62</cx:pt>
          <cx:pt idx="430">2</cx:pt>
          <cx:pt idx="431">27</cx:pt>
          <cx:pt idx="432">65</cx:pt>
          <cx:pt idx="433">17</cx:pt>
          <cx:pt idx="434">34</cx:pt>
          <cx:pt idx="435">49</cx:pt>
          <cx:pt idx="436">53</cx:pt>
          <cx:pt idx="437">1</cx:pt>
          <cx:pt idx="438">48</cx:pt>
          <cx:pt idx="439">7</cx:pt>
          <cx:pt idx="440">29</cx:pt>
          <cx:pt idx="441">58</cx:pt>
          <cx:pt idx="442">1</cx:pt>
          <cx:pt idx="443">35</cx:pt>
          <cx:pt idx="444">47</cx:pt>
          <cx:pt idx="445">9</cx:pt>
          <cx:pt idx="446">8</cx:pt>
          <cx:pt idx="447">14</cx:pt>
          <cx:pt idx="448">8</cx:pt>
          <cx:pt idx="449">23</cx:pt>
          <cx:pt idx="450">6</cx:pt>
          <cx:pt idx="451">7</cx:pt>
          <cx:pt idx="452">56</cx:pt>
          <cx:pt idx="453">72</cx:pt>
          <cx:pt idx="454">23</cx:pt>
          <cx:pt idx="455">35</cx:pt>
          <cx:pt idx="456">27</cx:pt>
          <cx:pt idx="457">12</cx:pt>
          <cx:pt idx="458">40</cx:pt>
          <cx:pt idx="459">60</cx:pt>
          <cx:pt idx="460">39</cx:pt>
          <cx:pt idx="461">42</cx:pt>
          <cx:pt idx="462">47</cx:pt>
          <cx:pt idx="463">71</cx:pt>
          <cx:pt idx="464">46</cx:pt>
          <cx:pt idx="465">8</cx:pt>
          <cx:pt idx="466">72</cx:pt>
          <cx:pt idx="467">17</cx:pt>
          <cx:pt idx="468">6</cx:pt>
          <cx:pt idx="469">3</cx:pt>
          <cx:pt idx="470">17</cx:pt>
          <cx:pt idx="471">30</cx:pt>
          <cx:pt idx="472">1</cx:pt>
          <cx:pt idx="473">7</cx:pt>
          <cx:pt idx="474">40</cx:pt>
          <cx:pt idx="475">67</cx:pt>
          <cx:pt idx="476">56</cx:pt>
          <cx:pt idx="477">54</cx:pt>
          <cx:pt idx="478">68</cx:pt>
          <cx:pt idx="479">20</cx:pt>
          <cx:pt idx="480">58</cx:pt>
          <cx:pt idx="481">2</cx:pt>
          <cx:pt idx="482">27</cx:pt>
          <cx:pt idx="483">68</cx:pt>
          <cx:pt idx="484">72</cx:pt>
          <cx:pt idx="485">72</cx:pt>
          <cx:pt idx="486">57</cx:pt>
          <cx:pt idx="487">72</cx:pt>
          <cx:pt idx="488">30</cx:pt>
          <cx:pt idx="489">35</cx:pt>
          <cx:pt idx="490">1</cx:pt>
          <cx:pt idx="491">22</cx:pt>
          <cx:pt idx="492">34</cx:pt>
          <cx:pt idx="493">36</cx:pt>
          <cx:pt idx="494">12</cx:pt>
          <cx:pt idx="495">72</cx:pt>
          <cx:pt idx="496">1</cx:pt>
          <cx:pt idx="497">60</cx:pt>
          <cx:pt idx="498">6</cx:pt>
          <cx:pt idx="499">72</cx:pt>
          <cx:pt idx="500">42</cx:pt>
          <cx:pt idx="501">8</cx:pt>
          <cx:pt idx="502">32</cx:pt>
          <cx:pt idx="503">1</cx:pt>
          <cx:pt idx="504">4</cx:pt>
          <cx:pt idx="505">56</cx:pt>
          <cx:pt idx="506">71</cx:pt>
          <cx:pt idx="507">19</cx:pt>
          <cx:pt idx="508">55</cx:pt>
          <cx:pt idx="509">38</cx:pt>
          <cx:pt idx="510">46</cx:pt>
          <cx:pt idx="511">71</cx:pt>
          <cx:pt idx="512">6</cx:pt>
          <cx:pt idx="513">1</cx:pt>
          <cx:pt idx="514">72</cx:pt>
          <cx:pt idx="515">1</cx:pt>
          <cx:pt idx="516">41</cx:pt>
          <cx:pt idx="517">47</cx:pt>
          <cx:pt idx="518">3</cx:pt>
          <cx:pt idx="519">46</cx:pt>
          <cx:pt idx="520">4</cx:pt>
          <cx:pt idx="521">12</cx:pt>
          <cx:pt idx="522">3</cx:pt>
          <cx:pt idx="523">41</cx:pt>
          <cx:pt idx="524">69</cx:pt>
          <cx:pt idx="525">7</cx:pt>
          <cx:pt idx="526">44</cx:pt>
          <cx:pt idx="527">22</cx:pt>
          <cx:pt idx="528">25</cx:pt>
          <cx:pt idx="529">37</cx:pt>
          <cx:pt idx="530">22</cx:pt>
          <cx:pt idx="531">1</cx:pt>
          <cx:pt idx="532">3</cx:pt>
          <cx:pt idx="533">1</cx:pt>
          <cx:pt idx="534">20</cx:pt>
          <cx:pt idx="535">51</cx:pt>
          <cx:pt idx="536">13</cx:pt>
          <cx:pt idx="537">1</cx:pt>
          <cx:pt idx="538">1</cx:pt>
          <cx:pt idx="539">3</cx:pt>
          <cx:pt idx="540">46</cx:pt>
          <cx:pt idx="541">1</cx:pt>
          <cx:pt idx="542">71</cx:pt>
          <cx:pt idx="543">49</cx:pt>
          <cx:pt idx="544">8</cx:pt>
          <cx:pt idx="545">20</cx:pt>
          <cx:pt idx="546">23</cx:pt>
          <cx:pt idx="547">21</cx:pt>
          <cx:pt idx="548">45</cx:pt>
          <cx:pt idx="549">14</cx:pt>
          <cx:pt idx="550">22</cx:pt>
          <cx:pt idx="551">5</cx:pt>
          <cx:pt idx="552">31</cx:pt>
          <cx:pt idx="553">28</cx:pt>
          <cx:pt idx="554">38</cx:pt>
          <cx:pt idx="555">24</cx:pt>
          <cx:pt idx="556">15</cx:pt>
          <cx:pt idx="557">5</cx:pt>
          <cx:pt idx="558">1</cx:pt>
          <cx:pt idx="559">1</cx:pt>
          <cx:pt idx="560">7</cx:pt>
          <cx:pt idx="561">16</cx:pt>
          <cx:pt idx="562">7</cx:pt>
          <cx:pt idx="563">1</cx:pt>
          <cx:pt idx="564">69</cx:pt>
          <cx:pt idx="565">66</cx:pt>
          <cx:pt idx="566">30</cx:pt>
          <cx:pt idx="567">34</cx:pt>
          <cx:pt idx="568">64</cx:pt>
          <cx:pt idx="569">39</cx:pt>
          <cx:pt idx="570">14</cx:pt>
          <cx:pt idx="571">21</cx:pt>
          <cx:pt idx="572">50</cx:pt>
          <cx:pt idx="573">10</cx:pt>
          <cx:pt idx="574">18</cx:pt>
          <cx:pt idx="575">11</cx:pt>
          <cx:pt idx="576">46</cx:pt>
          <cx:pt idx="577">34</cx:pt>
          <cx:pt idx="578">3</cx:pt>
          <cx:pt idx="579">30</cx:pt>
          <cx:pt idx="580">22</cx:pt>
          <cx:pt idx="581">46</cx:pt>
          <cx:pt idx="582">55</cx:pt>
          <cx:pt idx="583">1</cx:pt>
          <cx:pt idx="584">1</cx:pt>
          <cx:pt idx="585">23</cx:pt>
          <cx:pt idx="586">1</cx:pt>
          <cx:pt idx="587">12</cx:pt>
          <cx:pt idx="588">7</cx:pt>
          <cx:pt idx="589">16</cx:pt>
          <cx:pt idx="590">18</cx:pt>
          <cx:pt idx="591">6</cx:pt>
          <cx:pt idx="592">21</cx:pt>
          <cx:pt idx="593">68</cx:pt>
          <cx:pt idx="594">1</cx:pt>
          <cx:pt idx="595">24</cx:pt>
          <cx:pt idx="596">15</cx:pt>
          <cx:pt idx="597">13</cx:pt>
          <cx:pt idx="598">1</cx:pt>
          <cx:pt idx="599">19</cx:pt>
          <cx:pt idx="600">67</cx:pt>
          <cx:pt idx="601">53</cx:pt>
          <cx:pt idx="602">5</cx:pt>
          <cx:pt idx="603">46</cx:pt>
          <cx:pt idx="604">69</cx:pt>
          <cx:pt idx="605">56</cx:pt>
          <cx:pt idx="606">28</cx:pt>
          <cx:pt idx="607">19</cx:pt>
          <cx:pt idx="608">52</cx:pt>
          <cx:pt idx="609">8</cx:pt>
          <cx:pt idx="610">10</cx:pt>
          <cx:pt idx="611">12</cx:pt>
          <cx:pt idx="612">20</cx:pt>
          <cx:pt idx="613">58</cx:pt>
          <cx:pt idx="614">4</cx:pt>
          <cx:pt idx="615">45</cx:pt>
          <cx:pt idx="616">36</cx:pt>
          <cx:pt idx="617">5</cx:pt>
          <cx:pt idx="618">56</cx:pt>
          <cx:pt idx="619">44</cx:pt>
          <cx:pt idx="620">40</cx:pt>
          <cx:pt idx="621">15</cx:pt>
          <cx:pt idx="622">64</cx:pt>
          <cx:pt idx="623">8</cx:pt>
          <cx:pt idx="624">49</cx:pt>
          <cx:pt idx="625">40</cx:pt>
          <cx:pt idx="626">40</cx:pt>
          <cx:pt idx="627">30</cx:pt>
          <cx:pt idx="628">72</cx:pt>
          <cx:pt idx="629">1</cx:pt>
          <cx:pt idx="630">3</cx:pt>
          <cx:pt idx="631">18</cx:pt>
          <cx:pt idx="632">4</cx:pt>
          <cx:pt idx="633">49</cx:pt>
          <cx:pt idx="634">11</cx:pt>
          <cx:pt idx="635">49</cx:pt>
          <cx:pt idx="636">4</cx:pt>
          <cx:pt idx="637">25</cx:pt>
          <cx:pt idx="638">16</cx:pt>
          <cx:pt idx="639">72</cx:pt>
          <cx:pt idx="640">3</cx:pt>
          <cx:pt idx="641">4</cx:pt>
          <cx:pt idx="642">8</cx:pt>
          <cx:pt idx="643">5</cx:pt>
          <cx:pt idx="644">8</cx:pt>
          <cx:pt idx="645">3</cx:pt>
          <cx:pt idx="646">9</cx:pt>
          <cx:pt idx="647">46</cx:pt>
          <cx:pt idx="648">55</cx:pt>
          <cx:pt idx="649">62</cx:pt>
          <cx:pt idx="650">1</cx:pt>
          <cx:pt idx="651">1</cx:pt>
          <cx:pt idx="652">2</cx:pt>
          <cx:pt idx="653">11</cx:pt>
          <cx:pt idx="654">21</cx:pt>
          <cx:pt idx="655">1</cx:pt>
          <cx:pt idx="656">8</cx:pt>
          <cx:pt idx="657">8</cx:pt>
          <cx:pt idx="658">6</cx:pt>
          <cx:pt idx="659">45</cx:pt>
          <cx:pt idx="660">25</cx:pt>
          <cx:pt idx="661">1</cx:pt>
          <cx:pt idx="662">18</cx:pt>
          <cx:pt idx="663">26</cx:pt>
          <cx:pt idx="664">50</cx:pt>
          <cx:pt idx="665">3</cx:pt>
          <cx:pt idx="666">17</cx:pt>
          <cx:pt idx="667">32</cx:pt>
          <cx:pt idx="668">2</cx:pt>
          <cx:pt idx="669">4</cx:pt>
          <cx:pt idx="670">71</cx:pt>
          <cx:pt idx="671">47</cx:pt>
          <cx:pt idx="672">8</cx:pt>
          <cx:pt idx="673">48</cx:pt>
          <cx:pt idx="674">70</cx:pt>
          <cx:pt idx="675">8</cx:pt>
          <cx:pt idx="676">60</cx:pt>
          <cx:pt idx="677">29</cx:pt>
          <cx:pt idx="678">67</cx:pt>
          <cx:pt idx="679">6</cx:pt>
          <cx:pt idx="680">4</cx:pt>
          <cx:pt idx="681">61</cx:pt>
          <cx:pt idx="682">2</cx:pt>
          <cx:pt idx="683">12</cx:pt>
          <cx:pt idx="684">42</cx:pt>
          <cx:pt idx="685">38</cx:pt>
          <cx:pt idx="686">18</cx:pt>
          <cx:pt idx="687">4</cx:pt>
          <cx:pt idx="688">72</cx:pt>
          <cx:pt idx="689">70</cx:pt>
          <cx:pt idx="690">44</cx:pt>
          <cx:pt idx="691">34</cx:pt>
          <cx:pt idx="692">72</cx:pt>
          <cx:pt idx="693">71</cx:pt>
          <cx:pt idx="694">72</cx:pt>
          <cx:pt idx="695">52</cx:pt>
          <cx:pt idx="696">47</cx:pt>
          <cx:pt idx="697">72</cx:pt>
          <cx:pt idx="698">71</cx:pt>
          <cx:pt idx="699">65</cx:pt>
          <cx:pt idx="700">8</cx:pt>
          <cx:pt idx="701">2</cx:pt>
          <cx:pt idx="702">56</cx:pt>
          <cx:pt idx="703">12</cx:pt>
          <cx:pt idx="704">47</cx:pt>
          <cx:pt idx="705">2</cx:pt>
          <cx:pt idx="706">3</cx:pt>
          <cx:pt idx="707">38</cx:pt>
          <cx:pt idx="708">13</cx:pt>
          <cx:pt idx="709">15</cx:pt>
          <cx:pt idx="710">72</cx:pt>
          <cx:pt idx="711">71</cx:pt>
          <cx:pt idx="712">35</cx:pt>
          <cx:pt idx="713">48</cx:pt>
          <cx:pt idx="714">10</cx:pt>
          <cx:pt idx="715">37</cx:pt>
          <cx:pt idx="716">44</cx:pt>
          <cx:pt idx="717">27</cx:pt>
          <cx:pt idx="718">12</cx:pt>
          <cx:pt idx="719">62</cx:pt>
          <cx:pt idx="720">1</cx:pt>
          <cx:pt idx="721">13</cx:pt>
          <cx:pt idx="722">25</cx:pt>
          <cx:pt idx="723">28</cx:pt>
          <cx:pt idx="724">33</cx:pt>
          <cx:pt idx="725">63</cx:pt>
          <cx:pt idx="726">1</cx:pt>
          <cx:pt idx="727">2</cx:pt>
          <cx:pt idx="728">64</cx:pt>
          <cx:pt idx="729">1</cx:pt>
          <cx:pt idx="730">14</cx:pt>
          <cx:pt idx="731">27</cx:pt>
          <cx:pt idx="732">4</cx:pt>
          <cx:pt idx="733">42</cx:pt>
          <cx:pt idx="734">29</cx:pt>
          <cx:pt idx="735">30</cx:pt>
          <cx:pt idx="736">72</cx:pt>
          <cx:pt idx="737">8</cx:pt>
          <cx:pt idx="738">2</cx:pt>
          <cx:pt idx="739">35</cx:pt>
          <cx:pt idx="740">61</cx:pt>
          <cx:pt idx="741">1</cx:pt>
          <cx:pt idx="742">72</cx:pt>
          <cx:pt idx="743">24</cx:pt>
          <cx:pt idx="744">1</cx:pt>
          <cx:pt idx="745">41</cx:pt>
          <cx:pt idx="746">19</cx:pt>
          <cx:pt idx="747">32</cx:pt>
          <cx:pt idx="748">21</cx:pt>
          <cx:pt idx="749">62</cx:pt>
          <cx:pt idx="750">2</cx:pt>
          <cx:pt idx="751">27</cx:pt>
          <cx:pt idx="752">4</cx:pt>
          <cx:pt idx="753">1</cx:pt>
          <cx:pt idx="754">11</cx:pt>
          <cx:pt idx="755">52</cx:pt>
          <cx:pt idx="756">31</cx:pt>
          <cx:pt idx="757">7</cx:pt>
          <cx:pt idx="758">3</cx:pt>
          <cx:pt idx="759">19</cx:pt>
          <cx:pt idx="760">46</cx:pt>
          <cx:pt idx="761">5</cx:pt>
          <cx:pt idx="762">1</cx:pt>
          <cx:pt idx="763">26</cx:pt>
          <cx:pt idx="764">13</cx:pt>
          <cx:pt idx="765">12</cx:pt>
          <cx:pt idx="766">10</cx:pt>
          <cx:pt idx="767">72</cx:pt>
          <cx:pt idx="768">55</cx:pt>
          <cx:pt idx="769">20</cx:pt>
          <cx:pt idx="770">43</cx:pt>
          <cx:pt idx="771">7</cx:pt>
          <cx:pt idx="772">39</cx:pt>
          <cx:pt idx="773">68</cx:pt>
          <cx:pt idx="774">41</cx:pt>
          <cx:pt idx="775">53</cx:pt>
          <cx:pt idx="776">39</cx:pt>
          <cx:pt idx="777">63</cx:pt>
          <cx:pt idx="778">15</cx:pt>
          <cx:pt idx="779">13</cx:pt>
          <cx:pt idx="780">1</cx:pt>
          <cx:pt idx="781">42</cx:pt>
          <cx:pt idx="782">41</cx:pt>
          <cx:pt idx="783">41</cx:pt>
          <cx:pt idx="784">3</cx:pt>
          <cx:pt idx="785">52</cx:pt>
          <cx:pt idx="786">12</cx:pt>
          <cx:pt idx="787">42</cx:pt>
          <cx:pt idx="788">1</cx:pt>
          <cx:pt idx="789">10</cx:pt>
          <cx:pt idx="790">1</cx:pt>
          <cx:pt idx="791">24</cx:pt>
          <cx:pt idx="792">42</cx:pt>
          <cx:pt idx="793">64</cx:pt>
          <cx:pt idx="794">19</cx:pt>
          <cx:pt idx="795">12</cx:pt>
          <cx:pt idx="796">11</cx:pt>
          <cx:pt idx="797">68</cx:pt>
          <cx:pt idx="798">1</cx:pt>
          <cx:pt idx="799">37</cx:pt>
          <cx:pt idx="800">13</cx:pt>
          <cx:pt idx="801">43</cx:pt>
          <cx:pt idx="802">35</cx:pt>
          <cx:pt idx="803">32</cx:pt>
          <cx:pt idx="804">68</cx:pt>
          <cx:pt idx="805">1</cx:pt>
          <cx:pt idx="806">31</cx:pt>
          <cx:pt idx="807">68</cx:pt>
          <cx:pt idx="808">12</cx:pt>
          <cx:pt idx="809">46</cx:pt>
          <cx:pt idx="810">40</cx:pt>
          <cx:pt idx="811">4</cx:pt>
          <cx:pt idx="812">26</cx:pt>
          <cx:pt idx="813">1</cx:pt>
          <cx:pt idx="814">34</cx:pt>
          <cx:pt idx="815">14</cx:pt>
          <cx:pt idx="816">19</cx:pt>
          <cx:pt idx="817">1</cx:pt>
          <cx:pt idx="818">72</cx:pt>
          <cx:pt idx="819">67</cx:pt>
          <cx:pt idx="820">52</cx:pt>
          <cx:pt idx="821">26</cx:pt>
          <cx:pt idx="822">55</cx:pt>
          <cx:pt idx="823">33</cx:pt>
          <cx:pt idx="824">1</cx:pt>
          <cx:pt idx="825">1</cx:pt>
          <cx:pt idx="826">1</cx:pt>
          <cx:pt idx="827">19</cx:pt>
          <cx:pt idx="828">9</cx:pt>
          <cx:pt idx="829">24</cx:pt>
          <cx:pt idx="830">11</cx:pt>
          <cx:pt idx="831">1</cx:pt>
          <cx:pt idx="832">9</cx:pt>
          <cx:pt idx="833">29</cx:pt>
          <cx:pt idx="834">67</cx:pt>
          <cx:pt idx="835">5</cx:pt>
          <cx:pt idx="836">2</cx:pt>
          <cx:pt idx="837">9</cx:pt>
          <cx:pt idx="838">67</cx:pt>
          <cx:pt idx="839">8</cx:pt>
          <cx:pt idx="840">17</cx:pt>
          <cx:pt idx="841">25</cx:pt>
          <cx:pt idx="842">32</cx:pt>
          <cx:pt idx="843">2</cx:pt>
          <cx:pt idx="844">25</cx:pt>
          <cx:pt idx="845">64</cx:pt>
          <cx:pt idx="846">21</cx:pt>
          <cx:pt idx="847">1</cx:pt>
          <cx:pt idx="848">10</cx:pt>
          <cx:pt idx="849">10</cx:pt>
          <cx:pt idx="850">2</cx:pt>
          <cx:pt idx="851">60</cx:pt>
          <cx:pt idx="852">9</cx:pt>
          <cx:pt idx="853">4</cx:pt>
          <cx:pt idx="854">2</cx:pt>
          <cx:pt idx="855">17</cx:pt>
          <cx:pt idx="856">9</cx:pt>
          <cx:pt idx="857">50</cx:pt>
          <cx:pt idx="858">56</cx:pt>
          <cx:pt idx="859">1</cx:pt>
          <cx:pt idx="860">36</cx:pt>
          <cx:pt idx="861">44</cx:pt>
          <cx:pt idx="862">69</cx:pt>
          <cx:pt idx="863">68</cx:pt>
          <cx:pt idx="864">16</cx:pt>
          <cx:pt idx="865">4</cx:pt>
          <cx:pt idx="866">5</cx:pt>
          <cx:pt idx="867">36</cx:pt>
          <cx:pt idx="868">6</cx:pt>
          <cx:pt idx="869">17</cx:pt>
          <cx:pt idx="870">29</cx:pt>
          <cx:pt idx="871">25</cx:pt>
          <cx:pt idx="872">3</cx:pt>
          <cx:pt idx="873">14</cx:pt>
          <cx:pt idx="874">19</cx:pt>
          <cx:pt idx="875">24</cx:pt>
          <cx:pt idx="876">50</cx:pt>
          <cx:pt idx="877">21</cx:pt>
          <cx:pt idx="878">17</cx:pt>
          <cx:pt idx="879">58</cx:pt>
          <cx:pt idx="880">51</cx:pt>
          <cx:pt idx="881">27</cx:pt>
          <cx:pt idx="882">3</cx:pt>
          <cx:pt idx="883">58</cx:pt>
          <cx:pt idx="884">15</cx:pt>
          <cx:pt idx="885">58</cx:pt>
          <cx:pt idx="886">3</cx:pt>
          <cx:pt idx="887">3</cx:pt>
          <cx:pt idx="888">68</cx:pt>
          <cx:pt idx="889">1</cx:pt>
          <cx:pt idx="890">40</cx:pt>
          <cx:pt idx="891">6</cx:pt>
          <cx:pt idx="892">5</cx:pt>
          <cx:pt idx="893">17</cx:pt>
          <cx:pt idx="894">2</cx:pt>
          <cx:pt idx="895">24</cx:pt>
          <cx:pt idx="896">2</cx:pt>
          <cx:pt idx="897">7</cx:pt>
          <cx:pt idx="898">12</cx:pt>
          <cx:pt idx="899">63</cx:pt>
          <cx:pt idx="900">24</cx:pt>
          <cx:pt idx="901">65</cx:pt>
          <cx:pt idx="902">26</cx:pt>
          <cx:pt idx="903">5</cx:pt>
          <cx:pt idx="904">11</cx:pt>
          <cx:pt idx="905">1</cx:pt>
          <cx:pt idx="906">6</cx:pt>
          <cx:pt idx="907">72</cx:pt>
          <cx:pt idx="908">47</cx:pt>
          <cx:pt idx="909">65</cx:pt>
          <cx:pt idx="910">14</cx:pt>
          <cx:pt idx="911">13</cx:pt>
          <cx:pt idx="912">69</cx:pt>
          <cx:pt idx="913">40</cx:pt>
          <cx:pt idx="914">13</cx:pt>
          <cx:pt idx="915">4</cx:pt>
          <cx:pt idx="916">33</cx:pt>
          <cx:pt idx="917">38</cx:pt>
          <cx:pt idx="918">15</cx:pt>
          <cx:pt idx="919">25</cx:pt>
          <cx:pt idx="920">1</cx:pt>
          <cx:pt idx="921">1</cx:pt>
          <cx:pt idx="922">64</cx:pt>
          <cx:pt idx="923">28</cx:pt>
          <cx:pt idx="924">1</cx:pt>
          <cx:pt idx="925">0</cx:pt>
          <cx:pt idx="926">12</cx:pt>
          <cx:pt idx="927">12</cx:pt>
          <cx:pt idx="928">55</cx:pt>
          <cx:pt idx="929">7</cx:pt>
          <cx:pt idx="930">49</cx:pt>
          <cx:pt idx="931">16</cx:pt>
          <cx:pt idx="932">2</cx:pt>
          <cx:pt idx="933">23</cx:pt>
          <cx:pt idx="934">21</cx:pt>
          <cx:pt idx="935">19</cx:pt>
          <cx:pt idx="936">71</cx:pt>
          <cx:pt idx="937">1</cx:pt>
          <cx:pt idx="938">68</cx:pt>
          <cx:pt idx="939">2</cx:pt>
          <cx:pt idx="940">72</cx:pt>
          <cx:pt idx="941">7</cx:pt>
          <cx:pt idx="942">1</cx:pt>
          <cx:pt idx="943">56</cx:pt>
          <cx:pt idx="944">4</cx:pt>
          <cx:pt idx="945">58</cx:pt>
          <cx:pt idx="946">18</cx:pt>
          <cx:pt idx="947">56</cx:pt>
          <cx:pt idx="948">4</cx:pt>
          <cx:pt idx="949">31</cx:pt>
          <cx:pt idx="950">67</cx:pt>
          <cx:pt idx="951">29</cx:pt>
          <cx:pt idx="952">28</cx:pt>
          <cx:pt idx="953">21</cx:pt>
          <cx:pt idx="954">53</cx:pt>
          <cx:pt idx="955">2</cx:pt>
          <cx:pt idx="956">25</cx:pt>
          <cx:pt idx="957">65</cx:pt>
          <cx:pt idx="958">1</cx:pt>
          <cx:pt idx="959">1</cx:pt>
          <cx:pt idx="960">30</cx:pt>
          <cx:pt idx="961">4</cx:pt>
          <cx:pt idx="962">72</cx:pt>
          <cx:pt idx="963">1</cx:pt>
          <cx:pt idx="964">15</cx:pt>
          <cx:pt idx="965">35</cx:pt>
          <cx:pt idx="966">2</cx:pt>
          <cx:pt idx="967">18</cx:pt>
          <cx:pt idx="968">70</cx:pt>
          <cx:pt idx="969">4</cx:pt>
          <cx:pt idx="970">19</cx:pt>
          <cx:pt idx="971">52</cx:pt>
          <cx:pt idx="972">9</cx:pt>
          <cx:pt idx="973">2</cx:pt>
          <cx:pt idx="974">2</cx:pt>
          <cx:pt idx="975">68</cx:pt>
          <cx:pt idx="976">9</cx:pt>
          <cx:pt idx="977">4</cx:pt>
          <cx:pt idx="978">1</cx:pt>
          <cx:pt idx="979">8</cx:pt>
          <cx:pt idx="980">53</cx:pt>
          <cx:pt idx="981">51</cx:pt>
          <cx:pt idx="982">11</cx:pt>
          <cx:pt idx="983">1</cx:pt>
          <cx:pt idx="984">43</cx:pt>
          <cx:pt idx="985">16</cx:pt>
          <cx:pt idx="986">37</cx:pt>
          <cx:pt idx="987">16</cx:pt>
          <cx:pt idx="988">10</cx:pt>
          <cx:pt idx="989">50</cx:pt>
          <cx:pt idx="990">62</cx:pt>
          <cx:pt idx="991">7</cx:pt>
          <cx:pt idx="992">6</cx:pt>
          <cx:pt idx="993">28</cx:pt>
          <cx:pt idx="994">27</cx:pt>
          <cx:pt idx="995">7</cx:pt>
          <cx:pt idx="996">17</cx:pt>
          <cx:pt idx="997">16</cx:pt>
          <cx:pt idx="998">32</cx:pt>
          <cx:pt idx="999">28</cx:pt>
          <cx:pt idx="1000">1</cx:pt>
          <cx:pt idx="1001">72</cx:pt>
          <cx:pt idx="1002">3</cx:pt>
          <cx:pt idx="1003">31</cx:pt>
          <cx:pt idx="1004">50</cx:pt>
          <cx:pt idx="1005">1</cx:pt>
          <cx:pt idx="1006">55</cx:pt>
          <cx:pt idx="1007">38</cx:pt>
          <cx:pt idx="1008">21</cx:pt>
          <cx:pt idx="1009">37</cx:pt>
          <cx:pt idx="1010">71</cx:pt>
          <cx:pt idx="1011">16</cx:pt>
          <cx:pt idx="1012">17</cx:pt>
          <cx:pt idx="1013">1</cx:pt>
          <cx:pt idx="1014">72</cx:pt>
          <cx:pt idx="1015">11</cx:pt>
          <cx:pt idx="1016">53</cx:pt>
          <cx:pt idx="1017">39</cx:pt>
          <cx:pt idx="1018">9</cx:pt>
          <cx:pt idx="1019">8</cx:pt>
          <cx:pt idx="1020">71</cx:pt>
          <cx:pt idx="1021">71</cx:pt>
          <cx:pt idx="1022">70</cx:pt>
          <cx:pt idx="1023">32</cx:pt>
          <cx:pt idx="1024">37</cx:pt>
          <cx:pt idx="1025">51</cx:pt>
          <cx:pt idx="1026">9</cx:pt>
          <cx:pt idx="1027">33</cx:pt>
          <cx:pt idx="1028">1</cx:pt>
          <cx:pt idx="1029">43</cx:pt>
          <cx:pt idx="1030">27</cx:pt>
          <cx:pt idx="1031">9</cx:pt>
          <cx:pt idx="1032">69</cx:pt>
          <cx:pt idx="1033">11</cx:pt>
          <cx:pt idx="1034">1</cx:pt>
          <cx:pt idx="1035">10</cx:pt>
          <cx:pt idx="1036">11</cx:pt>
          <cx:pt idx="1037">28</cx:pt>
          <cx:pt idx="1038">18</cx:pt>
          <cx:pt idx="1039">62</cx:pt>
          <cx:pt idx="1040">62</cx:pt>
          <cx:pt idx="1041">2</cx:pt>
          <cx:pt idx="1042">2</cx:pt>
          <cx:pt idx="1043">8</cx:pt>
          <cx:pt idx="1044">24</cx:pt>
          <cx:pt idx="1045">2</cx:pt>
          <cx:pt idx="1046">1</cx:pt>
          <cx:pt idx="1047">15</cx:pt>
          <cx:pt idx="1048">11</cx:pt>
          <cx:pt idx="1049">5</cx:pt>
          <cx:pt idx="1050">40</cx:pt>
          <cx:pt idx="1051">57</cx:pt>
          <cx:pt idx="1052">43</cx:pt>
          <cx:pt idx="1053">47</cx:pt>
          <cx:pt idx="1054">3</cx:pt>
          <cx:pt idx="1055">29</cx:pt>
          <cx:pt idx="1056">12</cx:pt>
          <cx:pt idx="1057">27</cx:pt>
          <cx:pt idx="1058">9</cx:pt>
          <cx:pt idx="1059">6</cx:pt>
          <cx:pt idx="1060">9</cx:pt>
          <cx:pt idx="1061">12</cx:pt>
          <cx:pt idx="1062">1</cx:pt>
          <cx:pt idx="1063">3</cx:pt>
          <cx:pt idx="1064">50</cx:pt>
          <cx:pt idx="1065">1</cx:pt>
          <cx:pt idx="1066">17</cx:pt>
          <cx:pt idx="1067">53</cx:pt>
          <cx:pt idx="1068">4</cx:pt>
          <cx:pt idx="1069">52</cx:pt>
          <cx:pt idx="1070">0</cx:pt>
          <cx:pt idx="1071">2</cx:pt>
          <cx:pt idx="1072">65</cx:pt>
          <cx:pt idx="1073">24</cx:pt>
          <cx:pt idx="1074">15</cx:pt>
          <cx:pt idx="1075">64</cx:pt>
          <cx:pt idx="1076">27</cx:pt>
          <cx:pt idx="1077">8</cx:pt>
          <cx:pt idx="1078">10</cx:pt>
          <cx:pt idx="1079">46</cx:pt>
          <cx:pt idx="1080">1</cx:pt>
          <cx:pt idx="1081">46</cx:pt>
          <cx:pt idx="1082">5</cx:pt>
          <cx:pt idx="1083">19</cx:pt>
          <cx:pt idx="1084">70</cx:pt>
          <cx:pt idx="1085">1</cx:pt>
          <cx:pt idx="1086">19</cx:pt>
          <cx:pt idx="1087">9</cx:pt>
          <cx:pt idx="1088">4</cx:pt>
          <cx:pt idx="1089">3</cx:pt>
          <cx:pt idx="1090">13</cx:pt>
          <cx:pt idx="1091">17</cx:pt>
          <cx:pt idx="1092">56</cx:pt>
          <cx:pt idx="1093">38</cx:pt>
          <cx:pt idx="1094">48</cx:pt>
          <cx:pt idx="1095">35</cx:pt>
          <cx:pt idx="1096">34</cx:pt>
          <cx:pt idx="1097">11</cx:pt>
          <cx:pt idx="1098">72</cx:pt>
          <cx:pt idx="1099">39</cx:pt>
          <cx:pt idx="1100">2</cx:pt>
          <cx:pt idx="1101">67</cx:pt>
          <cx:pt idx="1102">50</cx:pt>
          <cx:pt idx="1103">9</cx:pt>
          <cx:pt idx="1104">70</cx:pt>
          <cx:pt idx="1105">4</cx:pt>
          <cx:pt idx="1106">19</cx:pt>
          <cx:pt idx="1107">7</cx:pt>
          <cx:pt idx="1108">1</cx:pt>
          <cx:pt idx="1109">9</cx:pt>
          <cx:pt idx="1110">56</cx:pt>
          <cx:pt idx="1111">17</cx:pt>
          <cx:pt idx="1112">29</cx:pt>
          <cx:pt idx="1113">68</cx:pt>
          <cx:pt idx="1114">32</cx:pt>
          <cx:pt idx="1115">72</cx:pt>
          <cx:pt idx="1116">1</cx:pt>
          <cx:pt idx="1117">3</cx:pt>
          <cx:pt idx="1118">66</cx:pt>
          <cx:pt idx="1119">8</cx:pt>
          <cx:pt idx="1120">71</cx:pt>
          <cx:pt idx="1121">72</cx:pt>
          <cx:pt idx="1122">14</cx:pt>
          <cx:pt idx="1123">24</cx:pt>
          <cx:pt idx="1124">38</cx:pt>
          <cx:pt idx="1125">72</cx:pt>
          <cx:pt idx="1126">55</cx:pt>
          <cx:pt idx="1127">1</cx:pt>
          <cx:pt idx="1128">23</cx:pt>
          <cx:pt idx="1129">1</cx:pt>
          <cx:pt idx="1130">10</cx:pt>
          <cx:pt idx="1131">42</cx:pt>
          <cx:pt idx="1132">7</cx:pt>
          <cx:pt idx="1133">8</cx:pt>
          <cx:pt idx="1134">18</cx:pt>
          <cx:pt idx="1135">59</cx:pt>
          <cx:pt idx="1136">60</cx:pt>
          <cx:pt idx="1137">7</cx:pt>
          <cx:pt idx="1138">44</cx:pt>
          <cx:pt idx="1139">72</cx:pt>
          <cx:pt idx="1140">14</cx:pt>
          <cx:pt idx="1141">55</cx:pt>
          <cx:pt idx="1142">9</cx:pt>
          <cx:pt idx="1143">14</cx:pt>
          <cx:pt idx="1144">29</cx:pt>
          <cx:pt idx="1145">10</cx:pt>
          <cx:pt idx="1146">1</cx:pt>
          <cx:pt idx="1147">29</cx:pt>
          <cx:pt idx="1148">50</cx:pt>
          <cx:pt idx="1149">7</cx:pt>
          <cx:pt idx="1150">33</cx:pt>
          <cx:pt idx="1151">36</cx:pt>
          <cx:pt idx="1152">51</cx:pt>
          <cx:pt idx="1153">20</cx:pt>
          <cx:pt idx="1154">35</cx:pt>
          <cx:pt idx="1155">26</cx:pt>
          <cx:pt idx="1156">34</cx:pt>
          <cx:pt idx="1157">19</cx:pt>
          <cx:pt idx="1158">6</cx:pt>
          <cx:pt idx="1159">56</cx:pt>
          <cx:pt idx="1160">47</cx:pt>
          <cx:pt idx="1161">12</cx:pt>
          <cx:pt idx="1162">71</cx:pt>
          <cx:pt idx="1163">29</cx:pt>
          <cx:pt idx="1164">7</cx:pt>
          <cx:pt idx="1165">27</cx:pt>
          <cx:pt idx="1166">1</cx:pt>
          <cx:pt idx="1167">11</cx:pt>
          <cx:pt idx="1168">39</cx:pt>
          <cx:pt idx="1169">32</cx:pt>
          <cx:pt idx="1170">1</cx:pt>
          <cx:pt idx="1171">12</cx:pt>
          <cx:pt idx="1172">61</cx:pt>
          <cx:pt idx="1173">18</cx:pt>
          <cx:pt idx="1174">21</cx:pt>
          <cx:pt idx="1175">12</cx:pt>
          <cx:pt idx="1176">1</cx:pt>
          <cx:pt idx="1177">36</cx:pt>
          <cx:pt idx="1178">23</cx:pt>
          <cx:pt idx="1179">10</cx:pt>
          <cx:pt idx="1180">71</cx:pt>
          <cx:pt idx="1181">70</cx:pt>
          <cx:pt idx="1182">22</cx:pt>
          <cx:pt idx="1183">52</cx:pt>
          <cx:pt idx="1184">72</cx:pt>
          <cx:pt idx="1185">10</cx:pt>
          <cx:pt idx="1186">7</cx:pt>
          <cx:pt idx="1187">14</cx:pt>
          <cx:pt idx="1188">7</cx:pt>
          <cx:pt idx="1189">55</cx:pt>
          <cx:pt idx="1190">1</cx:pt>
          <cx:pt idx="1191">3</cx:pt>
          <cx:pt idx="1192">71</cx:pt>
          <cx:pt idx="1193">8</cx:pt>
          <cx:pt idx="1194">16</cx:pt>
          <cx:pt idx="1195">1</cx:pt>
          <cx:pt idx="1196">57</cx:pt>
          <cx:pt idx="1197">1</cx:pt>
          <cx:pt idx="1198">46</cx:pt>
          <cx:pt idx="1199">63</cx:pt>
          <cx:pt idx="1200">70</cx:pt>
          <cx:pt idx="1201">28</cx:pt>
          <cx:pt idx="1202">45</cx:pt>
          <cx:pt idx="1203">1</cx:pt>
          <cx:pt idx="1204">6</cx:pt>
          <cx:pt idx="1205">25</cx:pt>
          <cx:pt idx="1206">64</cx:pt>
          <cx:pt idx="1207">4</cx:pt>
          <cx:pt idx="1208">32</cx:pt>
          <cx:pt idx="1209">54</cx:pt>
          <cx:pt idx="1210">10</cx:pt>
          <cx:pt idx="1211">24</cx:pt>
          <cx:pt idx="1212">66</cx:pt>
          <cx:pt idx="1213">45</cx:pt>
          <cx:pt idx="1214">49</cx:pt>
          <cx:pt idx="1215">29</cx:pt>
          <cx:pt idx="1216">25</cx:pt>
          <cx:pt idx="1217">3</cx:pt>
          <cx:pt idx="1218">71</cx:pt>
          <cx:pt idx="1219">2</cx:pt>
          <cx:pt idx="1220">1</cx:pt>
          <cx:pt idx="1221">7</cx:pt>
          <cx:pt idx="1222">15</cx:pt>
          <cx:pt idx="1223">71</cx:pt>
          <cx:pt idx="1224">69</cx:pt>
          <cx:pt idx="1225">33</cx:pt>
          <cx:pt idx="1226">7</cx:pt>
          <cx:pt idx="1227">59</cx:pt>
          <cx:pt idx="1228">6</cx:pt>
          <cx:pt idx="1229">3</cx:pt>
          <cx:pt idx="1230">15</cx:pt>
          <cx:pt idx="1231">13</cx:pt>
          <cx:pt idx="1232">49</cx:pt>
          <cx:pt idx="1233">56</cx:pt>
          <cx:pt idx="1234">13</cx:pt>
          <cx:pt idx="1235">1</cx:pt>
          <cx:pt idx="1236">25</cx:pt>
          <cx:pt idx="1237">71</cx:pt>
          <cx:pt idx="1238">22</cx:pt>
          <cx:pt idx="1239">67</cx:pt>
          <cx:pt idx="1240">0</cx:pt>
          <cx:pt idx="1241">4</cx:pt>
          <cx:pt idx="1242">21</cx:pt>
          <cx:pt idx="1243">1</cx:pt>
          <cx:pt idx="1244">17</cx:pt>
          <cx:pt idx="1245">1</cx:pt>
          <cx:pt idx="1246">7</cx:pt>
          <cx:pt idx="1247">8</cx:pt>
          <cx:pt idx="1248">66</cx:pt>
          <cx:pt idx="1249">21</cx:pt>
          <cx:pt idx="1250">8</cx:pt>
          <cx:pt idx="1251">18</cx:pt>
          <cx:pt idx="1252">4</cx:pt>
          <cx:pt idx="1253">51</cx:pt>
          <cx:pt idx="1254">28</cx:pt>
          <cx:pt idx="1255">42</cx:pt>
          <cx:pt idx="1256">1</cx:pt>
          <cx:pt idx="1257">45</cx:pt>
          <cx:pt idx="1258">4</cx:pt>
          <cx:pt idx="1259">68</cx:pt>
          <cx:pt idx="1260">7</cx:pt>
          <cx:pt idx="1261">3</cx:pt>
          <cx:pt idx="1262">3</cx:pt>
          <cx:pt idx="1263">59</cx:pt>
          <cx:pt idx="1264">67</cx:pt>
          <cx:pt idx="1265">1</cx:pt>
          <cx:pt idx="1266">4</cx:pt>
          <cx:pt idx="1267">1</cx:pt>
          <cx:pt idx="1268">54</cx:pt>
          <cx:pt idx="1269">18</cx:pt>
          <cx:pt idx="1270">11</cx:pt>
          <cx:pt idx="1271">39</cx:pt>
          <cx:pt idx="1272">37</cx:pt>
          <cx:pt idx="1273">72</cx:pt>
          <cx:pt idx="1274">22</cx:pt>
          <cx:pt idx="1275">28</cx:pt>
          <cx:pt idx="1276">30</cx:pt>
          <cx:pt idx="1277">67</cx:pt>
          <cx:pt idx="1278">1</cx:pt>
          <cx:pt idx="1279">41</cx:pt>
          <cx:pt idx="1280">1</cx:pt>
          <cx:pt idx="1281">72</cx:pt>
          <cx:pt idx="1282">9</cx:pt>
          <cx:pt idx="1283">19</cx:pt>
          <cx:pt idx="1284">6</cx:pt>
          <cx:pt idx="1285">7</cx:pt>
          <cx:pt idx="1286">20</cx:pt>
          <cx:pt idx="1287">72</cx:pt>
          <cx:pt idx="1288">4</cx:pt>
          <cx:pt idx="1289">16</cx:pt>
          <cx:pt idx="1290">71</cx:pt>
          <cx:pt idx="1291">58</cx:pt>
          <cx:pt idx="1292">10</cx:pt>
          <cx:pt idx="1293">10</cx:pt>
          <cx:pt idx="1294">39</cx:pt>
          <cx:pt idx="1295">11</cx:pt>
          <cx:pt idx="1296">67</cx:pt>
          <cx:pt idx="1297">11</cx:pt>
          <cx:pt idx="1298">72</cx:pt>
          <cx:pt idx="1299">7</cx:pt>
          <cx:pt idx="1300">21</cx:pt>
          <cx:pt idx="1301">2</cx:pt>
          <cx:pt idx="1302">13</cx:pt>
          <cx:pt idx="1303">72</cx:pt>
          <cx:pt idx="1304">2</cx:pt>
          <cx:pt idx="1305">40</cx:pt>
          <cx:pt idx="1306">44</cx:pt>
          <cx:pt idx="1307">26</cx:pt>
          <cx:pt idx="1308">1</cx:pt>
          <cx:pt idx="1309">1</cx:pt>
          <cx:pt idx="1310">4</cx:pt>
          <cx:pt idx="1311">2</cx:pt>
          <cx:pt idx="1312">37</cx:pt>
          <cx:pt idx="1313">23</cx:pt>
          <cx:pt idx="1314">42</cx:pt>
          <cx:pt idx="1315">22</cx:pt>
          <cx:pt idx="1316">42</cx:pt>
          <cx:pt idx="1317">8</cx:pt>
          <cx:pt idx="1318">22</cx:pt>
          <cx:pt idx="1319">25</cx:pt>
          <cx:pt idx="1320">20</cx:pt>
          <cx:pt idx="1321">51</cx:pt>
          <cx:pt idx="1322">13</cx:pt>
          <cx:pt idx="1323">19</cx:pt>
          <cx:pt idx="1324">24</cx:pt>
          <cx:pt idx="1325">2</cx:pt>
          <cx:pt idx="1326">52</cx:pt>
          <cx:pt idx="1327">13</cx:pt>
          <cx:pt idx="1328">35</cx:pt>
          <cx:pt idx="1329">2</cx:pt>
          <cx:pt idx="1330">32</cx:pt>
          <cx:pt idx="1331">20</cx:pt>
          <cx:pt idx="1332">60</cx:pt>
          <cx:pt idx="1333">19</cx:pt>
          <cx:pt idx="1334">71</cx:pt>
          <cx:pt idx="1335">72</cx:pt>
          <cx:pt idx="1336">64</cx:pt>
          <cx:pt idx="1337">35</cx:pt>
          <cx:pt idx="1338">22</cx:pt>
          <cx:pt idx="1339">23</cx:pt>
          <cx:pt idx="1340">68</cx:pt>
          <cx:pt idx="1341">33</cx:pt>
          <cx:pt idx="1342">56</cx:pt>
          <cx:pt idx="1343">72</cx:pt>
          <cx:pt idx="1344">34</cx:pt>
          <cx:pt idx="1345">37</cx:pt>
          <cx:pt idx="1346">1</cx:pt>
          <cx:pt idx="1347">71</cx:pt>
          <cx:pt idx="1348">35</cx:pt>
          <cx:pt idx="1349">6</cx:pt>
          <cx:pt idx="1350">5</cx:pt>
          <cx:pt idx="1351">62</cx:pt>
          <cx:pt idx="1352">9</cx:pt>
          <cx:pt idx="1353">53</cx:pt>
          <cx:pt idx="1354">5</cx:pt>
          <cx:pt idx="1355">1</cx:pt>
          <cx:pt idx="1356">31</cx:pt>
          <cx:pt idx="1357">3</cx:pt>
          <cx:pt idx="1358">2</cx:pt>
          <cx:pt idx="1359">36</cx:pt>
          <cx:pt idx="1360">10</cx:pt>
          <cx:pt idx="1361">52</cx:pt>
          <cx:pt idx="1362">67</cx:pt>
          <cx:pt idx="1363">1</cx:pt>
          <cx:pt idx="1364">1</cx:pt>
          <cx:pt idx="1365">22</cx:pt>
          <cx:pt idx="1366">12</cx:pt>
          <cx:pt idx="1367">41</cx:pt>
          <cx:pt idx="1368">67</cx:pt>
          <cx:pt idx="1369">69</cx:pt>
          <cx:pt idx="1370">37</cx:pt>
          <cx:pt idx="1371">7</cx:pt>
          <cx:pt idx="1372">69</cx:pt>
          <cx:pt idx="1373">20</cx:pt>
          <cx:pt idx="1374">57</cx:pt>
          <cx:pt idx="1375">7</cx:pt>
          <cx:pt idx="1376">16</cx:pt>
          <cx:pt idx="1377">7</cx:pt>
          <cx:pt idx="1378">31</cx:pt>
          <cx:pt idx="1379">50</cx:pt>
          <cx:pt idx="1380">7</cx:pt>
          <cx:pt idx="1381">38</cx:pt>
          <cx:pt idx="1382">20</cx:pt>
          <cx:pt idx="1383">58</cx:pt>
          <cx:pt idx="1384">71</cx:pt>
          <cx:pt idx="1385">15</cx:pt>
          <cx:pt idx="1386">51</cx:pt>
          <cx:pt idx="1387">71</cx:pt>
          <cx:pt idx="1388">30</cx:pt>
          <cx:pt idx="1389">1</cx:pt>
          <cx:pt idx="1390">45</cx:pt>
          <cx:pt idx="1391">1</cx:pt>
          <cx:pt idx="1392">16</cx:pt>
          <cx:pt idx="1393">10</cx:pt>
          <cx:pt idx="1394">20</cx:pt>
          <cx:pt idx="1395">4</cx:pt>
          <cx:pt idx="1396">29</cx:pt>
          <cx:pt idx="1397">29</cx:pt>
          <cx:pt idx="1398">13</cx:pt>
          <cx:pt idx="1399">18</cx:pt>
          <cx:pt idx="1400">19</cx:pt>
          <cx:pt idx="1401">2</cx:pt>
          <cx:pt idx="1402">7</cx:pt>
          <cx:pt idx="1403">18</cx:pt>
          <cx:pt idx="1404">71</cx:pt>
          <cx:pt idx="1405">24</cx:pt>
          <cx:pt idx="1406">56</cx:pt>
          <cx:pt idx="1407">22</cx:pt>
          <cx:pt idx="1408">71</cx:pt>
          <cx:pt idx="1409">26</cx:pt>
          <cx:pt idx="1410">6</cx:pt>
          <cx:pt idx="1411">16</cx:pt>
          <cx:pt idx="1412">25</cx:pt>
          <cx:pt idx="1413">6</cx:pt>
          <cx:pt idx="1414">12</cx:pt>
          <cx:pt idx="1415">23</cx:pt>
          <cx:pt idx="1416">72</cx:pt>
          <cx:pt idx="1417">14</cx:pt>
          <cx:pt idx="1418">41</cx:pt>
          <cx:pt idx="1419">72</cx:pt>
          <cx:pt idx="1420">6</cx:pt>
          <cx:pt idx="1421">23</cx:pt>
          <cx:pt idx="1422">1</cx:pt>
          <cx:pt idx="1423">20</cx:pt>
          <cx:pt idx="1424">10</cx:pt>
          <cx:pt idx="1425">20</cx:pt>
          <cx:pt idx="1426">19</cx:pt>
          <cx:pt idx="1427">1</cx:pt>
          <cx:pt idx="1428">39</cx:pt>
          <cx:pt idx="1429">18</cx:pt>
          <cx:pt idx="1430">53</cx:pt>
          <cx:pt idx="1431">9</cx:pt>
          <cx:pt idx="1432">33</cx:pt>
          <cx:pt idx="1433">71</cx:pt>
          <cx:pt idx="1434">49</cx:pt>
          <cx:pt idx="1435">7</cx:pt>
          <cx:pt idx="1436">21</cx:pt>
          <cx:pt idx="1437">22</cx:pt>
          <cx:pt idx="1438">2</cx:pt>
          <cx:pt idx="1439">57</cx:pt>
          <cx:pt idx="1440">8</cx:pt>
          <cx:pt idx="1441">7</cx:pt>
          <cx:pt idx="1442">55</cx:pt>
          <cx:pt idx="1443">18</cx:pt>
          <cx:pt idx="1444">8</cx:pt>
          <cx:pt idx="1445">25</cx:pt>
          <cx:pt idx="1446">13</cx:pt>
          <cx:pt idx="1447">1</cx:pt>
          <cx:pt idx="1448">2</cx:pt>
          <cx:pt idx="1449">50</cx:pt>
          <cx:pt idx="1450">1</cx:pt>
          <cx:pt idx="1451">5</cx:pt>
          <cx:pt idx="1452">66</cx:pt>
          <cx:pt idx="1453">11</cx:pt>
          <cx:pt idx="1454">62</cx:pt>
          <cx:pt idx="1455">2</cx:pt>
          <cx:pt idx="1456">2</cx:pt>
          <cx:pt idx="1457">55</cx:pt>
          <cx:pt idx="1458">72</cx:pt>
          <cx:pt idx="1459">9</cx:pt>
          <cx:pt idx="1460">8</cx:pt>
          <cx:pt idx="1461">1</cx:pt>
          <cx:pt idx="1462">12</cx:pt>
          <cx:pt idx="1463">54</cx:pt>
          <cx:pt idx="1464">4</cx:pt>
          <cx:pt idx="1465">20</cx:pt>
          <cx:pt idx="1466">12</cx:pt>
          <cx:pt idx="1467">60</cx:pt>
          <cx:pt idx="1468">72</cx:pt>
          <cx:pt idx="1469">9</cx:pt>
          <cx:pt idx="1470">38</cx:pt>
          <cx:pt idx="1471">17</cx:pt>
          <cx:pt idx="1472">10</cx:pt>
          <cx:pt idx="1473">0</cx:pt>
          <cx:pt idx="1474">1</cx:pt>
          <cx:pt idx="1475">61</cx:pt>
          <cx:pt idx="1476">12</cx:pt>
          <cx:pt idx="1477">7</cx:pt>
          <cx:pt idx="1478">9</cx:pt>
          <cx:pt idx="1479">2</cx:pt>
          <cx:pt idx="1480">70</cx:pt>
          <cx:pt idx="1481">12</cx:pt>
          <cx:pt idx="1482">12</cx:pt>
          <cx:pt idx="1483">31</cx:pt>
          <cx:pt idx="1484">30</cx:pt>
          <cx:pt idx="1485">9</cx:pt>
          <cx:pt idx="1486">13</cx:pt>
          <cx:pt idx="1487">69</cx:pt>
          <cx:pt idx="1488">70</cx:pt>
          <cx:pt idx="1489">1</cx:pt>
          <cx:pt idx="1490">54</cx:pt>
          <cx:pt idx="1491">13</cx:pt>
          <cx:pt idx="1492">1</cx:pt>
          <cx:pt idx="1493">61</cx:pt>
          <cx:pt idx="1494">56</cx:pt>
          <cx:pt idx="1495">5</cx:pt>
          <cx:pt idx="1496">30</cx:pt>
          <cx:pt idx="1497">1</cx:pt>
          <cx:pt idx="1498">30</cx:pt>
          <cx:pt idx="1499">1</cx:pt>
          <cx:pt idx="1500">60</cx:pt>
          <cx:pt idx="1501">18</cx:pt>
          <cx:pt idx="1502">4</cx:pt>
          <cx:pt idx="1503">65</cx:pt>
          <cx:pt idx="1504">70</cx:pt>
          <cx:pt idx="1505">62</cx:pt>
          <cx:pt idx="1506">34</cx:pt>
          <cx:pt idx="1507">18</cx:pt>
          <cx:pt idx="1508">10</cx:pt>
          <cx:pt idx="1509">51</cx:pt>
          <cx:pt idx="1510">35</cx:pt>
          <cx:pt idx="1511">2</cx:pt>
          <cx:pt idx="1512">50</cx:pt>
          <cx:pt idx="1513">33</cx:pt>
          <cx:pt idx="1514">31</cx:pt>
          <cx:pt idx="1515">9</cx:pt>
          <cx:pt idx="1516">51</cx:pt>
          <cx:pt idx="1517">18</cx:pt>
          <cx:pt idx="1518">38</cx:pt>
          <cx:pt idx="1519">37</cx:pt>
          <cx:pt idx="1520">61</cx:pt>
          <cx:pt idx="1521">26</cx:pt>
          <cx:pt idx="1522">3</cx:pt>
          <cx:pt idx="1523">6</cx:pt>
          <cx:pt idx="1524">10</cx:pt>
          <cx:pt idx="1525">34</cx:pt>
          <cx:pt idx="1526">25</cx:pt>
          <cx:pt idx="1527">10</cx:pt>
          <cx:pt idx="1528">29</cx:pt>
          <cx:pt idx="1529">1</cx:pt>
          <cx:pt idx="1530">9</cx:pt>
          <cx:pt idx="1531">1</cx:pt>
          <cx:pt idx="1532">33</cx:pt>
          <cx:pt idx="1533">11</cx:pt>
          <cx:pt idx="1534">65</cx:pt>
          <cx:pt idx="1535">43</cx:pt>
          <cx:pt idx="1536">17</cx:pt>
          <cx:pt idx="1537">35</cx:pt>
          <cx:pt idx="1538">1</cx:pt>
          <cx:pt idx="1539">70</cx:pt>
          <cx:pt idx="1540">18</cx:pt>
          <cx:pt idx="1541">7</cx:pt>
          <cx:pt idx="1542">54</cx:pt>
          <cx:pt idx="1543">51</cx:pt>
          <cx:pt idx="1544">2</cx:pt>
          <cx:pt idx="1545">31</cx:pt>
          <cx:pt idx="1546">21</cx:pt>
          <cx:pt idx="1547">22</cx:pt>
          <cx:pt idx="1548">70</cx:pt>
          <cx:pt idx="1549">21</cx:pt>
          <cx:pt idx="1550">20</cx:pt>
          <cx:pt idx="1551">22</cx:pt>
          <cx:pt idx="1552">63</cx:pt>
          <cx:pt idx="1553">70</cx:pt>
          <cx:pt idx="1554">5</cx:pt>
          <cx:pt idx="1555">1</cx:pt>
          <cx:pt idx="1556">4</cx:pt>
          <cx:pt idx="1557">41</cx:pt>
          <cx:pt idx="1558">51</cx:pt>
          <cx:pt idx="1559">42</cx:pt>
          <cx:pt idx="1560">48</cx:pt>
          <cx:pt idx="1561">48</cx:pt>
          <cx:pt idx="1562">27</cx:pt>
          <cx:pt idx="1563">25</cx:pt>
          <cx:pt idx="1564">13</cx:pt>
          <cx:pt idx="1565">23</cx:pt>
          <cx:pt idx="1566">2</cx:pt>
          <cx:pt idx="1567">65</cx:pt>
          <cx:pt idx="1568">55</cx:pt>
          <cx:pt idx="1569">17</cx:pt>
          <cx:pt idx="1570">2</cx:pt>
          <cx:pt idx="1571">11</cx:pt>
          <cx:pt idx="1572">20</cx:pt>
          <cx:pt idx="1573">22</cx:pt>
          <cx:pt idx="1574">7</cx:pt>
          <cx:pt idx="1575">3</cx:pt>
          <cx:pt idx="1576">58</cx:pt>
          <cx:pt idx="1577">6</cx:pt>
          <cx:pt idx="1578">6</cx:pt>
          <cx:pt idx="1579">39</cx:pt>
          <cx:pt idx="1580">20</cx:pt>
          <cx:pt idx="1581">33</cx:pt>
          <cx:pt idx="1582">65</cx:pt>
          <cx:pt idx="1583">18</cx:pt>
          <cx:pt idx="1584">24</cx:pt>
          <cx:pt idx="1585">4</cx:pt>
          <cx:pt idx="1586">37</cx:pt>
          <cx:pt idx="1587">34</cx:pt>
          <cx:pt idx="1588">4</cx:pt>
          <cx:pt idx="1589">61</cx:pt>
          <cx:pt idx="1590">4</cx:pt>
          <cx:pt idx="1591">3</cx:pt>
          <cx:pt idx="1592">1</cx:pt>
          <cx:pt idx="1593">1</cx:pt>
          <cx:pt idx="1594">45</cx:pt>
          <cx:pt idx="1595">41</cx:pt>
          <cx:pt idx="1596">4</cx:pt>
          <cx:pt idx="1597">72</cx:pt>
          <cx:pt idx="1598">19</cx:pt>
          <cx:pt idx="1599">1</cx:pt>
          <cx:pt idx="1600">2</cx:pt>
          <cx:pt idx="1601">12</cx:pt>
          <cx:pt idx="1602">23</cx:pt>
          <cx:pt idx="1603">2</cx:pt>
          <cx:pt idx="1604">24</cx:pt>
          <cx:pt idx="1605">18</cx:pt>
          <cx:pt idx="1606">47</cx:pt>
          <cx:pt idx="1607">67</cx:pt>
          <cx:pt idx="1608">10</cx:pt>
          <cx:pt idx="1609">71</cx:pt>
          <cx:pt idx="1610">48</cx:pt>
          <cx:pt idx="1611">1</cx:pt>
          <cx:pt idx="1612">38</cx:pt>
          <cx:pt idx="1613">40</cx:pt>
          <cx:pt idx="1614">61</cx:pt>
          <cx:pt idx="1615">47</cx:pt>
          <cx:pt idx="1616">69</cx:pt>
          <cx:pt idx="1617">2</cx:pt>
          <cx:pt idx="1618">22</cx:pt>
          <cx:pt idx="1619">53</cx:pt>
          <cx:pt idx="1620">28</cx:pt>
          <cx:pt idx="1621">22</cx:pt>
          <cx:pt idx="1622">3</cx:pt>
          <cx:pt idx="1623">44</cx:pt>
          <cx:pt idx="1624">12</cx:pt>
          <cx:pt idx="1625">58</cx:pt>
          <cx:pt idx="1626">1</cx:pt>
          <cx:pt idx="1627">53</cx:pt>
          <cx:pt idx="1628">46</cx:pt>
          <cx:pt idx="1629">4</cx:pt>
          <cx:pt idx="1630">25</cx:pt>
          <cx:pt idx="1631">34</cx:pt>
          <cx:pt idx="1632">71</cx:pt>
          <cx:pt idx="1633">57</cx:pt>
          <cx:pt idx="1634">16</cx:pt>
          <cx:pt idx="1635">3</cx:pt>
          <cx:pt idx="1636">69</cx:pt>
          <cx:pt idx="1637">35</cx:pt>
          <cx:pt idx="1638">22</cx:pt>
          <cx:pt idx="1639">72</cx:pt>
          <cx:pt idx="1640">30</cx:pt>
          <cx:pt idx="1641">30</cx:pt>
          <cx:pt idx="1642">6</cx:pt>
          <cx:pt idx="1643">7</cx:pt>
          <cx:pt idx="1644">2</cx:pt>
          <cx:pt idx="1645">3</cx:pt>
          <cx:pt idx="1646">62</cx:pt>
          <cx:pt idx="1647">63</cx:pt>
          <cx:pt idx="1648">15</cx:pt>
          <cx:pt idx="1649">11</cx:pt>
          <cx:pt idx="1650">61</cx:pt>
          <cx:pt idx="1651">35</cx:pt>
          <cx:pt idx="1652">17</cx:pt>
          <cx:pt idx="1653">47</cx:pt>
          <cx:pt idx="1654">3</cx:pt>
          <cx:pt idx="1655">3</cx:pt>
          <cx:pt idx="1656">44</cx:pt>
          <cx:pt idx="1657">1</cx:pt>
          <cx:pt idx="1658">3</cx:pt>
          <cx:pt idx="1659">14</cx:pt>
          <cx:pt idx="1660">13</cx:pt>
          <cx:pt idx="1661">23</cx:pt>
          <cx:pt idx="1662">47</cx:pt>
          <cx:pt idx="1663">12</cx:pt>
          <cx:pt idx="1664">71</cx:pt>
          <cx:pt idx="1665">71</cx:pt>
          <cx:pt idx="1666">33</cx:pt>
          <cx:pt idx="1667">67</cx:pt>
          <cx:pt idx="1668">1</cx:pt>
          <cx:pt idx="1669">69</cx:pt>
          <cx:pt idx="1670">4</cx:pt>
          <cx:pt idx="1671">59</cx:pt>
          <cx:pt idx="1672">26</cx:pt>
          <cx:pt idx="1673">62</cx:pt>
          <cx:pt idx="1674">51</cx:pt>
          <cx:pt idx="1675">61</cx:pt>
          <cx:pt idx="1676">38</cx:pt>
          <cx:pt idx="1677">1</cx:pt>
          <cx:pt idx="1678">4</cx:pt>
          <cx:pt idx="1679">11</cx:pt>
          <cx:pt idx="1680">33</cx:pt>
          <cx:pt idx="1681">62</cx:pt>
          <cx:pt idx="1682">66</cx:pt>
          <cx:pt idx="1683">10</cx:pt>
          <cx:pt idx="1684">57</cx:pt>
          <cx:pt idx="1685">53</cx:pt>
          <cx:pt idx="1686">38</cx:pt>
          <cx:pt idx="1687">15</cx:pt>
          <cx:pt idx="1688">11</cx:pt>
          <cx:pt idx="1689">1</cx:pt>
          <cx:pt idx="1690">12</cx:pt>
          <cx:pt idx="1691">62</cx:pt>
          <cx:pt idx="1692">48</cx:pt>
          <cx:pt idx="1693">52</cx:pt>
          <cx:pt idx="1694">1</cx:pt>
          <cx:pt idx="1695">15</cx:pt>
          <cx:pt idx="1696">24</cx:pt>
          <cx:pt idx="1697">37</cx:pt>
          <cx:pt idx="1698">33</cx:pt>
          <cx:pt idx="1699">13</cx:pt>
          <cx:pt idx="1700">20</cx:pt>
          <cx:pt idx="1701">51</cx:pt>
          <cx:pt idx="1702">41</cx:pt>
          <cx:pt idx="1703">13</cx:pt>
          <cx:pt idx="1704">35</cx:pt>
          <cx:pt idx="1705">7</cx:pt>
          <cx:pt idx="1706">5</cx:pt>
          <cx:pt idx="1707">37</cx:pt>
          <cx:pt idx="1708">12</cx:pt>
          <cx:pt idx="1709">38</cx:pt>
          <cx:pt idx="1710">47</cx:pt>
          <cx:pt idx="1711">16</cx:pt>
          <cx:pt idx="1712">43</cx:pt>
          <cx:pt idx="1713">6</cx:pt>
          <cx:pt idx="1714">11</cx:pt>
          <cx:pt idx="1715">26</cx:pt>
          <cx:pt idx="1716">70</cx:pt>
          <cx:pt idx="1717">59</cx:pt>
          <cx:pt idx="1718">13</cx:pt>
          <cx:pt idx="1719">64</cx:pt>
          <cx:pt idx="1720">64</cx:pt>
          <cx:pt idx="1721">36</cx:pt>
          <cx:pt idx="1722">57</cx:pt>
          <cx:pt idx="1723">4</cx:pt>
          <cx:pt idx="1724">1</cx:pt>
          <cx:pt idx="1725">71</cx:pt>
          <cx:pt idx="1726">16</cx:pt>
          <cx:pt idx="1727">4</cx:pt>
          <cx:pt idx="1728">1</cx:pt>
          <cx:pt idx="1729">18</cx:pt>
          <cx:pt idx="1730">40</cx:pt>
          <cx:pt idx="1731">21</cx:pt>
          <cx:pt idx="1732">69</cx:pt>
          <cx:pt idx="1733">8</cx:pt>
          <cx:pt idx="1734">17</cx:pt>
          <cx:pt idx="1735">14</cx:pt>
          <cx:pt idx="1736">2</cx:pt>
          <cx:pt idx="1737">6</cx:pt>
          <cx:pt idx="1738">46</cx:pt>
          <cx:pt idx="1739">3</cx:pt>
          <cx:pt idx="1740">3</cx:pt>
          <cx:pt idx="1741">50</cx:pt>
          <cx:pt idx="1742">1</cx:pt>
          <cx:pt idx="1743">32</cx:pt>
          <cx:pt idx="1744">60</cx:pt>
          <cx:pt idx="1745">2</cx:pt>
          <cx:pt idx="1746">2</cx:pt>
          <cx:pt idx="1747">4</cx:pt>
          <cx:pt idx="1748">1</cx:pt>
          <cx:pt idx="1749">54</cx:pt>
          <cx:pt idx="1750">8</cx:pt>
          <cx:pt idx="1751">18</cx:pt>
          <cx:pt idx="1752">25</cx:pt>
          <cx:pt idx="1753">59</cx:pt>
          <cx:pt idx="1754">13</cx:pt>
          <cx:pt idx="1755">29</cx:pt>
          <cx:pt idx="1756">19</cx:pt>
          <cx:pt idx="1757">44</cx:pt>
          <cx:pt idx="1758">26</cx:pt>
          <cx:pt idx="1759">65</cx:pt>
          <cx:pt idx="1760">1</cx:pt>
          <cx:pt idx="1761">3</cx:pt>
          <cx:pt idx="1762">58</cx:pt>
          <cx:pt idx="1763">54</cx:pt>
          <cx:pt idx="1764">3</cx:pt>
          <cx:pt idx="1765">1</cx:pt>
          <cx:pt idx="1766">56</cx:pt>
          <cx:pt idx="1767">3</cx:pt>
          <cx:pt idx="1768">62</cx:pt>
          <cx:pt idx="1769">2</cx:pt>
          <cx:pt idx="1770">22</cx:pt>
          <cx:pt idx="1771">29</cx:pt>
          <cx:pt idx="1772">57</cx:pt>
          <cx:pt idx="1773">15</cx:pt>
          <cx:pt idx="1774">21</cx:pt>
          <cx:pt idx="1775">6</cx:pt>
          <cx:pt idx="1776">4</cx:pt>
          <cx:pt idx="1777">23</cx:pt>
          <cx:pt idx="1778">8</cx:pt>
          <cx:pt idx="1779">21</cx:pt>
          <cx:pt idx="1780">48</cx:pt>
          <cx:pt idx="1781">67</cx:pt>
          <cx:pt idx="1782">32</cx:pt>
          <cx:pt idx="1783">2</cx:pt>
          <cx:pt idx="1784">71</cx:pt>
          <cx:pt idx="1785">6</cx:pt>
          <cx:pt idx="1786">63</cx:pt>
          <cx:pt idx="1787">12</cx:pt>
          <cx:pt idx="1788">54</cx:pt>
          <cx:pt idx="1789">57</cx:pt>
          <cx:pt idx="1790">1</cx:pt>
          <cx:pt idx="1791">38</cx:pt>
          <cx:pt idx="1792">15</cx:pt>
          <cx:pt idx="1793">26</cx:pt>
          <cx:pt idx="1794">35</cx:pt>
          <cx:pt idx="1795">3</cx:pt>
          <cx:pt idx="1796">2</cx:pt>
          <cx:pt idx="1797">27</cx:pt>
          <cx:pt idx="1798">24</cx:pt>
          <cx:pt idx="1799">4</cx:pt>
          <cx:pt idx="1800">72</cx:pt>
          <cx:pt idx="1801">66</cx:pt>
          <cx:pt idx="1802">1</cx:pt>
          <cx:pt idx="1803">10</cx:pt>
          <cx:pt idx="1804">58</cx:pt>
          <cx:pt idx="1805">55</cx:pt>
          <cx:pt idx="1806">15</cx:pt>
          <cx:pt idx="1807">43</cx:pt>
          <cx:pt idx="1808">2</cx:pt>
          <cx:pt idx="1809">40</cx:pt>
          <cx:pt idx="1810">72</cx:pt>
          <cx:pt idx="1811">41</cx:pt>
          <cx:pt idx="1812">16</cx:pt>
          <cx:pt idx="1813">17</cx:pt>
          <cx:pt idx="1814">58</cx:pt>
          <cx:pt idx="1815">19</cx:pt>
          <cx:pt idx="1816">9</cx:pt>
          <cx:pt idx="1817">1</cx:pt>
          <cx:pt idx="1818">27</cx:pt>
          <cx:pt idx="1819">59</cx:pt>
          <cx:pt idx="1820">50</cx:pt>
          <cx:pt idx="1821">59</cx:pt>
          <cx:pt idx="1822">18</cx:pt>
          <cx:pt idx="1823">10</cx:pt>
          <cx:pt idx="1824">14</cx:pt>
          <cx:pt idx="1825">35</cx:pt>
          <cx:pt idx="1826">8</cx:pt>
          <cx:pt idx="1827">18</cx:pt>
          <cx:pt idx="1828">6</cx:pt>
          <cx:pt idx="1829">5</cx:pt>
          <cx:pt idx="1830">26</cx:pt>
          <cx:pt idx="1831">24</cx:pt>
          <cx:pt idx="1832">1</cx:pt>
          <cx:pt idx="1833">6</cx:pt>
          <cx:pt idx="1834">18</cx:pt>
          <cx:pt idx="1835">55</cx:pt>
          <cx:pt idx="1836">70</cx:pt>
          <cx:pt idx="1837">18</cx:pt>
          <cx:pt idx="1838">1</cx:pt>
          <cx:pt idx="1839">19</cx:pt>
          <cx:pt idx="1840">18</cx:pt>
          <cx:pt idx="1841">6</cx:pt>
          <cx:pt idx="1842">23</cx:pt>
          <cx:pt idx="1843">5</cx:pt>
          <cx:pt idx="1844">8</cx:pt>
          <cx:pt idx="1845">8</cx:pt>
          <cx:pt idx="1846">2</cx:pt>
          <cx:pt idx="1847">22</cx:pt>
          <cx:pt idx="1848">50</cx:pt>
          <cx:pt idx="1849">43</cx:pt>
          <cx:pt idx="1850">45</cx:pt>
          <cx:pt idx="1851">23</cx:pt>
          <cx:pt idx="1852">68</cx:pt>
          <cx:pt idx="1853">14</cx:pt>
          <cx:pt idx="1854">2</cx:pt>
          <cx:pt idx="1855">5</cx:pt>
          <cx:pt idx="1856">3</cx:pt>
          <cx:pt idx="1857">71</cx:pt>
          <cx:pt idx="1858">9</cx:pt>
          <cx:pt idx="1859">46</cx:pt>
          <cx:pt idx="1860">59</cx:pt>
          <cx:pt idx="1861">16</cx:pt>
          <cx:pt idx="1862">24</cx:pt>
          <cx:pt idx="1863">57</cx:pt>
          <cx:pt idx="1864">61</cx:pt>
          <cx:pt idx="1865">2</cx:pt>
          <cx:pt idx="1866">51</cx:pt>
          <cx:pt idx="1867">20</cx:pt>
          <cx:pt idx="1868">6</cx:pt>
          <cx:pt idx="1869">6</cx:pt>
          <cx:pt idx="1870">36</cx:pt>
          <cx:pt idx="1871">63</cx:pt>
          <cx:pt idx="1872">48</cx:pt>
          <cx:pt idx="1873">49</cx:pt>
          <cx:pt idx="1874">1</cx:pt>
          <cx:pt idx="1875">27</cx:pt>
          <cx:pt idx="1876">2</cx:pt>
          <cx:pt idx="1877">7</cx:pt>
          <cx:pt idx="1878">19</cx:pt>
          <cx:pt idx="1879">12</cx:pt>
          <cx:pt idx="1880">54</cx:pt>
          <cx:pt idx="1881">1</cx:pt>
          <cx:pt idx="1882">72</cx:pt>
          <cx:pt idx="1883">72</cx:pt>
          <cx:pt idx="1884">46</cx:pt>
          <cx:pt idx="1885">37</cx:pt>
          <cx:pt idx="1886">13</cx:pt>
          <cx:pt idx="1887">15</cx:pt>
          <cx:pt idx="1888">24</cx:pt>
          <cx:pt idx="1889">67</cx:pt>
          <cx:pt idx="1890">1</cx:pt>
          <cx:pt idx="1891">4</cx:pt>
          <cx:pt idx="1892">10</cx:pt>
          <cx:pt idx="1893">52</cx:pt>
          <cx:pt idx="1894">22</cx:pt>
          <cx:pt idx="1895">27</cx:pt>
          <cx:pt idx="1896">1</cx:pt>
          <cx:pt idx="1897">69</cx:pt>
          <cx:pt idx="1898">14</cx:pt>
          <cx:pt idx="1899">48</cx:pt>
          <cx:pt idx="1900">4</cx:pt>
          <cx:pt idx="1901">31</cx:pt>
          <cx:pt idx="1902">1</cx:pt>
          <cx:pt idx="1903">72</cx:pt>
          <cx:pt idx="1904">13</cx:pt>
          <cx:pt idx="1905">19</cx:pt>
          <cx:pt idx="1906">25</cx:pt>
          <cx:pt idx="1907">67</cx:pt>
          <cx:pt idx="1908">43</cx:pt>
          <cx:pt idx="1909">27</cx:pt>
          <cx:pt idx="1910">13</cx:pt>
          <cx:pt idx="1911">40</cx:pt>
          <cx:pt idx="1912">6</cx:pt>
          <cx:pt idx="1913">72</cx:pt>
          <cx:pt idx="1914">4</cx:pt>
          <cx:pt idx="1915">8</cx:pt>
          <cx:pt idx="1916">8</cx:pt>
          <cx:pt idx="1917">35</cx:pt>
          <cx:pt idx="1918">53</cx:pt>
          <cx:pt idx="1919">6</cx:pt>
          <cx:pt idx="1920">1</cx:pt>
          <cx:pt idx="1921">13</cx:pt>
          <cx:pt idx="1922">1</cx:pt>
          <cx:pt idx="1923">18</cx:pt>
          <cx:pt idx="1924">2</cx:pt>
          <cx:pt idx="1925">58</cx:pt>
          <cx:pt idx="1926">67</cx:pt>
          <cx:pt idx="1927">49</cx:pt>
          <cx:pt idx="1928">64</cx:pt>
          <cx:pt idx="1929">72</cx:pt>
          <cx:pt idx="1930">35</cx:pt>
          <cx:pt idx="1931">3</cx:pt>
          <cx:pt idx="1932">30</cx:pt>
          <cx:pt idx="1933">25</cx:pt>
          <cx:pt idx="1934">57</cx:pt>
          <cx:pt idx="1935">9</cx:pt>
          <cx:pt idx="1936">44</cx:pt>
          <cx:pt idx="1937">27</cx:pt>
          <cx:pt idx="1938">15</cx:pt>
          <cx:pt idx="1939">25</cx:pt>
          <cx:pt idx="1940">10</cx:pt>
          <cx:pt idx="1941">68</cx:pt>
          <cx:pt idx="1942">3</cx:pt>
          <cx:pt idx="1943">49</cx:pt>
          <cx:pt idx="1944">15</cx:pt>
          <cx:pt idx="1945">12</cx:pt>
          <cx:pt idx="1946">13</cx:pt>
          <cx:pt idx="1947">38</cx:pt>
          <cx:pt idx="1948">1</cx:pt>
          <cx:pt idx="1949">31</cx:pt>
          <cx:pt idx="1950">43</cx:pt>
          <cx:pt idx="1951">13</cx:pt>
          <cx:pt idx="1952">67</cx:pt>
          <cx:pt idx="1953">23</cx:pt>
          <cx:pt idx="1954">51</cx:pt>
          <cx:pt idx="1955">39</cx:pt>
          <cx:pt idx="1956">12</cx:pt>
          <cx:pt idx="1957">6</cx:pt>
          <cx:pt idx="1958">2</cx:pt>
          <cx:pt idx="1959">38</cx:pt>
          <cx:pt idx="1960">19</cx:pt>
          <cx:pt idx="1961">72</cx:pt>
        </cx:lvl>
      </cx:numDim>
    </cx:data>
    <cx:data id="1">
      <cx:numDim type="val">
        <cx:f>dados!$M$3:$M$1964</cx:f>
        <cx:lvl ptCount="1962" formatCode="Geral">
          <cx:pt idx="0">69</cx:pt>
          <cx:pt idx="1">72</cx:pt>
          <cx:pt idx="2">71</cx:pt>
          <cx:pt idx="3">27</cx:pt>
          <cx:pt idx="4">63</cx:pt>
          <cx:pt idx="5">60</cx:pt>
          <cx:pt idx="6">72</cx:pt>
          <cx:pt idx="7">62</cx:pt>
          <cx:pt idx="8">72</cx:pt>
          <cx:pt idx="9">72</cx:pt>
          <cx:pt idx="10">72</cx:pt>
          <cx:pt idx="11">66</cx:pt>
          <cx:pt idx="12">61</cx:pt>
          <cx:pt idx="13">50</cx:pt>
          <cx:pt idx="14">45</cx:pt>
          <cx:pt idx="15">61</cx:pt>
          <cx:pt idx="16">43</cx:pt>
          <cx:pt idx="17">68</cx:pt>
          <cx:pt idx="18">71</cx:pt>
          <cx:pt idx="19">72</cx:pt>
          <cx:pt idx="20">61</cx:pt>
          <cx:pt idx="21">72</cx:pt>
          <cx:pt idx="22">42</cx:pt>
          <cx:pt idx="23">66</cx:pt>
          <cx:pt idx="24">72</cx:pt>
          <cx:pt idx="25">72</cx:pt>
          <cx:pt idx="26">54</cx:pt>
          <cx:pt idx="27">72</cx:pt>
          <cx:pt idx="28">7</cx:pt>
          <cx:pt idx="29">34</cx:pt>
          <cx:pt idx="30">69</cx:pt>
          <cx:pt idx="31">30</cx:pt>
          <cx:pt idx="32">72</cx:pt>
          <cx:pt idx="33">72</cx:pt>
          <cx:pt idx="34">72</cx:pt>
          <cx:pt idx="35">71</cx:pt>
          <cx:pt idx="36">16</cx:pt>
          <cx:pt idx="37">72</cx:pt>
          <cx:pt idx="38">72</cx:pt>
          <cx:pt idx="39">68</cx:pt>
          <cx:pt idx="40">68</cx:pt>
          <cx:pt idx="41">70</cx:pt>
          <cx:pt idx="42">72</cx:pt>
          <cx:pt idx="43">72</cx:pt>
          <cx:pt idx="44">59</cx:pt>
          <cx:pt idx="45">72</cx:pt>
          <cx:pt idx="46">70</cx:pt>
          <cx:pt idx="47">65</cx:pt>
          <cx:pt idx="48">72</cx:pt>
          <cx:pt idx="49">72</cx:pt>
          <cx:pt idx="50">72</cx:pt>
          <cx:pt idx="51">72</cx:pt>
          <cx:pt idx="52">71</cx:pt>
          <cx:pt idx="53">72</cx:pt>
          <cx:pt idx="54">32</cx:pt>
          <cx:pt idx="55">72</cx:pt>
          <cx:pt idx="56">25</cx:pt>
          <cx:pt idx="57">71</cx:pt>
          <cx:pt idx="58">71</cx:pt>
          <cx:pt idx="59">60</cx:pt>
          <cx:pt idx="60">68</cx:pt>
          <cx:pt idx="61">70</cx:pt>
          <cx:pt idx="62">71</cx:pt>
          <cx:pt idx="63">23</cx:pt>
          <cx:pt idx="64">72</cx:pt>
          <cx:pt idx="65">13</cx:pt>
          <cx:pt idx="66">71</cx:pt>
          <cx:pt idx="67">72</cx:pt>
          <cx:pt idx="68">35</cx:pt>
          <cx:pt idx="69">62</cx:pt>
          <cx:pt idx="70">53</cx:pt>
          <cx:pt idx="71">71</cx:pt>
          <cx:pt idx="72">72</cx:pt>
          <cx:pt idx="73">63</cx:pt>
          <cx:pt idx="74">36</cx:pt>
          <cx:pt idx="75">60</cx:pt>
          <cx:pt idx="76">0</cx:pt>
          <cx:pt idx="77">72</cx:pt>
          <cx:pt idx="78">51</cx:pt>
          <cx:pt idx="79">45</cx:pt>
          <cx:pt idx="80">72</cx:pt>
          <cx:pt idx="81">70</cx:pt>
          <cx:pt idx="82">65</cx:pt>
          <cx:pt idx="83">70</cx:pt>
          <cx:pt idx="84">71</cx:pt>
          <cx:pt idx="85">41</cx:pt>
          <cx:pt idx="86">36</cx:pt>
          <cx:pt idx="87">72</cx:pt>
          <cx:pt idx="88">71</cx:pt>
          <cx:pt idx="89">37</cx:pt>
          <cx:pt idx="90">69</cx:pt>
          <cx:pt idx="91">72</cx:pt>
          <cx:pt idx="92">69</cx:pt>
          <cx:pt idx="93">72</cx:pt>
          <cx:pt idx="94">45</cx:pt>
          <cx:pt idx="95">72</cx:pt>
          <cx:pt idx="96">67</cx:pt>
          <cx:pt idx="97">72</cx:pt>
          <cx:pt idx="98">63</cx:pt>
          <cx:pt idx="99">72</cx:pt>
          <cx:pt idx="100">72</cx:pt>
          <cx:pt idx="101">72</cx:pt>
          <cx:pt idx="102">71</cx:pt>
          <cx:pt idx="103">68</cx:pt>
          <cx:pt idx="104">71</cx:pt>
          <cx:pt idx="105">36</cx:pt>
          <cx:pt idx="106">71</cx:pt>
          <cx:pt idx="107">72</cx:pt>
          <cx:pt idx="108">72</cx:pt>
          <cx:pt idx="109">38</cx:pt>
          <cx:pt idx="110">72</cx:pt>
          <cx:pt idx="111">72</cx:pt>
          <cx:pt idx="112">72</cx:pt>
          <cx:pt idx="113">63</cx:pt>
          <cx:pt idx="114">70</cx:pt>
          <cx:pt idx="115">62</cx:pt>
          <cx:pt idx="116">72</cx:pt>
          <cx:pt idx="117">71</cx:pt>
          <cx:pt idx="118">71</cx:pt>
          <cx:pt idx="119">72</cx:pt>
          <cx:pt idx="120">71</cx:pt>
          <cx:pt idx="121">72</cx:pt>
          <cx:pt idx="122">71</cx:pt>
          <cx:pt idx="123">72</cx:pt>
          <cx:pt idx="124">62</cx:pt>
          <cx:pt idx="125">72</cx:pt>
          <cx:pt idx="126">70</cx:pt>
          <cx:pt idx="127">59</cx:pt>
          <cx:pt idx="128">71</cx:pt>
          <cx:pt idx="129">56</cx:pt>
          <cx:pt idx="130">36</cx:pt>
          <cx:pt idx="131">72</cx:pt>
          <cx:pt idx="132">66</cx:pt>
          <cx:pt idx="133">71</cx:pt>
          <cx:pt idx="134">72</cx:pt>
          <cx:pt idx="135">72</cx:pt>
          <cx:pt idx="136">72</cx:pt>
          <cx:pt idx="137">15</cx:pt>
          <cx:pt idx="138">70</cx:pt>
          <cx:pt idx="139">72</cx:pt>
          <cx:pt idx="140">54</cx:pt>
          <cx:pt idx="141">71</cx:pt>
          <cx:pt idx="142">72</cx:pt>
          <cx:pt idx="143">72</cx:pt>
          <cx:pt idx="144">63</cx:pt>
          <cx:pt idx="145">68</cx:pt>
          <cx:pt idx="146">49</cx:pt>
          <cx:pt idx="147">72</cx:pt>
          <cx:pt idx="148">69</cx:pt>
          <cx:pt idx="149">71</cx:pt>
          <cx:pt idx="150">71</cx:pt>
          <cx:pt idx="151">71</cx:pt>
          <cx:pt idx="152">67</cx:pt>
          <cx:pt idx="153">53</cx:pt>
          <cx:pt idx="154">69</cx:pt>
          <cx:pt idx="155">68</cx:pt>
          <cx:pt idx="156">64</cx:pt>
          <cx:pt idx="157">34</cx:pt>
          <cx:pt idx="158">69</cx:pt>
          <cx:pt idx="159">70</cx:pt>
          <cx:pt idx="160">72</cx:pt>
          <cx:pt idx="161">70</cx:pt>
          <cx:pt idx="162">72</cx:pt>
          <cx:pt idx="163">65</cx:pt>
          <cx:pt idx="164">72</cx:pt>
          <cx:pt idx="165">72</cx:pt>
          <cx:pt idx="166">72</cx:pt>
          <cx:pt idx="167">70</cx:pt>
          <cx:pt idx="168">66</cx:pt>
          <cx:pt idx="169">72</cx:pt>
          <cx:pt idx="170">71</cx:pt>
          <cx:pt idx="171">72</cx:pt>
          <cx:pt idx="172">52</cx:pt>
          <cx:pt idx="173">71</cx:pt>
          <cx:pt idx="174">72</cx:pt>
          <cx:pt idx="175">62</cx:pt>
          <cx:pt idx="176">66</cx:pt>
          <cx:pt idx="177">67</cx:pt>
          <cx:pt idx="178">30</cx:pt>
          <cx:pt idx="179">64</cx:pt>
          <cx:pt idx="180">64</cx:pt>
          <cx:pt idx="181">66</cx:pt>
          <cx:pt idx="182">70</cx:pt>
          <cx:pt idx="183">72</cx:pt>
          <cx:pt idx="184">67</cx:pt>
          <cx:pt idx="185">6</cx:pt>
          <cx:pt idx="186">71</cx:pt>
          <cx:pt idx="187">52</cx:pt>
          <cx:pt idx="188">72</cx:pt>
          <cx:pt idx="189">72</cx:pt>
          <cx:pt idx="190">69</cx:pt>
          <cx:pt idx="191">71</cx:pt>
          <cx:pt idx="192">59</cx:pt>
          <cx:pt idx="193">59</cx:pt>
          <cx:pt idx="194">72</cx:pt>
          <cx:pt idx="195">71</cx:pt>
          <cx:pt idx="196">35</cx:pt>
          <cx:pt idx="197">59</cx:pt>
          <cx:pt idx="198">72</cx:pt>
          <cx:pt idx="199">72</cx:pt>
          <cx:pt idx="200">71</cx:pt>
          <cx:pt idx="201">47</cx:pt>
          <cx:pt idx="202">61</cx:pt>
          <cx:pt idx="203">68</cx:pt>
          <cx:pt idx="204">72</cx:pt>
          <cx:pt idx="205">72</cx:pt>
          <cx:pt idx="206">69</cx:pt>
          <cx:pt idx="207">64</cx:pt>
          <cx:pt idx="208">64</cx:pt>
          <cx:pt idx="209">72</cx:pt>
          <cx:pt idx="210">72</cx:pt>
          <cx:pt idx="211">15</cx:pt>
          <cx:pt idx="212">61</cx:pt>
          <cx:pt idx="213">61</cx:pt>
          <cx:pt idx="214">68</cx:pt>
          <cx:pt idx="215">72</cx:pt>
          <cx:pt idx="216">68</cx:pt>
          <cx:pt idx="217">68</cx:pt>
          <cx:pt idx="218">52</cx:pt>
          <cx:pt idx="219">72</cx:pt>
          <cx:pt idx="220">68</cx:pt>
          <cx:pt idx="221">70</cx:pt>
          <cx:pt idx="222">72</cx:pt>
          <cx:pt idx="223">70</cx:pt>
          <cx:pt idx="224">71</cx:pt>
          <cx:pt idx="225">40</cx:pt>
          <cx:pt idx="226">26</cx:pt>
          <cx:pt idx="227">70</cx:pt>
          <cx:pt idx="228">72</cx:pt>
          <cx:pt idx="229">71</cx:pt>
          <cx:pt idx="230">72</cx:pt>
          <cx:pt idx="231">29</cx:pt>
          <cx:pt idx="232">72</cx:pt>
          <cx:pt idx="233">70</cx:pt>
          <cx:pt idx="234">61</cx:pt>
          <cx:pt idx="235">63</cx:pt>
          <cx:pt idx="236">45</cx:pt>
          <cx:pt idx="237">72</cx:pt>
          <cx:pt idx="238">72</cx:pt>
          <cx:pt idx="239">72</cx:pt>
          <cx:pt idx="240">67</cx:pt>
          <cx:pt idx="241">72</cx:pt>
          <cx:pt idx="242">41</cx:pt>
          <cx:pt idx="243">72</cx:pt>
          <cx:pt idx="244">72</cx:pt>
          <cx:pt idx="245">72</cx:pt>
          <cx:pt idx="246">51</cx:pt>
          <cx:pt idx="247">47</cx:pt>
          <cx:pt idx="248">71</cx:pt>
          <cx:pt idx="249">68</cx:pt>
          <cx:pt idx="250">72</cx:pt>
          <cx:pt idx="251">60</cx:pt>
          <cx:pt idx="252">60</cx:pt>
          <cx:pt idx="253">70</cx:pt>
          <cx:pt idx="254">63</cx:pt>
          <cx:pt idx="255">66</cx:pt>
          <cx:pt idx="256">51</cx:pt>
          <cx:pt idx="257">72</cx:pt>
          <cx:pt idx="258">72</cx:pt>
          <cx:pt idx="259">63</cx:pt>
          <cx:pt idx="260">72</cx:pt>
          <cx:pt idx="261">72</cx:pt>
          <cx:pt idx="262">63</cx:pt>
          <cx:pt idx="263">56</cx:pt>
          <cx:pt idx="264">72</cx:pt>
          <cx:pt idx="265">36</cx:pt>
          <cx:pt idx="266">72</cx:pt>
          <cx:pt idx="267">72</cx:pt>
          <cx:pt idx="268">72</cx:pt>
          <cx:pt idx="269">68</cx:pt>
          <cx:pt idx="270">72</cx:pt>
          <cx:pt idx="271">72</cx:pt>
          <cx:pt idx="272">45</cx:pt>
          <cx:pt idx="273">72</cx:pt>
          <cx:pt idx="274">71</cx:pt>
          <cx:pt idx="275">56</cx:pt>
          <cx:pt idx="276">63</cx:pt>
          <cx:pt idx="277">24</cx:pt>
          <cx:pt idx="278">72</cx:pt>
          <cx:pt idx="279">72</cx:pt>
          <cx:pt idx="280">72</cx:pt>
          <cx:pt idx="281">72</cx:pt>
          <cx:pt idx="282">69</cx:pt>
          <cx:pt idx="283">63</cx:pt>
          <cx:pt idx="284">66</cx:pt>
          <cx:pt idx="285">63</cx:pt>
          <cx:pt idx="286">72</cx:pt>
          <cx:pt idx="287">66</cx:pt>
          <cx:pt idx="288">37</cx:pt>
          <cx:pt idx="289">71</cx:pt>
          <cx:pt idx="290">70</cx:pt>
          <cx:pt idx="291">70</cx:pt>
          <cx:pt idx="292">50</cx:pt>
          <cx:pt idx="293">66</cx:pt>
          <cx:pt idx="294">54</cx:pt>
          <cx:pt idx="295">72</cx:pt>
          <cx:pt idx="296">72</cx:pt>
          <cx:pt idx="297">72</cx:pt>
          <cx:pt idx="298">20</cx:pt>
          <cx:pt idx="299">71</cx:pt>
          <cx:pt idx="300">71</cx:pt>
          <cx:pt idx="301">70</cx:pt>
          <cx:pt idx="302">71</cx:pt>
          <cx:pt idx="303">72</cx:pt>
          <cx:pt idx="304">56</cx:pt>
          <cx:pt idx="305">72</cx:pt>
          <cx:pt idx="306">60</cx:pt>
          <cx:pt idx="307">70</cx:pt>
          <cx:pt idx="308">72</cx:pt>
          <cx:pt idx="309">49</cx:pt>
          <cx:pt idx="310">65</cx:pt>
          <cx:pt idx="311">64</cx:pt>
          <cx:pt idx="312">50</cx:pt>
          <cx:pt idx="313">56</cx:pt>
          <cx:pt idx="314">72</cx:pt>
          <cx:pt idx="315">31</cx:pt>
          <cx:pt idx="316">66</cx:pt>
          <cx:pt idx="317">71</cx:pt>
          <cx:pt idx="318">72</cx:pt>
          <cx:pt idx="319">72</cx:pt>
          <cx:pt idx="320">61</cx:pt>
          <cx:pt idx="321">34</cx:pt>
          <cx:pt idx="322">25</cx:pt>
          <cx:pt idx="323">30</cx:pt>
          <cx:pt idx="324">66</cx:pt>
          <cx:pt idx="325">47</cx:pt>
          <cx:pt idx="326">51</cx:pt>
          <cx:pt idx="327">14</cx:pt>
          <cx:pt idx="328">63</cx:pt>
          <cx:pt idx="329">36</cx:pt>
          <cx:pt idx="330">71</cx:pt>
          <cx:pt idx="331">72</cx:pt>
          <cx:pt idx="332">66</cx:pt>
          <cx:pt idx="333">71</cx:pt>
          <cx:pt idx="334">72</cx:pt>
          <cx:pt idx="335">71</cx:pt>
          <cx:pt idx="336">35</cx:pt>
          <cx:pt idx="337">17</cx:pt>
          <cx:pt idx="338">66</cx:pt>
          <cx:pt idx="339">71</cx:pt>
          <cx:pt idx="340">46</cx:pt>
          <cx:pt idx="341">57</cx:pt>
          <cx:pt idx="342">55</cx:pt>
          <cx:pt idx="343">66</cx:pt>
          <cx:pt idx="344">49</cx:pt>
          <cx:pt idx="345">68</cx:pt>
          <cx:pt idx="346">72</cx:pt>
          <cx:pt idx="347">23</cx:pt>
          <cx:pt idx="348">72</cx:pt>
          <cx:pt idx="349">37</cx:pt>
          <cx:pt idx="350">72</cx:pt>
          <cx:pt idx="351">70</cx:pt>
          <cx:pt idx="352">61</cx:pt>
          <cx:pt idx="353">53</cx:pt>
          <cx:pt idx="354">70</cx:pt>
          <cx:pt idx="355">32</cx:pt>
          <cx:pt idx="356">44</cx:pt>
          <cx:pt idx="357">52</cx:pt>
          <cx:pt idx="358">71</cx:pt>
          <cx:pt idx="359">72</cx:pt>
          <cx:pt idx="360">69</cx:pt>
          <cx:pt idx="361">63</cx:pt>
          <cx:pt idx="362">70</cx:pt>
          <cx:pt idx="363">68</cx:pt>
          <cx:pt idx="364">72</cx:pt>
          <cx:pt idx="365">52</cx:pt>
          <cx:pt idx="366">71</cx:pt>
          <cx:pt idx="367">72</cx:pt>
          <cx:pt idx="368">49</cx:pt>
          <cx:pt idx="369">44</cx:pt>
          <cx:pt idx="370">70</cx:pt>
          <cx:pt idx="371">31</cx:pt>
          <cx:pt idx="372">72</cx:pt>
          <cx:pt idx="373">43</cx:pt>
          <cx:pt idx="374">49</cx:pt>
          <cx:pt idx="375">72</cx:pt>
          <cx:pt idx="376">72</cx:pt>
          <cx:pt idx="377">30</cx:pt>
          <cx:pt idx="378">72</cx:pt>
          <cx:pt idx="379">72</cx:pt>
          <cx:pt idx="380">48</cx:pt>
          <cx:pt idx="381">70</cx:pt>
          <cx:pt idx="382">72</cx:pt>
          <cx:pt idx="383">35</cx:pt>
          <cx:pt idx="384">71</cx:pt>
          <cx:pt idx="385">72</cx:pt>
          <cx:pt idx="386">20</cx:pt>
          <cx:pt idx="387">72</cx:pt>
          <cx:pt idx="388">71</cx:pt>
          <cx:pt idx="389">53</cx:pt>
          <cx:pt idx="390">58</cx:pt>
          <cx:pt idx="391">62</cx:pt>
          <cx:pt idx="392">55</cx:pt>
          <cx:pt idx="393">72</cx:pt>
          <cx:pt idx="394">72</cx:pt>
          <cx:pt idx="395">72</cx:pt>
          <cx:pt idx="396">72</cx:pt>
          <cx:pt idx="397">58</cx:pt>
          <cx:pt idx="398">71</cx:pt>
          <cx:pt idx="399">67</cx:pt>
          <cx:pt idx="400">72</cx:pt>
          <cx:pt idx="401">72</cx:pt>
          <cx:pt idx="402">69</cx:pt>
          <cx:pt idx="403">61</cx:pt>
          <cx:pt idx="404">58</cx:pt>
          <cx:pt idx="405">10</cx:pt>
          <cx:pt idx="406">72</cx:pt>
          <cx:pt idx="407">72</cx:pt>
          <cx:pt idx="408">62</cx:pt>
          <cx:pt idx="409">59</cx:pt>
          <cx:pt idx="410">64</cx:pt>
          <cx:pt idx="411">71</cx:pt>
          <cx:pt idx="412">70</cx:pt>
          <cx:pt idx="413">38</cx:pt>
          <cx:pt idx="414">72</cx:pt>
          <cx:pt idx="415">63</cx:pt>
          <cx:pt idx="416">72</cx:pt>
          <cx:pt idx="417">67</cx:pt>
          <cx:pt idx="418">66</cx:pt>
          <cx:pt idx="419">37</cx:pt>
          <cx:pt idx="420">72</cx:pt>
          <cx:pt idx="421">15</cx:pt>
          <cx:pt idx="422">70</cx:pt>
          <cx:pt idx="423">68</cx:pt>
          <cx:pt idx="424">64</cx:pt>
          <cx:pt idx="425">57</cx:pt>
          <cx:pt idx="426">72</cx:pt>
          <cx:pt idx="427">71</cx:pt>
          <cx:pt idx="428">72</cx:pt>
          <cx:pt idx="429">71</cx:pt>
          <cx:pt idx="430">70</cx:pt>
          <cx:pt idx="431">72</cx:pt>
          <cx:pt idx="432">29</cx:pt>
          <cx:pt idx="433">21</cx:pt>
          <cx:pt idx="434">72</cx:pt>
          <cx:pt idx="435">71</cx:pt>
          <cx:pt idx="436">68</cx:pt>
          <cx:pt idx="437">56</cx:pt>
          <cx:pt idx="438">70</cx:pt>
          <cx:pt idx="439">72</cx:pt>
          <cx:pt idx="440">61</cx:pt>
          <cx:pt idx="441">70</cx:pt>
          <cx:pt idx="442">72</cx:pt>
          <cx:pt idx="443">57</cx:pt>
          <cx:pt idx="444">72</cx:pt>
        </cx:lvl>
      </cx:numDim>
    </cx:data>
    <cx:data id="2">
      <cx:numDim type="val">
        <cx:f>dados!$N$3:$N$1964</cx:f>
        <cx:lvl ptCount="1962" formatCode="Geral">
          <cx:pt idx="0">2</cx:pt>
          <cx:pt idx="1">1</cx:pt>
          <cx:pt idx="2">17</cx:pt>
          <cx:pt idx="3">5</cx:pt>
          <cx:pt idx="4">2</cx:pt>
          <cx:pt idx="5">18</cx:pt>
          <cx:pt idx="6">9</cx:pt>
          <cx:pt idx="7">1</cx:pt>
          <cx:pt idx="8">5</cx:pt>
          <cx:pt idx="9">37</cx:pt>
          <cx:pt idx="10">3</cx:pt>
          <cx:pt idx="11">1</cx:pt>
          <cx:pt idx="12">2</cx:pt>
          <cx:pt idx="13">1</cx:pt>
          <cx:pt idx="14">1</cx:pt>
          <cx:pt idx="15">7</cx:pt>
          <cx:pt idx="16">4</cx:pt>
          <cx:pt idx="17">15</cx:pt>
          <cx:pt idx="18">8</cx:pt>
          <cx:pt idx="19">1</cx:pt>
          <cx:pt idx="20">1</cx:pt>
          <cx:pt idx="21">2</cx:pt>
          <cx:pt idx="22">4</cx:pt>
          <cx:pt idx="23">1</cx:pt>
          <cx:pt idx="24">2</cx:pt>
          <cx:pt idx="25">2</cx:pt>
          <cx:pt idx="26">59</cx:pt>
          <cx:pt idx="27">1</cx:pt>
          <cx:pt idx="28">1</cx:pt>
          <cx:pt idx="29">1</cx:pt>
          <cx:pt idx="30">10</cx:pt>
          <cx:pt idx="31">24</cx:pt>
          <cx:pt idx="32">4</cx:pt>
          <cx:pt idx="33">32</cx:pt>
          <cx:pt idx="34">5</cx:pt>
          <cx:pt idx="35">2</cx:pt>
          <cx:pt idx="36">7</cx:pt>
          <cx:pt idx="37">2</cx:pt>
          <cx:pt idx="38">10</cx:pt>
          <cx:pt idx="39">2</cx:pt>
          <cx:pt idx="40">11</cx:pt>
          <cx:pt idx="41">1</cx:pt>
          <cx:pt idx="42">1</cx:pt>
          <cx:pt idx="43">61</cx:pt>
          <cx:pt idx="44">12</cx:pt>
          <cx:pt idx="45">1</cx:pt>
          <cx:pt idx="46">28</cx:pt>
          <cx:pt idx="47">13</cx:pt>
          <cx:pt idx="48">1</cx:pt>
          <cx:pt idx="49">15</cx:pt>
          <cx:pt idx="50">1</cx:pt>
          <cx:pt idx="51">5</cx:pt>
          <cx:pt idx="52">23</cx:pt>
          <cx:pt idx="53">1</cx:pt>
          <cx:pt idx="54">10</cx:pt>
          <cx:pt idx="55">12</cx:pt>
          <cx:pt idx="56">1</cx:pt>
          <cx:pt idx="57">7</cx:pt>
          <cx:pt idx="58">10</cx:pt>
          <cx:pt idx="59">43</cx:pt>
          <cx:pt idx="60">1</cx:pt>
          <cx:pt idx="61">20</cx:pt>
          <cx:pt idx="62">1</cx:pt>
          <cx:pt idx="63">3</cx:pt>
          <cx:pt idx="64">8</cx:pt>
          <cx:pt idx="65">2</cx:pt>
          <cx:pt idx="66">4</cx:pt>
          <cx:pt idx="67">2</cx:pt>
          <cx:pt idx="68">4</cx:pt>
          <cx:pt idx="69">1</cx:pt>
          <cx:pt idx="70">2</cx:pt>
          <cx:pt idx="71">1</cx:pt>
          <cx:pt idx="72">3</cx:pt>
          <cx:pt idx="73">1</cx:pt>
          <cx:pt idx="74">4</cx:pt>
          <cx:pt idx="75">3</cx:pt>
          <cx:pt idx="76">33</cx:pt>
          <cx:pt idx="77">22</cx:pt>
          <cx:pt idx="78">3</cx:pt>
          <cx:pt idx="79">15</cx:pt>
          <cx:pt idx="80">1</cx:pt>
          <cx:pt idx="81">2</cx:pt>
          <cx:pt idx="82">1</cx:pt>
          <cx:pt idx="83">7</cx:pt>
          <cx:pt idx="84">4</cx:pt>
          <cx:pt idx="85">1</cx:pt>
          <cx:pt idx="86">12</cx:pt>
          <cx:pt idx="87">1</cx:pt>
          <cx:pt idx="88">22</cx:pt>
          <cx:pt idx="89">59</cx:pt>
          <cx:pt idx="90">1</cx:pt>
          <cx:pt idx="91">1</cx:pt>
          <cx:pt idx="92">4</cx:pt>
          <cx:pt idx="93">3</cx:pt>
          <cx:pt idx="94">2</cx:pt>
          <cx:pt idx="95">1</cx:pt>
          <cx:pt idx="96">1</cx:pt>
          <cx:pt idx="97">7</cx:pt>
          <cx:pt idx="98">2</cx:pt>
          <cx:pt idx="99">1</cx:pt>
          <cx:pt idx="100">1</cx:pt>
          <cx:pt idx="101">1</cx:pt>
          <cx:pt idx="102">34</cx:pt>
          <cx:pt idx="103">4</cx:pt>
          <cx:pt idx="104">27</cx:pt>
          <cx:pt idx="105">2</cx:pt>
          <cx:pt idx="106">12</cx:pt>
          <cx:pt idx="107">26</cx:pt>
          <cx:pt idx="108">14</cx:pt>
          <cx:pt idx="109">32</cx:pt>
          <cx:pt idx="110">1</cx:pt>
          <cx:pt idx="111">40</cx:pt>
          <cx:pt idx="112">5</cx:pt>
          <cx:pt idx="113">2</cx:pt>
          <cx:pt idx="114">2</cx:pt>
          <cx:pt idx="115">2</cx:pt>
          <cx:pt idx="116">11</cx:pt>
          <cx:pt idx="117">25</cx:pt>
          <cx:pt idx="118">19</cx:pt>
          <cx:pt idx="119">1</cx:pt>
          <cx:pt idx="120">2</cx:pt>
          <cx:pt idx="121">3</cx:pt>
          <cx:pt idx="122">1</cx:pt>
          <cx:pt idx="123">1</cx:pt>
          <cx:pt idx="124">1</cx:pt>
          <cx:pt idx="125">1</cx:pt>
          <cx:pt idx="126">17</cx:pt>
          <cx:pt idx="127">19</cx:pt>
          <cx:pt idx="128">3</cx:pt>
          <cx:pt idx="129">2</cx:pt>
          <cx:pt idx="130">1</cx:pt>
          <cx:pt idx="131">34</cx:pt>
          <cx:pt idx="132">3</cx:pt>
          <cx:pt idx="133">16</cx:pt>
          <cx:pt idx="134">1</cx:pt>
          <cx:pt idx="135">15</cx:pt>
          <cx:pt idx="136">1</cx:pt>
          <cx:pt idx="137">7</cx:pt>
          <cx:pt idx="138">7</cx:pt>
          <cx:pt idx="139">6</cx:pt>
          <cx:pt idx="140">11</cx:pt>
          <cx:pt idx="141">15</cx:pt>
          <cx:pt idx="142">16</cx:pt>
          <cx:pt idx="143">18</cx:pt>
          <cx:pt idx="144">34</cx:pt>
          <cx:pt idx="145">1</cx:pt>
          <cx:pt idx="146">4</cx:pt>
          <cx:pt idx="147">1</cx:pt>
          <cx:pt idx="148">1</cx:pt>
          <cx:pt idx="149">2</cx:pt>
          <cx:pt idx="150">1</cx:pt>
          <cx:pt idx="151">3</cx:pt>
          <cx:pt idx="152">10</cx:pt>
          <cx:pt idx="153">9</cx:pt>
          <cx:pt idx="154">13</cx:pt>
          <cx:pt idx="155">4</cx:pt>
          <cx:pt idx="156">10</cx:pt>
          <cx:pt idx="157">1</cx:pt>
          <cx:pt idx="158">1</cx:pt>
          <cx:pt idx="159">22</cx:pt>
          <cx:pt idx="160">18</cx:pt>
          <cx:pt idx="161">1</cx:pt>
          <cx:pt idx="162">2</cx:pt>
          <cx:pt idx="163">9</cx:pt>
          <cx:pt idx="164">1</cx:pt>
          <cx:pt idx="165">1</cx:pt>
          <cx:pt idx="166">4</cx:pt>
          <cx:pt idx="167">13</cx:pt>
          <cx:pt idx="168">22</cx:pt>
          <cx:pt idx="169">8</cx:pt>
          <cx:pt idx="170">15</cx:pt>
          <cx:pt idx="171">1</cx:pt>
          <cx:pt idx="172">1</cx:pt>
          <cx:pt idx="173">5</cx:pt>
          <cx:pt idx="174">1</cx:pt>
          <cx:pt idx="175">1</cx:pt>
          <cx:pt idx="176">10</cx:pt>
          <cx:pt idx="177">3</cx:pt>
          <cx:pt idx="178">12</cx:pt>
          <cx:pt idx="179">42</cx:pt>
          <cx:pt idx="180">30</cx:pt>
          <cx:pt idx="181">35</cx:pt>
          <cx:pt idx="182">17</cx:pt>
          <cx:pt idx="183">42</cx:pt>
          <cx:pt idx="184">11</cx:pt>
          <cx:pt idx="185">1</cx:pt>
          <cx:pt idx="186">1</cx:pt>
          <cx:pt idx="187">3</cx:pt>
          <cx:pt idx="188">5</cx:pt>
          <cx:pt idx="189">51</cx:pt>
          <cx:pt idx="190">46</cx:pt>
          <cx:pt idx="191">29</cx:pt>
          <cx:pt idx="192">1</cx:pt>
          <cx:pt idx="193">3</cx:pt>
          <cx:pt idx="194">1</cx:pt>
          <cx:pt idx="195">1</cx:pt>
          <cx:pt idx="196">9</cx:pt>
          <cx:pt idx="197">1</cx:pt>
          <cx:pt idx="198">1</cx:pt>
          <cx:pt idx="199">3</cx:pt>
          <cx:pt idx="200">13</cx:pt>
          <cx:pt idx="201">2</cx:pt>
          <cx:pt idx="202">18</cx:pt>
          <cx:pt idx="203">1</cx:pt>
          <cx:pt idx="204">4</cx:pt>
          <cx:pt idx="205">12</cx:pt>
          <cx:pt idx="206">32</cx:pt>
          <cx:pt idx="207">32</cx:pt>
          <cx:pt idx="208">31</cx:pt>
          <cx:pt idx="209">57</cx:pt>
          <cx:pt idx="210">1</cx:pt>
          <cx:pt idx="211">1</cx:pt>
          <cx:pt idx="212">10</cx:pt>
          <cx:pt idx="213">2</cx:pt>
          <cx:pt idx="214">1</cx:pt>
          <cx:pt idx="215">1</cx:pt>
          <cx:pt idx="216">1</cx:pt>
          <cx:pt idx="217">1</cx:pt>
          <cx:pt idx="218">2</cx:pt>
          <cx:pt idx="219">16</cx:pt>
          <cx:pt idx="220">1</cx:pt>
          <cx:pt idx="221">1</cx:pt>
          <cx:pt idx="222">5</cx:pt>
          <cx:pt idx="223">31</cx:pt>
          <cx:pt idx="224">8</cx:pt>
          <cx:pt idx="225">2</cx:pt>
          <cx:pt idx="226">1</cx:pt>
          <cx:pt idx="227">7</cx:pt>
          <cx:pt idx="228">11</cx:pt>
          <cx:pt idx="229">1</cx:pt>
          <cx:pt idx="230">16</cx:pt>
          <cx:pt idx="231">1</cx:pt>
          <cx:pt idx="232">1</cx:pt>
          <cx:pt idx="233">2</cx:pt>
          <cx:pt idx="234">23</cx:pt>
          <cx:pt idx="235">5</cx:pt>
          <cx:pt idx="236">2</cx:pt>
          <cx:pt idx="237">5</cx:pt>
          <cx:pt idx="238">10</cx:pt>
          <cx:pt idx="239">1</cx:pt>
          <cx:pt idx="240">15</cx:pt>
          <cx:pt idx="241">1</cx:pt>
          <cx:pt idx="242">26</cx:pt>
          <cx:pt idx="243">2</cx:pt>
          <cx:pt idx="244">1</cx:pt>
          <cx:pt idx="245">1</cx:pt>
          <cx:pt idx="246">1</cx:pt>
          <cx:pt idx="247">32</cx:pt>
          <cx:pt idx="248">17</cx:pt>
          <cx:pt idx="249">1</cx:pt>
          <cx:pt idx="250">1</cx:pt>
          <cx:pt idx="251">8</cx:pt>
          <cx:pt idx="252">3</cx:pt>
          <cx:pt idx="253">5</cx:pt>
          <cx:pt idx="254">1</cx:pt>
          <cx:pt idx="255">1</cx:pt>
          <cx:pt idx="256">33</cx:pt>
          <cx:pt idx="257">30</cx:pt>
          <cx:pt idx="258">2</cx:pt>
          <cx:pt idx="259">13</cx:pt>
          <cx:pt idx="260">7</cx:pt>
          <cx:pt idx="261">1</cx:pt>
          <cx:pt idx="262">1</cx:pt>
          <cx:pt idx="263">7</cx:pt>
          <cx:pt idx="264">10</cx:pt>
          <cx:pt idx="265">2</cx:pt>
          <cx:pt idx="266">1</cx:pt>
          <cx:pt idx="267">1</cx:pt>
          <cx:pt idx="268">1</cx:pt>
          <cx:pt idx="269">4</cx:pt>
          <cx:pt idx="270">1</cx:pt>
          <cx:pt idx="271">17</cx:pt>
          <cx:pt idx="272">21</cx:pt>
          <cx:pt idx="273">1</cx:pt>
          <cx:pt idx="274">1</cx:pt>
          <cx:pt idx="275">35</cx:pt>
          <cx:pt idx="276">1</cx:pt>
          <cx:pt idx="277">2</cx:pt>
          <cx:pt idx="278">40</cx:pt>
          <cx:pt idx="279">1</cx:pt>
          <cx:pt idx="280">2</cx:pt>
          <cx:pt idx="281">7</cx:pt>
          <cx:pt idx="282">15</cx:pt>
          <cx:pt idx="283">1</cx:pt>
          <cx:pt idx="284">1</cx:pt>
          <cx:pt idx="285">59</cx:pt>
          <cx:pt idx="286">35</cx:pt>
          <cx:pt idx="287">1</cx:pt>
          <cx:pt idx="288">16</cx:pt>
          <cx:pt idx="289">1</cx:pt>
          <cx:pt idx="290">36</cx:pt>
          <cx:pt idx="291">1</cx:pt>
          <cx:pt idx="292">9</cx:pt>
          <cx:pt idx="293">8</cx:pt>
          <cx:pt idx="294">25</cx:pt>
          <cx:pt idx="295">30</cx:pt>
          <cx:pt idx="296">1</cx:pt>
          <cx:pt idx="297">39</cx:pt>
          <cx:pt idx="298">1</cx:pt>
          <cx:pt idx="299">3</cx:pt>
          <cx:pt idx="300">1</cx:pt>
          <cx:pt idx="301">10</cx:pt>
          <cx:pt idx="302">6</cx:pt>
          <cx:pt idx="303">1</cx:pt>
          <cx:pt idx="304">2</cx:pt>
          <cx:pt idx="305">33</cx:pt>
          <cx:pt idx="306">24</cx:pt>
          <cx:pt idx="307">1</cx:pt>
          <cx:pt idx="308">1</cx:pt>
          <cx:pt idx="309">4</cx:pt>
          <cx:pt idx="310">4</cx:pt>
          <cx:pt idx="311">4</cx:pt>
          <cx:pt idx="312">8</cx:pt>
          <cx:pt idx="313">1</cx:pt>
          <cx:pt idx="314">28</cx:pt>
          <cx:pt idx="315">15</cx:pt>
          <cx:pt idx="316">10</cx:pt>
          <cx:pt idx="317">5</cx:pt>
          <cx:pt idx="318">2</cx:pt>
          <cx:pt idx="319">1</cx:pt>
          <cx:pt idx="320">5</cx:pt>
          <cx:pt idx="321">1</cx:pt>
          <cx:pt idx="322">4</cx:pt>
          <cx:pt idx="323">1</cx:pt>
          <cx:pt idx="324">1</cx:pt>
          <cx:pt idx="325">10</cx:pt>
          <cx:pt idx="326">15</cx:pt>
          <cx:pt idx="327">17</cx:pt>
          <cx:pt idx="328">9</cx:pt>
          <cx:pt idx="329">9</cx:pt>
          <cx:pt idx="330">9</cx:pt>
          <cx:pt idx="331">1</cx:pt>
          <cx:pt idx="332">8</cx:pt>
          <cx:pt idx="333">1</cx:pt>
          <cx:pt idx="334">1</cx:pt>
          <cx:pt idx="335">7</cx:pt>
          <cx:pt idx="336">6</cx:pt>
          <cx:pt idx="337">14</cx:pt>
          <cx:pt idx="338">25</cx:pt>
          <cx:pt idx="339">22</cx:pt>
          <cx:pt idx="340">1</cx:pt>
          <cx:pt idx="341">1</cx:pt>
          <cx:pt idx="342">47</cx:pt>
          <cx:pt idx="343">1</cx:pt>
          <cx:pt idx="344">1</cx:pt>
          <cx:pt idx="345">25</cx:pt>
          <cx:pt idx="346">20</cx:pt>
          <cx:pt idx="347">9</cx:pt>
          <cx:pt idx="348">7</cx:pt>
          <cx:pt idx="349">7</cx:pt>
          <cx:pt idx="350">5</cx:pt>
          <cx:pt idx="351">10</cx:pt>
          <cx:pt idx="352">12</cx:pt>
          <cx:pt idx="353">1</cx:pt>
          <cx:pt idx="354">14</cx:pt>
          <cx:pt idx="355">3</cx:pt>
          <cx:pt idx="356">16</cx:pt>
          <cx:pt idx="357">23</cx:pt>
          <cx:pt idx="358">1</cx:pt>
          <cx:pt idx="359">50</cx:pt>
          <cx:pt idx="360">1</cx:pt>
          <cx:pt idx="361">1</cx:pt>
          <cx:pt idx="362">3</cx:pt>
          <cx:pt idx="363">49</cx:pt>
          <cx:pt idx="364">2</cx:pt>
          <cx:pt idx="365">4</cx:pt>
          <cx:pt idx="366">8</cx:pt>
          <cx:pt idx="367">1</cx:pt>
          <cx:pt idx="368">1</cx:pt>
          <cx:pt idx="369">1</cx:pt>
          <cx:pt idx="370">32</cx:pt>
          <cx:pt idx="371">17</cx:pt>
          <cx:pt idx="372">1</cx:pt>
          <cx:pt idx="373">1</cx:pt>
          <cx:pt idx="374">9</cx:pt>
          <cx:pt idx="375">17</cx:pt>
          <cx:pt idx="376">3</cx:pt>
          <cx:pt idx="377">1</cx:pt>
          <cx:pt idx="378">1</cx:pt>
          <cx:pt idx="379">12</cx:pt>
          <cx:pt idx="380">1</cx:pt>
          <cx:pt idx="381">3</cx:pt>
          <cx:pt idx="382">10</cx:pt>
          <cx:pt idx="383">29</cx:pt>
          <cx:pt idx="384">33</cx:pt>
          <cx:pt idx="385">4</cx:pt>
          <cx:pt idx="386">35</cx:pt>
          <cx:pt idx="387">1</cx:pt>
          <cx:pt idx="388">1</cx:pt>
          <cx:pt idx="389">1</cx:pt>
          <cx:pt idx="390">9</cx:pt>
          <cx:pt idx="391">4</cx:pt>
          <cx:pt idx="392">1</cx:pt>
          <cx:pt idx="393">5</cx:pt>
          <cx:pt idx="394">10</cx:pt>
          <cx:pt idx="395">1</cx:pt>
          <cx:pt idx="396">1</cx:pt>
          <cx:pt idx="397">4</cx:pt>
          <cx:pt idx="398">11</cx:pt>
          <cx:pt idx="399">2</cx:pt>
          <cx:pt idx="400">1</cx:pt>
          <cx:pt idx="401">6</cx:pt>
          <cx:pt idx="402">12</cx:pt>
          <cx:pt idx="403">3</cx:pt>
          <cx:pt idx="404">68</cx:pt>
          <cx:pt idx="405">10</cx:pt>
          <cx:pt idx="406">1</cx:pt>
          <cx:pt idx="407">18</cx:pt>
          <cx:pt idx="408">1</cx:pt>
          <cx:pt idx="409">26</cx:pt>
          <cx:pt idx="410">7</cx:pt>
          <cx:pt idx="411">5</cx:pt>
          <cx:pt idx="412">4</cx:pt>
          <cx:pt idx="413">2</cx:pt>
          <cx:pt idx="414">9</cx:pt>
          <cx:pt idx="415">1</cx:pt>
          <cx:pt idx="416">1</cx:pt>
          <cx:pt idx="417">3</cx:pt>
          <cx:pt idx="418">11</cx:pt>
          <cx:pt idx="419">1</cx:pt>
          <cx:pt idx="420">16</cx:pt>
          <cx:pt idx="421">8</cx:pt>
          <cx:pt idx="422">1</cx:pt>
          <cx:pt idx="423">20</cx:pt>
          <cx:pt idx="424">1</cx:pt>
          <cx:pt idx="425">8</cx:pt>
          <cx:pt idx="426">2</cx:pt>
          <cx:pt idx="427">2</cx:pt>
          <cx:pt idx="428">39</cx:pt>
          <cx:pt idx="429">2</cx:pt>
          <cx:pt idx="430">4</cx:pt>
          <cx:pt idx="431">9</cx:pt>
          <cx:pt idx="432">1</cx:pt>
          <cx:pt idx="433">9</cx:pt>
          <cx:pt idx="434">50</cx:pt>
          <cx:pt idx="435">1</cx:pt>
          <cx:pt idx="436">54</cx:pt>
          <cx:pt idx="437">1</cx:pt>
          <cx:pt idx="438">1</cx:pt>
          <cx:pt idx="439">1</cx:pt>
          <cx:pt idx="440">13</cx:pt>
          <cx:pt idx="441">1</cx:pt>
          <cx:pt idx="442">20</cx:pt>
          <cx:pt idx="443">46</cx:pt>
          <cx:pt idx="444">2</cx:pt>
          <cx:pt idx="445">1</cx:pt>
          <cx:pt idx="446">3</cx:pt>
          <cx:pt idx="447">5</cx:pt>
          <cx:pt idx="448">1</cx:pt>
          <cx:pt idx="449">2</cx:pt>
          <cx:pt idx="450">4</cx:pt>
          <cx:pt idx="451">1</cx:pt>
          <cx:pt idx="452">4</cx:pt>
          <cx:pt idx="453">1</cx:pt>
          <cx:pt idx="454">1</cx:pt>
          <cx:pt idx="455">2</cx:pt>
          <cx:pt idx="456">26</cx:pt>
          <cx:pt idx="457">15</cx:pt>
          <cx:pt idx="458">1</cx:pt>
          <cx:pt idx="459">3</cx:pt>
          <cx:pt idx="460">1</cx:pt>
          <cx:pt idx="461">1</cx:pt>
          <cx:pt idx="462">1</cx:pt>
          <cx:pt idx="463">1</cx:pt>
          <cx:pt idx="464">3</cx:pt>
          <cx:pt idx="465">1</cx:pt>
          <cx:pt idx="466">1</cx:pt>
          <cx:pt idx="467">20</cx:pt>
          <cx:pt idx="468">6</cx:pt>
          <cx:pt idx="469">1</cx:pt>
          <cx:pt idx="470">48</cx:pt>
          <cx:pt idx="471">3</cx:pt>
          <cx:pt idx="472">1</cx:pt>
          <cx:pt idx="473">1</cx:pt>
          <cx:pt idx="474">49</cx:pt>
          <cx:pt idx="475">16</cx:pt>
          <cx:pt idx="476">7</cx:pt>
          <cx:pt idx="477">25</cx:pt>
          <cx:pt idx="478">20</cx:pt>
          <cx:pt idx="479">4</cx:pt>
          <cx:pt idx="480">1</cx:pt>
          <cx:pt idx="481">11</cx:pt>
          <cx:pt idx="482">2</cx:pt>
          <cx:pt idx="483">1</cx:pt>
          <cx:pt idx="484">1</cx:pt>
          <cx:pt idx="485">20</cx:pt>
          <cx:pt idx="486">14</cx:pt>
          <cx:pt idx="487">2</cx:pt>
          <cx:pt idx="488">1</cx:pt>
          <cx:pt idx="489">1</cx:pt>
          <cx:pt idx="490">1</cx:pt>
          <cx:pt idx="491">1</cx:pt>
          <cx:pt idx="492">7</cx:pt>
          <cx:pt idx="493">9</cx:pt>
          <cx:pt idx="494">1</cx:pt>
          <cx:pt idx="495">24</cx:pt>
          <cx:pt idx="496">2</cx:pt>
          <cx:pt idx="497">1</cx:pt>
          <cx:pt idx="498">13</cx:pt>
          <cx:pt idx="499">25</cx:pt>
          <cx:pt idx="500">35</cx:pt>
          <cx:pt idx="501">6</cx:pt>
          <cx:pt idx="502">9</cx:pt>
          <cx:pt idx="503">2</cx:pt>
          <cx:pt idx="504">1</cx:pt>
          <cx:pt idx="505">3</cx:pt>
          <cx:pt idx="506">1</cx:pt>
          <cx:pt idx="507">1</cx:pt>
          <cx:pt idx="508">3</cx:pt>
          <cx:pt idx="509">56</cx:pt>
          <cx:pt idx="510">31</cx:pt>
          <cx:pt idx="511">14</cx:pt>
          <cx:pt idx="512">37</cx:pt>
          <cx:pt idx="513">1</cx:pt>
          <cx:pt idx="514">32</cx:pt>
          <cx:pt idx="515">1</cx:pt>
          <cx:pt idx="516">2</cx:pt>
          <cx:pt idx="517">8</cx:pt>
          <cx:pt idx="518">1</cx:pt>
          <cx:pt idx="519">9</cx:pt>
          <cx:pt idx="520">3</cx:pt>
          <cx:pt idx="521">21</cx:pt>
          <cx:pt idx="522">1</cx:pt>
          <cx:pt idx="523">1</cx:pt>
          <cx:pt idx="524">1</cx:pt>
          <cx:pt idx="525">3</cx:pt>
          <cx:pt idx="526">3</cx:pt>
          <cx:pt idx="527">3</cx:pt>
          <cx:pt idx="528">1</cx:pt>
          <cx:pt idx="529">4</cx:pt>
          <cx:pt idx="530">15</cx:pt>
          <cx:pt idx="531">1</cx:pt>
          <cx:pt idx="532">1</cx:pt>
          <cx:pt idx="533">7</cx:pt>
          <cx:pt idx="534">1</cx:pt>
          <cx:pt idx="535">55</cx:pt>
          <cx:pt idx="536">1</cx:pt>
          <cx:pt idx="537">1</cx:pt>
          <cx:pt idx="538">1</cx:pt>
          <cx:pt idx="539">1</cx:pt>
          <cx:pt idx="540">2</cx:pt>
          <cx:pt idx="541">27</cx:pt>
          <cx:pt idx="542">1</cx:pt>
          <cx:pt idx="543">1</cx:pt>
          <cx:pt idx="544">1</cx:pt>
          <cx:pt idx="545">2</cx:pt>
          <cx:pt idx="546">1</cx:pt>
          <cx:pt idx="547">2</cx:pt>
          <cx:pt idx="548">4</cx:pt>
          <cx:pt idx="549">2</cx:pt>
          <cx:pt idx="550">2</cx:pt>
          <cx:pt idx="551">9</cx:pt>
          <cx:pt idx="552">1</cx:pt>
          <cx:pt idx="553">36</cx:pt>
          <cx:pt idx="554">1</cx:pt>
          <cx:pt idx="555">2</cx:pt>
          <cx:pt idx="556">11</cx:pt>
          <cx:pt idx="557">4</cx:pt>
          <cx:pt idx="558">1</cx:pt>
          <cx:pt idx="559">2</cx:pt>
          <cx:pt idx="560">3</cx:pt>
          <cx:pt idx="561">1</cx:pt>
          <cx:pt idx="562">53</cx:pt>
          <cx:pt idx="563">1</cx:pt>
          <cx:pt idx="564">4</cx:pt>
          <cx:pt idx="565">38</cx:pt>
          <cx:pt idx="566">53</cx:pt>
          <cx:pt idx="567">16</cx:pt>
          <cx:pt idx="568">1</cx:pt>
          <cx:pt idx="569">7</cx:pt>
          <cx:pt idx="570">37</cx:pt>
          <cx:pt idx="571">5</cx:pt>
          <cx:pt idx="572">3</cx:pt>
          <cx:pt idx="573">2</cx:pt>
          <cx:pt idx="574">2</cx:pt>
          <cx:pt idx="575">3</cx:pt>
          <cx:pt idx="576">37</cx:pt>
          <cx:pt idx="577">1</cx:pt>
          <cx:pt idx="578">4</cx:pt>
          <cx:pt idx="579">3</cx:pt>
          <cx:pt idx="580">4</cx:pt>
          <cx:pt idx="581">4</cx:pt>
          <cx:pt idx="582">1</cx:pt>
          <cx:pt idx="583">1</cx:pt>
          <cx:pt idx="584">1</cx:pt>
          <cx:pt idx="585">50</cx:pt>
          <cx:pt idx="586">26</cx:pt>
          <cx:pt idx="587">1</cx:pt>
          <cx:pt idx="588">7</cx:pt>
          <cx:pt idx="589">2</cx:pt>
          <cx:pt idx="590">11</cx:pt>
          <cx:pt idx="591">5</cx:pt>
          <cx:pt idx="592">1</cx:pt>
          <cx:pt idx="593">10</cx:pt>
          <cx:pt idx="594">16</cx:pt>
          <cx:pt idx="595">2</cx:pt>
          <cx:pt idx="596">2</cx:pt>
          <cx:pt idx="597">1</cx:pt>
          <cx:pt idx="598">4</cx:pt>
          <cx:pt idx="599">45</cx:pt>
          <cx:pt idx="600">3</cx:pt>
          <cx:pt idx="601">11</cx:pt>
          <cx:pt idx="602">7</cx:pt>
          <cx:pt idx="603">1</cx:pt>
          <cx:pt idx="604">11</cx:pt>
          <cx:pt idx="605">44</cx:pt>
          <cx:pt idx="606">1</cx:pt>
          <cx:pt idx="607">9</cx:pt>
          <cx:pt idx="608">7</cx:pt>
          <cx:pt idx="609">36</cx:pt>
          <cx:pt idx="610">1</cx:pt>
          <cx:pt idx="611">8</cx:pt>
          <cx:pt idx="612">8</cx:pt>
          <cx:pt idx="613">2</cx:pt>
          <cx:pt idx="614">27</cx:pt>
          <cx:pt idx="615">5</cx:pt>
          <cx:pt idx="616">6</cx:pt>
          <cx:pt idx="617">3</cx:pt>
          <cx:pt idx="618">5</cx:pt>
          <cx:pt idx="619">1</cx:pt>
          <cx:pt idx="620">1</cx:pt>
          <cx:pt idx="621">19</cx:pt>
          <cx:pt idx="622">6</cx:pt>
          <cx:pt idx="623">1</cx:pt>
          <cx:pt idx="624">15</cx:pt>
          <cx:pt idx="625">25</cx:pt>
          <cx:pt idx="626">13</cx:pt>
          <cx:pt idx="627">1</cx:pt>
          <cx:pt idx="628">37</cx:pt>
          <cx:pt idx="629">3</cx:pt>
          <cx:pt idx="630">10</cx:pt>
          <cx:pt idx="631">2</cx:pt>
          <cx:pt idx="632">36</cx:pt>
          <cx:pt idx="633">53</cx:pt>
          <cx:pt idx="634">1</cx:pt>
          <cx:pt idx="635">1</cx:pt>
          <cx:pt idx="636">5</cx:pt>
          <cx:pt idx="637">1</cx:pt>
          <cx:pt idx="638">13</cx:pt>
          <cx:pt idx="639">9</cx:pt>
          <cx:pt idx="640">10</cx:pt>
          <cx:pt idx="641">20</cx:pt>
          <cx:pt idx="642">32</cx:pt>
          <cx:pt idx="643">1</cx:pt>
          <cx:pt idx="644">1</cx:pt>
          <cx:pt idx="645">1</cx:pt>
          <cx:pt idx="646">1</cx:pt>
          <cx:pt idx="647">7</cx:pt>
          <cx:pt idx="648">1</cx:pt>
          <cx:pt idx="649">6</cx:pt>
          <cx:pt idx="650">1</cx:pt>
          <cx:pt idx="651">15</cx:pt>
          <cx:pt idx="652">16</cx:pt>
          <cx:pt idx="653">5</cx:pt>
          <cx:pt idx="654">4</cx:pt>
          <cx:pt idx="655">1</cx:pt>
          <cx:pt idx="656">9</cx:pt>
          <cx:pt idx="657">1</cx:pt>
          <cx:pt idx="658">1</cx:pt>
          <cx:pt idx="659">3</cx:pt>
          <cx:pt idx="660">1</cx:pt>
          <cx:pt idx="661">1</cx:pt>
          <cx:pt idx="662">1</cx:pt>
          <cx:pt idx="663">1</cx:pt>
          <cx:pt idx="664">4</cx:pt>
          <cx:pt idx="665">7</cx:pt>
          <cx:pt idx="666">3</cx:pt>
          <cx:pt idx="667">1</cx:pt>
          <cx:pt idx="668">3</cx:pt>
          <cx:pt idx="669">1</cx:pt>
          <cx:pt idx="670">1</cx:pt>
          <cx:pt idx="671">14</cx:pt>
          <cx:pt idx="672">1</cx:pt>
          <cx:pt idx="673">1</cx:pt>
          <cx:pt idx="674">1</cx:pt>
          <cx:pt idx="675">7</cx:pt>
          <cx:pt idx="676">1</cx:pt>
          <cx:pt idx="677">17</cx:pt>
          <cx:pt idx="678">8</cx:pt>
          <cx:pt idx="679">1</cx:pt>
          <cx:pt idx="680">6</cx:pt>
          <cx:pt idx="681">1</cx:pt>
          <cx:pt idx="682">1</cx:pt>
          <cx:pt idx="683">13</cx:pt>
          <cx:pt idx="684">1</cx:pt>
          <cx:pt idx="685">1</cx:pt>
          <cx:pt idx="686">1</cx:pt>
          <cx:pt idx="687">5</cx:pt>
          <cx:pt idx="688">13</cx:pt>
          <cx:pt idx="689">2</cx:pt>
          <cx:pt idx="690">17</cx:pt>
          <cx:pt idx="691">1</cx:pt>
          <cx:pt idx="692">9</cx:pt>
          <cx:pt idx="693">1</cx:pt>
          <cx:pt idx="694">1</cx:pt>
          <cx:pt idx="695">1</cx:pt>
          <cx:pt idx="696">9</cx:pt>
          <cx:pt idx="697">20</cx:pt>
          <cx:pt idx="698">70</cx:pt>
          <cx:pt idx="699">3</cx:pt>
          <cx:pt idx="700">20</cx:pt>
          <cx:pt idx="701">21</cx:pt>
          <cx:pt idx="702">2</cx:pt>
          <cx:pt idx="703">21</cx:pt>
          <cx:pt idx="704">5</cx:pt>
          <cx:pt idx="705">1</cx:pt>
          <cx:pt idx="706">49</cx:pt>
          <cx:pt idx="707">49</cx:pt>
          <cx:pt idx="708">1</cx:pt>
          <cx:pt idx="709">8</cx:pt>
          <cx:pt idx="710">33</cx:pt>
          <cx:pt idx="711">18</cx:pt>
          <cx:pt idx="712">4</cx:pt>
          <cx:pt idx="713">14</cx:pt>
          <cx:pt idx="714">3</cx:pt>
          <cx:pt idx="715">6</cx:pt>
          <cx:pt idx="716">27</cx:pt>
          <cx:pt idx="717">1</cx:pt>
          <cx:pt idx="718">29</cx:pt>
          <cx:pt idx="719">1</cx:pt>
          <cx:pt idx="720">12</cx:pt>
          <cx:pt idx="721">1</cx:pt>
          <cx:pt idx="722">3</cx:pt>
          <cx:pt idx="723">1</cx:pt>
          <cx:pt idx="724">2</cx:pt>
          <cx:pt idx="725">42</cx:pt>
          <cx:pt idx="726">9</cx:pt>
          <cx:pt idx="727">5</cx:pt>
          <cx:pt idx="728">3</cx:pt>
          <cx:pt idx="729">1</cx:pt>
          <cx:pt idx="730">1</cx:pt>
          <cx:pt idx="731">10</cx:pt>
          <cx:pt idx="732">4</cx:pt>
          <cx:pt idx="733">11</cx:pt>
          <cx:pt idx="734">1</cx:pt>
          <cx:pt idx="735">4</cx:pt>
          <cx:pt idx="736">43</cx:pt>
          <cx:pt idx="737">1</cx:pt>
          <cx:pt idx="738">7</cx:pt>
          <cx:pt idx="739">2</cx:pt>
          <cx:pt idx="740">1</cx:pt>
          <cx:pt idx="741">1</cx:pt>
          <cx:pt idx="742">1</cx:pt>
          <cx:pt idx="743">1</cx:pt>
          <cx:pt idx="744">2</cx:pt>
          <cx:pt idx="745">2</cx:pt>
          <cx:pt idx="746">26</cx:pt>
          <cx:pt idx="747">71</cx:pt>
          <cx:pt idx="748">1</cx:pt>
          <cx:pt idx="749">5</cx:pt>
          <cx:pt idx="750">9</cx:pt>
          <cx:pt idx="751">30</cx:pt>
          <cx:pt idx="752">4</cx:pt>
          <cx:pt idx="753">38</cx:pt>
          <cx:pt idx="754">1</cx:pt>
          <cx:pt idx="755">2</cx:pt>
          <cx:pt idx="756">1</cx:pt>
          <cx:pt idx="757">6</cx:pt>
          <cx:pt idx="758">1</cx:pt>
          <cx:pt idx="759">1</cx:pt>
          <cx:pt idx="760">1</cx:pt>
          <cx:pt idx="761">1</cx:pt>
          <cx:pt idx="762">1</cx:pt>
          <cx:pt idx="763">1</cx:pt>
          <cx:pt idx="764">3</cx:pt>
          <cx:pt idx="765">13</cx:pt>
          <cx:pt idx="766">42</cx:pt>
          <cx:pt idx="767">1</cx:pt>
          <cx:pt idx="768">29</cx:pt>
          <cx:pt idx="769">1</cx:pt>
          <cx:pt idx="770">10</cx:pt>
          <cx:pt idx="771">2</cx:pt>
          <cx:pt idx="772">15</cx:pt>
          <cx:pt idx="773">1</cx:pt>
          <cx:pt idx="774">2</cx:pt>
          <cx:pt idx="775">1</cx:pt>
          <cx:pt idx="776">16</cx:pt>
          <cx:pt idx="777">15</cx:pt>
          <cx:pt idx="778">1</cx:pt>
          <cx:pt idx="779">2</cx:pt>
          <cx:pt idx="780">1</cx:pt>
          <cx:pt idx="781">1</cx:pt>
          <cx:pt idx="782">1</cx:pt>
          <cx:pt idx="783">1</cx:pt>
          <cx:pt idx="784">2</cx:pt>
          <cx:pt idx="785">1</cx:pt>
          <cx:pt idx="786">1</cx:pt>
          <cx:pt idx="787">7</cx:pt>
          <cx:pt idx="788">1</cx:pt>
          <cx:pt idx="789">9</cx:pt>
          <cx:pt idx="790">2</cx:pt>
          <cx:pt idx="791">14</cx:pt>
          <cx:pt idx="792">3</cx:pt>
          <cx:pt idx="793">3</cx:pt>
          <cx:pt idx="794">2</cx:pt>
          <cx:pt idx="795">35</cx:pt>
          <cx:pt idx="796">1</cx:pt>
          <cx:pt idx="797">37</cx:pt>
          <cx:pt idx="798">3</cx:pt>
          <cx:pt idx="799">1</cx:pt>
          <cx:pt idx="800">56</cx:pt>
          <cx:pt idx="801">4</cx:pt>
          <cx:pt idx="802">1</cx:pt>
          <cx:pt idx="803">32</cx:pt>
          <cx:pt idx="804">7</cx:pt>
          <cx:pt idx="805">3</cx:pt>
          <cx:pt idx="806">1</cx:pt>
          <cx:pt idx="807">13</cx:pt>
          <cx:pt idx="808">1</cx:pt>
          <cx:pt idx="809">6</cx:pt>
          <cx:pt idx="810">3</cx:pt>
          <cx:pt idx="811">12</cx:pt>
          <cx:pt idx="812">1</cx:pt>
          <cx:pt idx="813">1</cx:pt>
          <cx:pt idx="814">41</cx:pt>
          <cx:pt idx="815">9</cx:pt>
          <cx:pt idx="816">1</cx:pt>
          <cx:pt idx="817">3</cx:pt>
          <cx:pt idx="818">1</cx:pt>
          <cx:pt idx="819">13</cx:pt>
          <cx:pt idx="820">24</cx:pt>
          <cx:pt idx="821">22</cx:pt>
          <cx:pt idx="822">1</cx:pt>
          <cx:pt idx="823">4</cx:pt>
          <cx:pt idx="824">8</cx:pt>
          <cx:pt idx="825">3</cx:pt>
          <cx:pt idx="826">1</cx:pt>
          <cx:pt idx="827">1</cx:pt>
          <cx:pt idx="828">9</cx:pt>
          <cx:pt idx="829">1</cx:pt>
          <cx:pt idx="830">4</cx:pt>
        </cx:lvl>
      </cx:numDim>
    </cx:data>
    <cx:data id="3">
      <cx:numDim type="val">
        <cx:f>dados!$O$3:$O$1964</cx:f>
        <cx:lvl ptCount="1962" formatCode="Geral">
          <cx:pt idx="0">9</cx:pt>
          <cx:pt idx="1">10</cx:pt>
          <cx:pt idx="2">41</cx:pt>
          <cx:pt idx="3">70</cx:pt>
          <cx:pt idx="4">41</cx:pt>
          <cx:pt idx="5">69</cx:pt>
          <cx:pt idx="6">6</cx:pt>
          <cx:pt idx="7">25</cx:pt>
          <cx:pt idx="8">41</cx:pt>
          <cx:pt idx="9">5</cx:pt>
          <cx:pt idx="10">70</cx:pt>
          <cx:pt idx="11">66</cx:pt>
          <cx:pt idx="12">54</cx:pt>
          <cx:pt idx="13">72</cx:pt>
          <cx:pt idx="14">72</cx:pt>
          <cx:pt idx="15">48</cx:pt>
          <cx:pt idx="16">30</cx:pt>
          <cx:pt idx="17">67</cx:pt>
          <cx:pt idx="18">59</cx:pt>
          <cx:pt idx="19">70</cx:pt>
          <cx:pt idx="20">68</cx:pt>
          <cx:pt idx="21">42</cx:pt>
          <cx:pt idx="22">70</cx:pt>
          <cx:pt idx="23">67</cx:pt>
          <cx:pt idx="24">70</cx:pt>
        </cx:lvl>
      </cx:numDim>
    </cx:data>
  </cx:chartData>
  <cx:chart>
    <cx:title pos="t" align="ctr" overlay="0">
      <cx:tx>
        <cx:txData>
          <cx:v>Meses na Empresa x Total de Segurança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 b="1"/>
          </a:pPr>
          <a:r>
            <a:rPr lang="pt-BR" sz="1200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Meses na Empresa x Total de Segurança</a:t>
          </a:r>
        </a:p>
      </cx:txPr>
    </cx:title>
    <cx:plotArea>
      <cx:plotAreaRegion>
        <cx:series layoutId="boxWhisker" uniqueId="{F46E18CB-E282-4A70-8772-2B71A6BAA091}">
          <cx:tx>
            <cx:txData>
              <cx:f>dados!$L$2</cx:f>
              <cx:v>População Ativa sem Segurança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E0FBE3A8-FAE6-4A7B-B35B-52DE9B813C66}">
          <cx:tx>
            <cx:txData>
              <cx:f>dados!$M$2</cx:f>
              <cx:v>População Ativa com Segurança</cx:v>
            </cx:txData>
          </cx:tx>
          <cx:spPr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4643F22F-0A3E-4382-9387-8A3F7F520A36}">
          <cx:tx>
            <cx:txData>
              <cx:f>dados!$N$2</cx:f>
              <cx:v>População Churn sem Segurança</cx:v>
            </cx:txData>
          </cx:tx>
          <cx:spPr>
            <a:solidFill>
              <a:srgbClr val="FF6565"/>
            </a:solidFill>
            <a:ln w="19050">
              <a:solidFill>
                <a:srgbClr val="FF0000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BF354BB7-B1CD-4FB0-932C-5535882C8AE5}">
          <cx:tx>
            <cx:txData>
              <cx:f>dados!$O$2</cx:f>
              <cx:v>População Churn com Segurança</cx:v>
            </cx:txData>
          </cx:tx>
          <cx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/>
            </a:pPr>
            <a:endParaRPr lang="pt-BR" sz="10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  <cx:legend pos="b" align="ctr" overlay="0">
      <cx:spPr>
        <a:effectLst/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100"/>
          </a:pPr>
          <a:endParaRPr lang="pt-BR" sz="11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dados!$Q$3:$Q$2131</cx:f>
        <cx:lvl ptCount="2129" formatCode="Geral">
          <cx:pt idx="0">18.949999999999999</cx:pt>
          <cx:pt idx="1">20.649999999999999</cx:pt>
          <cx:pt idx="2">19.800000000000001</cx:pt>
          <cx:pt idx="3">20.199999999999999</cx:pt>
          <cx:pt idx="4">45.25</cx:pt>
          <cx:pt idx="5">20.75</cx:pt>
          <cx:pt idx="6">84.5</cx:pt>
          <cx:pt idx="7">24.949999999999999</cx:pt>
          <cx:pt idx="8">20.149999999999999</cx:pt>
          <cx:pt idx="9">20.399999999999999</cx:pt>
          <cx:pt idx="10">24.25</cx:pt>
          <cx:pt idx="11">55.649999999999999</cx:pt>
          <cx:pt idx="12">25.899999999999999</cx:pt>
          <cx:pt idx="13">20.149999999999999</cx:pt>
          <cx:pt idx="14">20.649999999999999</cx:pt>
          <cx:pt idx="15">19.949999999999999</cx:pt>
          <cx:pt idx="16">33.75</cx:pt>
          <cx:pt idx="17">21</cx:pt>
          <cx:pt idx="18">20.199999999999999</cx:pt>
          <cx:pt idx="19">19.449999999999999</cx:pt>
          <cx:pt idx="20">24.300000000000001</cx:pt>
          <cx:pt idx="21">94.349999999999994</cx:pt>
          <cx:pt idx="22">19.399999999999999</cx:pt>
          <cx:pt idx="23">20.649999999999999</cx:pt>
          <cx:pt idx="24">20.699999999999999</cx:pt>
          <cx:pt idx="25">20.850000000000001</cx:pt>
          <cx:pt idx="26">23.550000000000001</cx:pt>
          <cx:pt idx="27">19.75</cx:pt>
          <cx:pt idx="28">85.950000000000003</cx:pt>
          <cx:pt idx="29">25.699999999999999</cx:pt>
          <cx:pt idx="30">20.199999999999999</cx:pt>
          <cx:pt idx="31">19.600000000000001</cx:pt>
          <cx:pt idx="32">23.949999999999999</cx:pt>
          <cx:pt idx="33">19.600000000000001</cx:pt>
          <cx:pt idx="34">19.699999999999999</cx:pt>
          <cx:pt idx="35">80.900000000000006</cx:pt>
          <cx:pt idx="36">84.150000000000006</cx:pt>
          <cx:pt idx="37">20.149999999999999</cx:pt>
          <cx:pt idx="38">25.699999999999999</cx:pt>
          <cx:pt idx="39">69.700000000000003</cx:pt>
          <cx:pt idx="40">20.600000000000001</cx:pt>
          <cx:pt idx="41">19.899999999999999</cx:pt>
          <cx:pt idx="42">20.399999999999999</cx:pt>
          <cx:pt idx="43">20.550000000000001</cx:pt>
          <cx:pt idx="44">24.699999999999999</cx:pt>
          <cx:pt idx="45">20.550000000000001</cx:pt>
          <cx:pt idx="46">45.299999999999997</cx:pt>
          <cx:pt idx="47">19.649999999999999</cx:pt>
          <cx:pt idx="48">19.75</cx:pt>
          <cx:pt idx="49">19.300000000000001</cx:pt>
          <cx:pt idx="50">24.100000000000001</cx:pt>
          <cx:pt idx="51">20.75</cx:pt>
          <cx:pt idx="52">78.299999999999997</cx:pt>
          <cx:pt idx="53">68.849999999999994</cx:pt>
          <cx:pt idx="54">25.25</cx:pt>
          <cx:pt idx="55">19.75</cx:pt>
          <cx:pt idx="56">20</cx:pt>
          <cx:pt idx="57">86.799999999999997</cx:pt>
          <cx:pt idx="58">80</cx:pt>
          <cx:pt idx="59">24.75</cx:pt>
          <cx:pt idx="60">20.199999999999999</cx:pt>
          <cx:pt idx="61">19.350000000000001</cx:pt>
          <cx:pt idx="62">20.25</cx:pt>
          <cx:pt idx="63">25.149999999999999</cx:pt>
          <cx:pt idx="64">73.150000000000006</cx:pt>
          <cx:pt idx="65">19.75</cx:pt>
          <cx:pt idx="66">19.850000000000001</cx:pt>
          <cx:pt idx="67">24.899999999999999</cx:pt>
          <cx:pt idx="68">24.25</cx:pt>
          <cx:pt idx="69">25.399999999999999</cx:pt>
          <cx:pt idx="70">76</cx:pt>
          <cx:pt idx="71">44.350000000000001</cx:pt>
          <cx:pt idx="72">89.349999999999994</cx:pt>
          <cx:pt idx="73">19.699999999999999</cx:pt>
          <cx:pt idx="74">20.25</cx:pt>
          <cx:pt idx="75">64.900000000000006</cx:pt>
          <cx:pt idx="76">24.800000000000001</cx:pt>
          <cx:pt idx="77">19.25</cx:pt>
          <cx:pt idx="78">69.349999999999994</cx:pt>
          <cx:pt idx="79">19.899999999999999</cx:pt>
          <cx:pt idx="80">44.799999999999997</cx:pt>
          <cx:pt idx="81">35.899999999999999</cx:pt>
          <cx:pt idx="82">19.850000000000001</cx:pt>
          <cx:pt idx="83">19.199999999999999</cx:pt>
          <cx:pt idx="84">20.5</cx:pt>
          <cx:pt idx="85">20.25</cx:pt>
          <cx:pt idx="86">72.099999999999994</cx:pt>
          <cx:pt idx="87">19.449999999999999</cx:pt>
          <cx:pt idx="88">44.950000000000003</cx:pt>
          <cx:pt idx="89">44.600000000000001</cx:pt>
          <cx:pt idx="90">89.150000000000006</cx:pt>
          <cx:pt idx="91">20.199999999999999</cx:pt>
          <cx:pt idx="92">20.550000000000001</cx:pt>
          <cx:pt idx="93">19.149999999999999</cx:pt>
          <cx:pt idx="94">20.600000000000001</cx:pt>
          <cx:pt idx="95">25.350000000000001</cx:pt>
          <cx:pt idx="96">44</cx:pt>
          <cx:pt idx="97">95.599999999999994</cx:pt>
          <cx:pt idx="98">44.299999999999997</cx:pt>
          <cx:pt idx="99">19.899999999999999</cx:pt>
          <cx:pt idx="100">95.049999999999997</cx:pt>
          <cx:pt idx="101">20.050000000000001</cx:pt>
          <cx:pt idx="102">19.75</cx:pt>
          <cx:pt idx="103">20.050000000000001</cx:pt>
          <cx:pt idx="104">19.699999999999999</cx:pt>
          <cx:pt idx="105">19.800000000000001</cx:pt>
          <cx:pt idx="106">24.449999999999999</cx:pt>
          <cx:pt idx="107">74.950000000000003</cx:pt>
          <cx:pt idx="108">70.650000000000006</cx:pt>
          <cx:pt idx="109">24.800000000000001</cx:pt>
          <cx:pt idx="110">24.300000000000001</cx:pt>
          <cx:pt idx="111">69.849999999999994</cx:pt>
          <cx:pt idx="112">25.699999999999999</cx:pt>
          <cx:pt idx="113">51.649999999999999</cx:pt>
          <cx:pt idx="114">85.950000000000003</cx:pt>
          <cx:pt idx="115">75.599999999999994</cx:pt>
          <cx:pt idx="116">19.75</cx:pt>
          <cx:pt idx="117">20.850000000000001</cx:pt>
          <cx:pt idx="118">80.400000000000006</cx:pt>
          <cx:pt idx="119">25.050000000000001</cx:pt>
          <cx:pt idx="120">24.699999999999999</cx:pt>
          <cx:pt idx="121">24.399999999999999</cx:pt>
          <cx:pt idx="122">20</cx:pt>
          <cx:pt idx="123">75.099999999999994</cx:pt>
          <cx:pt idx="124">19.649999999999999</cx:pt>
          <cx:pt idx="125">19.899999999999999</cx:pt>
          <cx:pt idx="126">20.649999999999999</cx:pt>
          <cx:pt idx="127">19.649999999999999</cx:pt>
          <cx:pt idx="128">81.450000000000003</cx:pt>
          <cx:pt idx="129">84.5</cx:pt>
          <cx:pt idx="130">20.399999999999999</cx:pt>
          <cx:pt idx="131">19.800000000000001</cx:pt>
          <cx:pt idx="132">19.850000000000001</cx:pt>
          <cx:pt idx="133">70.049999999999997</cx:pt>
          <cx:pt idx="134">20.050000000000001</cx:pt>
          <cx:pt idx="135">51.600000000000001</cx:pt>
          <cx:pt idx="136">85.5</cx:pt>
          <cx:pt idx="137">19.600000000000001</cx:pt>
          <cx:pt idx="138">21.100000000000001</cx:pt>
          <cx:pt idx="139">20.050000000000001</cx:pt>
          <cx:pt idx="140">79.950000000000003</cx:pt>
          <cx:pt idx="141">58.950000000000003</cx:pt>
          <cx:pt idx="142">19.550000000000001</cx:pt>
          <cx:pt idx="143">78.950000000000003</cx:pt>
          <cx:pt idx="144">19.75</cx:pt>
          <cx:pt idx="145">19.350000000000001</cx:pt>
          <cx:pt idx="146">25.600000000000001</cx:pt>
          <cx:pt idx="147">19.899999999999999</cx:pt>
          <cx:pt idx="148">70.200000000000003</cx:pt>
          <cx:pt idx="149">23.600000000000001</cx:pt>
          <cx:pt idx="150">19.25</cx:pt>
          <cx:pt idx="151">70.5</cx:pt>
          <cx:pt idx="152">19.649999999999999</cx:pt>
          <cx:pt idx="153">19</cx:pt>
          <cx:pt idx="154">20</cx:pt>
          <cx:pt idx="155">20.100000000000001</cx:pt>
          <cx:pt idx="156">24.899999999999999</cx:pt>
          <cx:pt idx="157">45.600000000000001</cx:pt>
          <cx:pt idx="158">20.399999999999999</cx:pt>
          <cx:pt idx="159">19.949999999999999</cx:pt>
          <cx:pt idx="160">74.25</cx:pt>
          <cx:pt idx="161">20.550000000000001</cx:pt>
          <cx:pt idx="162">48.850000000000001</cx:pt>
          <cx:pt idx="163">25.25</cx:pt>
          <cx:pt idx="164">34.549999999999997</cx:pt>
          <cx:pt idx="165">19.699999999999999</cx:pt>
          <cx:pt idx="166">20.350000000000001</cx:pt>
          <cx:pt idx="167">25.399999999999999</cx:pt>
          <cx:pt idx="168">25.25</cx:pt>
          <cx:pt idx="169">70</cx:pt>
          <cx:pt idx="170">20.100000000000001</cx:pt>
          <cx:pt idx="171">24.800000000000001</cx:pt>
          <cx:pt idx="172">20.350000000000001</cx:pt>
          <cx:pt idx="173">45.25</cx:pt>
          <cx:pt idx="174">20.050000000000001</cx:pt>
          <cx:pt idx="175">19.5</cx:pt>
          <cx:pt idx="176">19.850000000000001</cx:pt>
          <cx:pt idx="177">25.550000000000001</cx:pt>
          <cx:pt idx="178">24.850000000000001</cx:pt>
          <cx:pt idx="179">24.550000000000001</cx:pt>
          <cx:pt idx="180">71.099999999999994</cx:pt>
          <cx:pt idx="181">24.600000000000001</cx:pt>
          <cx:pt idx="182">83.400000000000006</cx:pt>
          <cx:pt idx="183">20.449999999999999</cx:pt>
          <cx:pt idx="184">20.550000000000001</cx:pt>
          <cx:pt idx="185">20.050000000000001</cx:pt>
          <cx:pt idx="186">20.649999999999999</cx:pt>
          <cx:pt idx="187">83.150000000000006</cx:pt>
          <cx:pt idx="188">84.900000000000006</cx:pt>
          <cx:pt idx="189">20.550000000000001</cx:pt>
          <cx:pt idx="190">24.699999999999999</cx:pt>
          <cx:pt idx="191">25.399999999999999</cx:pt>
          <cx:pt idx="192">85.650000000000006</cx:pt>
          <cx:pt idx="193">20.199999999999999</cx:pt>
          <cx:pt idx="194">20.550000000000001</cx:pt>
          <cx:pt idx="195">21.25</cx:pt>
          <cx:pt idx="196">26.25</cx:pt>
          <cx:pt idx="197">80.849999999999994</cx:pt>
          <cx:pt idx="198">20.350000000000001</cx:pt>
          <cx:pt idx="199">24.100000000000001</cx:pt>
          <cx:pt idx="200">44.049999999999997</cx:pt>
          <cx:pt idx="201">19.25</cx:pt>
          <cx:pt idx="202">20.25</cx:pt>
          <cx:pt idx="203">19.699999999999999</cx:pt>
          <cx:pt idx="204">19.850000000000001</cx:pt>
          <cx:pt idx="205">20.800000000000001</cx:pt>
          <cx:pt idx="206">19.899999999999999</cx:pt>
          <cx:pt idx="207">35.799999999999997</cx:pt>
          <cx:pt idx="208">20.399999999999999</cx:pt>
          <cx:pt idx="209">20.449999999999999</cx:pt>
          <cx:pt idx="210">44.799999999999997</cx:pt>
          <cx:pt idx="211">19.850000000000001</cx:pt>
          <cx:pt idx="212">45</cx:pt>
          <cx:pt idx="213">25.550000000000001</cx:pt>
          <cx:pt idx="214">20</cx:pt>
          <cx:pt idx="215">75.650000000000006</cx:pt>
          <cx:pt idx="216">23.800000000000001</cx:pt>
          <cx:pt idx="217">25.25</cx:pt>
          <cx:pt idx="218">20.050000000000001</cx:pt>
          <cx:pt idx="219">84.599999999999994</cx:pt>
          <cx:pt idx="220">25.800000000000001</cx:pt>
          <cx:pt idx="221">25.550000000000001</cx:pt>
          <cx:pt idx="222">25.050000000000001</cx:pt>
          <cx:pt idx="223">20.399999999999999</cx:pt>
          <cx:pt idx="224">20.550000000000001</cx:pt>
          <cx:pt idx="225">24.850000000000001</cx:pt>
          <cx:pt idx="226">20.5</cx:pt>
          <cx:pt idx="227">19.800000000000001</cx:pt>
          <cx:pt idx="228">20.5</cx:pt>
          <cx:pt idx="229">26.399999999999999</cx:pt>
          <cx:pt idx="230">19.949999999999999</cx:pt>
          <cx:pt idx="231">34.799999999999997</cx:pt>
          <cx:pt idx="232">19.300000000000001</cx:pt>
          <cx:pt idx="233">20.050000000000001</cx:pt>
          <cx:pt idx="234">91.200000000000003</cx:pt>
          <cx:pt idx="235">19.5</cx:pt>
          <cx:pt idx="236">56.399999999999999</cx:pt>
          <cx:pt idx="237">19.949999999999999</cx:pt>
          <cx:pt idx="238">20.050000000000001</cx:pt>
          <cx:pt idx="239">25.199999999999999</cx:pt>
          <cx:pt idx="240">24.149999999999999</cx:pt>
          <cx:pt idx="241">20.449999999999999</cx:pt>
          <cx:pt idx="242">75.400000000000006</cx:pt>
          <cx:pt idx="243">19.300000000000001</cx:pt>
          <cx:pt idx="244">83.25</cx:pt>
          <cx:pt idx="245">19.899999999999999</cx:pt>
          <cx:pt idx="246">21.050000000000001</cx:pt>
          <cx:pt idx="247">79.849999999999994</cx:pt>
          <cx:pt idx="248">20.5</cx:pt>
          <cx:pt idx="249">20.5</cx:pt>
          <cx:pt idx="250">95.099999999999994</cx:pt>
          <cx:pt idx="251">25.449999999999999</cx:pt>
          <cx:pt idx="252">20.5</cx:pt>
          <cx:pt idx="253">20.850000000000001</cx:pt>
          <cx:pt idx="254">75.25</cx:pt>
          <cx:pt idx="255">19.5</cx:pt>
          <cx:pt idx="256">19.600000000000001</cx:pt>
          <cx:pt idx="257">23.75</cx:pt>
          <cx:pt idx="258">43.799999999999997</cx:pt>
          <cx:pt idx="259">19.75</cx:pt>
          <cx:pt idx="260">19.149999999999999</cx:pt>
          <cx:pt idx="261">19.600000000000001</cx:pt>
          <cx:pt idx="262">24.350000000000001</cx:pt>
          <cx:pt idx="263">25.25</cx:pt>
          <cx:pt idx="264">26.100000000000001</cx:pt>
          <cx:pt idx="265">20</cx:pt>
          <cx:pt idx="266">20.699999999999999</cx:pt>
          <cx:pt idx="267">69.549999999999997</cx:pt>
          <cx:pt idx="268">19.850000000000001</cx:pt>
          <cx:pt idx="269">20</cx:pt>
          <cx:pt idx="270">95.849999999999994</cx:pt>
          <cx:pt idx="271">20.75</cx:pt>
          <cx:pt idx="272">24.399999999999999</cx:pt>
          <cx:pt idx="273">19.5</cx:pt>
          <cx:pt idx="274">70.349999999999994</cx:pt>
          <cx:pt idx="275">69.75</cx:pt>
          <cx:pt idx="276">23.649999999999999</cx:pt>
          <cx:pt idx="277">25.100000000000001</cx:pt>
          <cx:pt idx="278">80.900000000000006</cx:pt>
          <cx:pt idx="279">19.300000000000001</cx:pt>
          <cx:pt idx="280">70.200000000000003</cx:pt>
          <cx:pt idx="281">19.800000000000001</cx:pt>
          <cx:pt idx="282">35.5</cx:pt>
          <cx:pt idx="283">19.550000000000001</cx:pt>
          <cx:pt idx="284">20.050000000000001</cx:pt>
          <cx:pt idx="285">19.649999999999999</cx:pt>
          <cx:pt idx="286">21.100000000000001</cx:pt>
          <cx:pt idx="287">24.5</cx:pt>
          <cx:pt idx="288">69.549999999999997</cx:pt>
          <cx:pt idx="289">20.050000000000001</cx:pt>
          <cx:pt idx="290">25.75</cx:pt>
          <cx:pt idx="291">19.600000000000001</cx:pt>
          <cx:pt idx="292">74.75</cx:pt>
          <cx:pt idx="293">80.549999999999997</cx:pt>
          <cx:pt idx="294">24.800000000000001</cx:pt>
          <cx:pt idx="295">20</cx:pt>
          <cx:pt idx="296">19.550000000000001</cx:pt>
          <cx:pt idx="297">79.75</cx:pt>
          <cx:pt idx="298">24.25</cx:pt>
          <cx:pt idx="299">24.600000000000001</cx:pt>
          <cx:pt idx="300">24.25</cx:pt>
          <cx:pt idx="301">70.549999999999997</cx:pt>
          <cx:pt idx="302">19.399999999999999</cx:pt>
          <cx:pt idx="303">86.049999999999997</cx:pt>
          <cx:pt idx="304">19.149999999999999</cx:pt>
          <cx:pt idx="305">19.25</cx:pt>
          <cx:pt idx="306">20</cx:pt>
          <cx:pt idx="307">19.800000000000001</cx:pt>
          <cx:pt idx="308">19.649999999999999</cx:pt>
          <cx:pt idx="309">20.199999999999999</cx:pt>
          <cx:pt idx="310">75.200000000000003</cx:pt>
          <cx:pt idx="311">60.25</cx:pt>
          <cx:pt idx="312">18.850000000000001</cx:pt>
          <cx:pt idx="313">54.850000000000001</cx:pt>
          <cx:pt idx="314">24.649999999999999</cx:pt>
          <cx:pt idx="315">18.699999999999999</cx:pt>
          <cx:pt idx="316">19.899999999999999</cx:pt>
          <cx:pt idx="317">51.549999999999997</cx:pt>
          <cx:pt idx="318">19.649999999999999</cx:pt>
          <cx:pt idx="319">19.449999999999999</cx:pt>
          <cx:pt idx="320">20.75</cx:pt>
          <cx:pt idx="321">25</cx:pt>
          <cx:pt idx="322">25.550000000000001</cx:pt>
          <cx:pt idx="323">70.150000000000006</cx:pt>
          <cx:pt idx="324">69.549999999999997</cx:pt>
          <cx:pt idx="325">20.199999999999999</cx:pt>
          <cx:pt idx="326">20.399999999999999</cx:pt>
          <cx:pt idx="327">23.75</cx:pt>
          <cx:pt idx="328">70.450000000000003</cx:pt>
          <cx:pt idx="329">24.600000000000001</cx:pt>
          <cx:pt idx="330">24.649999999999999</cx:pt>
          <cx:pt idx="331">24.699999999999999</cx:pt>
          <cx:pt idx="332">19.449999999999999</cx:pt>
          <cx:pt idx="333">20.149999999999999</cx:pt>
          <cx:pt idx="334">90.450000000000003</cx:pt>
          <cx:pt idx="335">19.449999999999999</cx:pt>
          <cx:pt idx="336">34.200000000000003</cx:pt>
          <cx:pt idx="337">20.149999999999999</cx:pt>
          <cx:pt idx="338">24.649999999999999</cx:pt>
          <cx:pt idx="339">19.449999999999999</cx:pt>
          <cx:pt idx="340">20.100000000000001</cx:pt>
          <cx:pt idx="341">20.949999999999999</cx:pt>
          <cx:pt idx="342">19.25</cx:pt>
          <cx:pt idx="343">62.799999999999997</cx:pt>
          <cx:pt idx="344">19.850000000000001</cx:pt>
          <cx:pt idx="345">19.550000000000001</cx:pt>
          <cx:pt idx="346">80.700000000000003</cx:pt>
          <cx:pt idx="347">75.599999999999994</cx:pt>
          <cx:pt idx="348">19.699999999999999</cx:pt>
          <cx:pt idx="349">20.899999999999999</cx:pt>
          <cx:pt idx="350">19.949999999999999</cx:pt>
          <cx:pt idx="351">24.600000000000001</cx:pt>
          <cx:pt idx="352">19.949999999999999</cx:pt>
          <cx:pt idx="353">24.649999999999999</cx:pt>
          <cx:pt idx="354">19.399999999999999</cx:pt>
          <cx:pt idx="355">25.149999999999999</cx:pt>
          <cx:pt idx="356">23.949999999999999</cx:pt>
          <cx:pt idx="357">20.399999999999999</cx:pt>
          <cx:pt idx="358">20</cx:pt>
          <cx:pt idx="359">20.5</cx:pt>
          <cx:pt idx="360">19.949999999999999</cx:pt>
          <cx:pt idx="361">20.449999999999999</cx:pt>
          <cx:pt idx="362">20.350000000000001</cx:pt>
          <cx:pt idx="363">19.5</cx:pt>
          <cx:pt idx="364">75.200000000000003</cx:pt>
          <cx:pt idx="365">70.150000000000006</cx:pt>
          <cx:pt idx="366">20.25</cx:pt>
          <cx:pt idx="367">19.850000000000001</cx:pt>
          <cx:pt idx="368">19.850000000000001</cx:pt>
          <cx:pt idx="369">70.700000000000003</cx:pt>
          <cx:pt idx="370">24.949999999999999</cx:pt>
          <cx:pt idx="371">24.300000000000001</cx:pt>
          <cx:pt idx="372">20.100000000000001</cx:pt>
          <cx:pt idx="373">20.350000000000001</cx:pt>
          <cx:pt idx="374">19.550000000000001</cx:pt>
          <cx:pt idx="375">19.949999999999999</cx:pt>
          <cx:pt idx="376">66.25</cx:pt>
          <cx:pt idx="377">23.300000000000001</cx:pt>
          <cx:pt idx="378">25.300000000000001</cx:pt>
          <cx:pt idx="379">19.149999999999999</cx:pt>
          <cx:pt idx="380">19.949999999999999</cx:pt>
          <cx:pt idx="381">24.449999999999999</cx:pt>
          <cx:pt idx="382">24.800000000000001</cx:pt>
          <cx:pt idx="383">20.75</cx:pt>
          <cx:pt idx="384">49</cx:pt>
          <cx:pt idx="385">19.899999999999999</cx:pt>
          <cx:pt idx="386">50.049999999999997</cx:pt>
          <cx:pt idx="387">20.850000000000001</cx:pt>
          <cx:pt idx="388">19.5</cx:pt>
          <cx:pt idx="389">19.350000000000001</cx:pt>
          <cx:pt idx="390">20.649999999999999</cx:pt>
          <cx:pt idx="391">20</cx:pt>
          <cx:pt idx="392">19.199999999999999</cx:pt>
          <cx:pt idx="393">20.25</cx:pt>
          <cx:pt idx="394">19.550000000000001</cx:pt>
          <cx:pt idx="395">20.25</cx:pt>
          <cx:pt idx="396">19.949999999999999</cx:pt>
          <cx:pt idx="397">71.099999999999994</cx:pt>
          <cx:pt idx="398">19.649999999999999</cx:pt>
          <cx:pt idx="399">19.25</cx:pt>
          <cx:pt idx="400">84.799999999999997</cx:pt>
          <cx:pt idx="401">19.5</cx:pt>
          <cx:pt idx="402">92.599999999999994</cx:pt>
          <cx:pt idx="403">20.550000000000001</cx:pt>
          <cx:pt idx="404">19.600000000000001</cx:pt>
          <cx:pt idx="405">43.549999999999997</cx:pt>
          <cx:pt idx="406">20.649999999999999</cx:pt>
          <cx:pt idx="407">21</cx:pt>
          <cx:pt idx="408">56.200000000000003</cx:pt>
          <cx:pt idx="409">18.399999999999999</cx:pt>
          <cx:pt idx="410">25.75</cx:pt>
          <cx:pt idx="411">19.600000000000001</cx:pt>
          <cx:pt idx="412">19.800000000000001</cx:pt>
          <cx:pt idx="413">19.850000000000001</cx:pt>
          <cx:pt idx="414">21.100000000000001</cx:pt>
          <cx:pt idx="415">19.850000000000001</cx:pt>
          <cx:pt idx="416">25.25</cx:pt>
          <cx:pt idx="417">20.899999999999999</cx:pt>
          <cx:pt idx="418">20.350000000000001</cx:pt>
          <cx:pt idx="419">69.349999999999994</cx:pt>
          <cx:pt idx="420">46.299999999999997</cx:pt>
          <cx:pt idx="421">20.399999999999999</cx:pt>
          <cx:pt idx="422">20.050000000000001</cx:pt>
          <cx:pt idx="423">19.649999999999999</cx:pt>
          <cx:pt idx="424">48.950000000000003</cx:pt>
          <cx:pt idx="425">26.300000000000001</cx:pt>
          <cx:pt idx="426">19.350000000000001</cx:pt>
          <cx:pt idx="427">21.100000000000001</cx:pt>
          <cx:pt idx="428">18.850000000000001</cx:pt>
          <cx:pt idx="429">26</cx:pt>
          <cx:pt idx="430">70.349999999999994</cx:pt>
          <cx:pt idx="431">19.550000000000001</cx:pt>
          <cx:pt idx="432">19.550000000000001</cx:pt>
          <cx:pt idx="433">20.100000000000001</cx:pt>
          <cx:pt idx="434">19.699999999999999</cx:pt>
          <cx:pt idx="435">20.050000000000001</cx:pt>
          <cx:pt idx="436">19.399999999999999</cx:pt>
          <cx:pt idx="437">43.799999999999997</cx:pt>
          <cx:pt idx="438">24.350000000000001</cx:pt>
          <cx:pt idx="439">20.649999999999999</cx:pt>
          <cx:pt idx="440">19.850000000000001</cx:pt>
          <cx:pt idx="441">20.75</cx:pt>
          <cx:pt idx="442">18.800000000000001</cx:pt>
          <cx:pt idx="443">25.600000000000001</cx:pt>
          <cx:pt idx="444">25.399999999999999</cx:pt>
          <cx:pt idx="445">76.849999999999994</cx:pt>
          <cx:pt idx="446">20.25</cx:pt>
          <cx:pt idx="447">24.800000000000001</cx:pt>
          <cx:pt idx="448">74.599999999999994</cx:pt>
          <cx:pt idx="449">25.100000000000001</cx:pt>
          <cx:pt idx="450">25.399999999999999</cx:pt>
          <cx:pt idx="451">45.75</cx:pt>
          <cx:pt idx="452">24.449999999999999</cx:pt>
          <cx:pt idx="453">25</cx:pt>
          <cx:pt idx="454">19.600000000000001</cx:pt>
          <cx:pt idx="455">50.149999999999999</cx:pt>
          <cx:pt idx="456">70.549999999999997</cx:pt>
          <cx:pt idx="457">26.399999999999999</cx:pt>
          <cx:pt idx="458">20.149999999999999</cx:pt>
          <cx:pt idx="459">19.649999999999999</cx:pt>
          <cx:pt idx="460">25.25</cx:pt>
          <cx:pt idx="461">20.649999999999999</cx:pt>
          <cx:pt idx="462">20.449999999999999</cx:pt>
          <cx:pt idx="463">24.399999999999999</cx:pt>
          <cx:pt idx="464">19.399999999999999</cx:pt>
          <cx:pt idx="465">54.75</cx:pt>
          <cx:pt idx="466">19.699999999999999</cx:pt>
          <cx:pt idx="467">19.899999999999999</cx:pt>
          <cx:pt idx="468">20.100000000000001</cx:pt>
          <cx:pt idx="469">94.900000000000006</cx:pt>
          <cx:pt idx="470">94.200000000000003</cx:pt>
          <cx:pt idx="471">49.899999999999999</cx:pt>
          <cx:pt idx="472">19.050000000000001</cx:pt>
          <cx:pt idx="473">44.25</cx:pt>
          <cx:pt idx="474">20.399999999999999</cx:pt>
          <cx:pt idx="475">24.850000000000001</cx:pt>
          <cx:pt idx="476">19.800000000000001</cx:pt>
          <cx:pt idx="477">20.050000000000001</cx:pt>
          <cx:pt idx="478">20.050000000000001</cx:pt>
          <cx:pt idx="479">19.399999999999999</cx:pt>
          <cx:pt idx="480">24.449999999999999</cx:pt>
          <cx:pt idx="481">45.399999999999999</cx:pt>
          <cx:pt idx="482">20.550000000000001</cx:pt>
          <cx:pt idx="483">19.350000000000001</cx:pt>
          <cx:pt idx="484">25</cx:pt>
          <cx:pt idx="485">24.75</cx:pt>
          <cx:pt idx="486">19.600000000000001</cx:pt>
          <cx:pt idx="487">24.75</cx:pt>
          <cx:pt idx="488">19.399999999999999</cx:pt>
          <cx:pt idx="489">26.199999999999999</cx:pt>
          <cx:pt idx="490">43.850000000000001</cx:pt>
          <cx:pt idx="491">69.700000000000003</cx:pt>
          <cx:pt idx="492">20.649999999999999</cx:pt>
          <cx:pt idx="493">25.100000000000001</cx:pt>
          <cx:pt idx="494">19.699999999999999</cx:pt>
          <cx:pt idx="495">20.5</cx:pt>
          <cx:pt idx="496">19.199999999999999</cx:pt>
          <cx:pt idx="497">74.349999999999994</cx:pt>
          <cx:pt idx="498">45.649999999999999</cx:pt>
          <cx:pt idx="499">20.300000000000001</cx:pt>
          <cx:pt idx="500">25.050000000000001</cx:pt>
          <cx:pt idx="501">74.849999999999994</cx:pt>
          <cx:pt idx="502">20.5</cx:pt>
          <cx:pt idx="503">45</cx:pt>
          <cx:pt idx="504">25.300000000000001</cx:pt>
          <cx:pt idx="505">24.300000000000001</cx:pt>
          <cx:pt idx="506">19.699999999999999</cx:pt>
          <cx:pt idx="507">18.800000000000001</cx:pt>
          <cx:pt idx="508">19.399999999999999</cx:pt>
          <cx:pt idx="509">19.300000000000001</cx:pt>
          <cx:pt idx="510">20.100000000000001</cx:pt>
          <cx:pt idx="511">19.449999999999999</cx:pt>
          <cx:pt idx="512">25.100000000000001</cx:pt>
          <cx:pt idx="513">44.049999999999997</cx:pt>
          <cx:pt idx="514">24.100000000000001</cx:pt>
          <cx:pt idx="515">45.549999999999997</cx:pt>
          <cx:pt idx="516">19.699999999999999</cx:pt>
          <cx:pt idx="517">95.200000000000003</cx:pt>
          <cx:pt idx="518">20.75</cx:pt>
          <cx:pt idx="519">43.950000000000003</cx:pt>
          <cx:pt idx="520">19.899999999999999</cx:pt>
          <cx:pt idx="521">20.149999999999999</cx:pt>
          <cx:pt idx="522">92</cx:pt>
          <cx:pt idx="523">24.850000000000001</cx:pt>
          <cx:pt idx="524">19.949999999999999</cx:pt>
          <cx:pt idx="525">20.649999999999999</cx:pt>
          <cx:pt idx="526">20.5</cx:pt>
          <cx:pt idx="527">20.449999999999999</cx:pt>
          <cx:pt idx="528">60.350000000000001</cx:pt>
          <cx:pt idx="529">19.800000000000001</cx:pt>
          <cx:pt idx="530">85.349999999999994</cx:pt>
          <cx:pt idx="531">81.049999999999997</cx:pt>
          <cx:pt idx="532">20.5</cx:pt>
          <cx:pt idx="533">20.199999999999999</cx:pt>
          <cx:pt idx="534">19.699999999999999</cx:pt>
          <cx:pt idx="535">19.850000000000001</cx:pt>
          <cx:pt idx="536">19.550000000000001</cx:pt>
          <cx:pt idx="537">20.899999999999999</cx:pt>
          <cx:pt idx="538">21.050000000000001</cx:pt>
          <cx:pt idx="539">54.649999999999999</cx:pt>
          <cx:pt idx="540">19.199999999999999</cx:pt>
          <cx:pt idx="541">49.799999999999997</cx:pt>
          <cx:pt idx="542">20.5</cx:pt>
          <cx:pt idx="543">95.400000000000006</cx:pt>
          <cx:pt idx="544">70.700000000000003</cx:pt>
          <cx:pt idx="545">19.350000000000001</cx:pt>
          <cx:pt idx="546">85.599999999999994</cx:pt>
          <cx:pt idx="547">19.600000000000001</cx:pt>
          <cx:pt idx="548">20</cx:pt>
          <cx:pt idx="549">19.949999999999999</cx:pt>
          <cx:pt idx="550">19.600000000000001</cx:pt>
          <cx:pt idx="551">20.149999999999999</cx:pt>
          <cx:pt idx="552">20.100000000000001</cx:pt>
          <cx:pt idx="553">49.899999999999999</cx:pt>
          <cx:pt idx="554">20.399999999999999</cx:pt>
          <cx:pt idx="555">20.149999999999999</cx:pt>
          <cx:pt idx="556">19.600000000000001</cx:pt>
          <cx:pt idx="557">25.050000000000001</cx:pt>
          <cx:pt idx="558">74.299999999999997</cx:pt>
          <cx:pt idx="559">70.599999999999994</cx:pt>
          <cx:pt idx="560">19.449999999999999</cx:pt>
          <cx:pt idx="561">69.650000000000006</cx:pt>
          <cx:pt idx="562">19.5</cx:pt>
          <cx:pt idx="563">24.699999999999999</cx:pt>
          <cx:pt idx="564">19.399999999999999</cx:pt>
          <cx:pt idx="565">25.149999999999999</cx:pt>
          <cx:pt idx="566">19.550000000000001</cx:pt>
          <cx:pt idx="567">85.349999999999994</cx:pt>
          <cx:pt idx="568">24.800000000000001</cx:pt>
          <cx:pt idx="569">19.350000000000001</cx:pt>
          <cx:pt idx="570">19.899999999999999</cx:pt>
          <cx:pt idx="571">24.699999999999999</cx:pt>
          <cx:pt idx="572">20.149999999999999</cx:pt>
          <cx:pt idx="573">24.800000000000001</cx:pt>
          <cx:pt idx="574">19.649999999999999</cx:pt>
          <cx:pt idx="575">70.200000000000003</cx:pt>
          <cx:pt idx="576">44.950000000000003</cx:pt>
          <cx:pt idx="577">26.100000000000001</cx:pt>
          <cx:pt idx="578">20.199999999999999</cx:pt>
          <cx:pt idx="579">21.25</cx:pt>
          <cx:pt idx="580">80.150000000000006</cx:pt>
          <cx:pt idx="581">20.199999999999999</cx:pt>
          <cx:pt idx="582">21</cx:pt>
          <cx:pt idx="583">20.449999999999999</cx:pt>
          <cx:pt idx="584">44.450000000000003</cx:pt>
          <cx:pt idx="585">19.649999999999999</cx:pt>
          <cx:pt idx="586">20.149999999999999</cx:pt>
          <cx:pt idx="587">25.399999999999999</cx:pt>
          <cx:pt idx="588">66.849999999999994</cx:pt>
          <cx:pt idx="589">20.149999999999999</cx:pt>
          <cx:pt idx="590">19</cx:pt>
          <cx:pt idx="591">19.550000000000001</cx:pt>
          <cx:pt idx="592">84.099999999999994</cx:pt>
          <cx:pt idx="593">24.149999999999999</cx:pt>
          <cx:pt idx="594">50.100000000000001</cx:pt>
          <cx:pt idx="595">19.75</cx:pt>
          <cx:pt idx="596">25.050000000000001</cx:pt>
          <cx:pt idx="597">20.199999999999999</cx:pt>
          <cx:pt idx="598">43.950000000000003</cx:pt>
          <cx:pt idx="599">20.25</cx:pt>
          <cx:pt idx="600">19.399999999999999</cx:pt>
          <cx:pt idx="601">19.899999999999999</cx:pt>
          <cx:pt idx="602">19.550000000000001</cx:pt>
          <cx:pt idx="603">19.949999999999999</cx:pt>
          <cx:pt idx="604">24.449999999999999</cx:pt>
          <cx:pt idx="605">21.199999999999999</cx:pt>
          <cx:pt idx="606">25.550000000000001</cx:pt>
          <cx:pt idx="607">20.199999999999999</cx:pt>
          <cx:pt idx="608">25.75</cx:pt>
          <cx:pt idx="609">19.550000000000001</cx:pt>
          <cx:pt idx="610">19.5</cx:pt>
          <cx:pt idx="611">25.25</cx:pt>
          <cx:pt idx="612">89.950000000000003</cx:pt>
          <cx:pt idx="613">19.550000000000001</cx:pt>
          <cx:pt idx="614">70.5</cx:pt>
          <cx:pt idx="615">20.350000000000001</cx:pt>
          <cx:pt idx="616">19.449999999999999</cx:pt>
          <cx:pt idx="617">71.450000000000003</cx:pt>
          <cx:pt idx="618">24.949999999999999</cx:pt>
          <cx:pt idx="619">24.850000000000001</cx:pt>
          <cx:pt idx="620">19.649999999999999</cx:pt>
          <cx:pt idx="621">20.100000000000001</cx:pt>
          <cx:pt idx="622">19.800000000000001</cx:pt>
          <cx:pt idx="623">20.850000000000001</cx:pt>
          <cx:pt idx="624">52.149999999999999</cx:pt>
          <cx:pt idx="625">20.600000000000001</cx:pt>
          <cx:pt idx="626">91.549999999999997</cx:pt>
          <cx:pt idx="627">19.800000000000001</cx:pt>
          <cx:pt idx="628">25.100000000000001</cx:pt>
          <cx:pt idx="629">45.200000000000003</cx:pt>
          <cx:pt idx="630">69.849999999999994</cx:pt>
          <cx:pt idx="631">20.100000000000001</cx:pt>
          <cx:pt idx="632">20.699999999999999</cx:pt>
          <cx:pt idx="633">25.25</cx:pt>
          <cx:pt idx="634">90.599999999999994</cx:pt>
          <cx:pt idx="635">20.449999999999999</cx:pt>
          <cx:pt idx="636">19.949999999999999</cx:pt>
          <cx:pt idx="637">26.800000000000001</cx:pt>
          <cx:pt idx="638">85.049999999999997</cx:pt>
          <cx:pt idx="639">19.949999999999999</cx:pt>
          <cx:pt idx="640">46.100000000000001</cx:pt>
          <cx:pt idx="641">20.050000000000001</cx:pt>
          <cx:pt idx="642">24.399999999999999</cx:pt>
          <cx:pt idx="643">84</cx:pt>
          <cx:pt idx="644">19.699999999999999</cx:pt>
          <cx:pt idx="645">80.349999999999994</cx:pt>
          <cx:pt idx="646">19.600000000000001</cx:pt>
          <cx:pt idx="647">45.200000000000003</cx:pt>
          <cx:pt idx="648">19.699999999999999</cx:pt>
          <cx:pt idx="649">20.050000000000001</cx:pt>
          <cx:pt idx="650">44.75</cx:pt>
          <cx:pt idx="651">25.699999999999999</cx:pt>
          <cx:pt idx="652">19.399999999999999</cx:pt>
          <cx:pt idx="653">19.5</cx:pt>
          <cx:pt idx="654">26.050000000000001</cx:pt>
          <cx:pt idx="655">55.450000000000003</cx:pt>
          <cx:pt idx="656">19.800000000000001</cx:pt>
          <cx:pt idx="657">59.25</cx:pt>
          <cx:pt idx="658">19.699999999999999</cx:pt>
          <cx:pt idx="659">20.850000000000001</cx:pt>
          <cx:pt idx="660">20.199999999999999</cx:pt>
          <cx:pt idx="661">70.049999999999997</cx:pt>
          <cx:pt idx="662">20.100000000000001</cx:pt>
          <cx:pt idx="663">20.300000000000001</cx:pt>
          <cx:pt idx="664">25.199999999999999</cx:pt>
          <cx:pt idx="665">19.649999999999999</cx:pt>
          <cx:pt idx="666">19.899999999999999</cx:pt>
          <cx:pt idx="667">19.449999999999999</cx:pt>
          <cx:pt idx="668">81.5</cx:pt>
          <cx:pt idx="669">74.450000000000003</cx:pt>
          <cx:pt idx="670">24.550000000000001</cx:pt>
          <cx:pt idx="671">24.550000000000001</cx:pt>
          <cx:pt idx="672">20.449999999999999</cx:pt>
          <cx:pt idx="673">19.550000000000001</cx:pt>
          <cx:pt idx="674">19.699999999999999</cx:pt>
          <cx:pt idx="675">85.650000000000006</cx:pt>
          <cx:pt idx="676">20.550000000000001</cx:pt>
          <cx:pt idx="677">20</cx:pt>
          <cx:pt idx="678">25.25</cx:pt>
          <cx:pt idx="679">19.850000000000001</cx:pt>
          <cx:pt idx="680">44.549999999999997</cx:pt>
          <cx:pt idx="681">25</cx:pt>
          <cx:pt idx="682">45</cx:pt>
          <cx:pt idx="683">20.5</cx:pt>
          <cx:pt idx="684">20.350000000000001</cx:pt>
          <cx:pt idx="685">20.25</cx:pt>
          <cx:pt idx="686">20.050000000000001</cx:pt>
          <cx:pt idx="687">19.600000000000001</cx:pt>
          <cx:pt idx="688">20.350000000000001</cx:pt>
          <cx:pt idx="689">26.050000000000001</cx:pt>
          <cx:pt idx="690">20.600000000000001</cx:pt>
          <cx:pt idx="691">20.100000000000001</cx:pt>
          <cx:pt idx="692">24.300000000000001</cx:pt>
          <cx:pt idx="693">24.5</cx:pt>
          <cx:pt idx="694">25.25</cx:pt>
          <cx:pt idx="695">19.199999999999999</cx:pt>
          <cx:pt idx="696">20.25</cx:pt>
          <cx:pt idx="697">19.899999999999999</cx:pt>
          <cx:pt idx="698">24.449999999999999</cx:pt>
          <cx:pt idx="699">26</cx:pt>
          <cx:pt idx="700">69.950000000000003</cx:pt>
          <cx:pt idx="701">20.050000000000001</cx:pt>
          <cx:pt idx="702">20.050000000000001</cx:pt>
          <cx:pt idx="703">19.449999999999999</cx:pt>
          <cx:pt idx="704">26.899999999999999</cx:pt>
          <cx:pt idx="705">19.199999999999999</cx:pt>
          <cx:pt idx="706">45.450000000000003</cx:pt>
          <cx:pt idx="707">20.050000000000001</cx:pt>
          <cx:pt idx="708">25</cx:pt>
          <cx:pt idx="709">19.350000000000001</cx:pt>
          <cx:pt idx="710">24.850000000000001</cx:pt>
          <cx:pt idx="711">25</cx:pt>
          <cx:pt idx="712">19.25</cx:pt>
          <cx:pt idx="713">20.149999999999999</cx:pt>
          <cx:pt idx="714">20</cx:pt>
          <cx:pt idx="715">19.800000000000001</cx:pt>
          <cx:pt idx="716">19.600000000000001</cx:pt>
          <cx:pt idx="717">20.050000000000001</cx:pt>
          <cx:pt idx="718">19.449999999999999</cx:pt>
          <cx:pt idx="719">20.300000000000001</cx:pt>
          <cx:pt idx="720">70.099999999999994</cx:pt>
          <cx:pt idx="721">20.399999999999999</cx:pt>
          <cx:pt idx="722">19.899999999999999</cx:pt>
          <cx:pt idx="723">51</cx:pt>
          <cx:pt idx="724">25.699999999999999</cx:pt>
          <cx:pt idx="725">25.25</cx:pt>
          <cx:pt idx="726">19.800000000000001</cx:pt>
          <cx:pt idx="727">20</cx:pt>
          <cx:pt idx="728">25</cx:pt>
          <cx:pt idx="729">55.549999999999997</cx:pt>
          <cx:pt idx="730">18.800000000000001</cx:pt>
          <cx:pt idx="731">20.100000000000001</cx:pt>
          <cx:pt idx="732">20.050000000000001</cx:pt>
          <cx:pt idx="733">20.699999999999999</cx:pt>
          <cx:pt idx="734">20.350000000000001</cx:pt>
          <cx:pt idx="735">19.699999999999999</cx:pt>
          <cx:pt idx="736">19.300000000000001</cx:pt>
          <cx:pt idx="737">19.649999999999999</cx:pt>
          <cx:pt idx="738">19.850000000000001</cx:pt>
          <cx:pt idx="739">24.149999999999999</cx:pt>
          <cx:pt idx="740">19.100000000000001</cx:pt>
          <cx:pt idx="741">44</cx:pt>
          <cx:pt idx="742">25.649999999999999</cx:pt>
          <cx:pt idx="743">20.399999999999999</cx:pt>
          <cx:pt idx="744">20.449999999999999</cx:pt>
          <cx:pt idx="745">25.25</cx:pt>
          <cx:pt idx="746">44.899999999999999</cx:pt>
          <cx:pt idx="747">18.949999999999999</cx:pt>
          <cx:pt idx="748">20.5</cx:pt>
          <cx:pt idx="749">19.949999999999999</cx:pt>
          <cx:pt idx="750">24.5</cx:pt>
          <cx:pt idx="751">20.600000000000001</cx:pt>
          <cx:pt idx="752">20.399999999999999</cx:pt>
          <cx:pt idx="753">55.299999999999997</cx:pt>
          <cx:pt idx="754">20.25</cx:pt>
          <cx:pt idx="755">72.950000000000003</cx:pt>
          <cx:pt idx="756">21</cx:pt>
          <cx:pt idx="757">19.399999999999999</cx:pt>
          <cx:pt idx="758">19.449999999999999</cx:pt>
          <cx:pt idx="759">24.850000000000001</cx:pt>
          <cx:pt idx="760">19.600000000000001</cx:pt>
          <cx:pt idx="761">20.25</cx:pt>
          <cx:pt idx="762">19.649999999999999</cx:pt>
          <cx:pt idx="763">20.649999999999999</cx:pt>
          <cx:pt idx="764">70.150000000000006</cx:pt>
          <cx:pt idx="765">19.699999999999999</cx:pt>
          <cx:pt idx="766">20</cx:pt>
          <cx:pt idx="767">26.100000000000001</cx:pt>
          <cx:pt idx="768">19.100000000000001</cx:pt>
          <cx:pt idx="769">20.350000000000001</cx:pt>
          <cx:pt idx="770">19.649999999999999</cx:pt>
          <cx:pt idx="771">19.449999999999999</cx:pt>
          <cx:pt idx="772">19.75</cx:pt>
          <cx:pt idx="773">24.550000000000001</cx:pt>
          <cx:pt idx="774">20.649999999999999</cx:pt>
          <cx:pt idx="775">24.050000000000001</cx:pt>
          <cx:pt idx="776">20.449999999999999</cx:pt>
          <cx:pt idx="777">19.25</cx:pt>
          <cx:pt idx="778">26.350000000000001</cx:pt>
          <cx:pt idx="779">43.799999999999997</cx:pt>
          <cx:pt idx="780">20.449999999999999</cx:pt>
          <cx:pt idx="781">20.25</cx:pt>
          <cx:pt idx="782">20</cx:pt>
          <cx:pt idx="783">19.300000000000001</cx:pt>
          <cx:pt idx="784">25.100000000000001</cx:pt>
          <cx:pt idx="785">19.850000000000001</cx:pt>
          <cx:pt idx="786">20.300000000000001</cx:pt>
          <cx:pt idx="787">19.350000000000001</cx:pt>
          <cx:pt idx="788">50.149999999999999</cx:pt>
          <cx:pt idx="789">20.550000000000001</cx:pt>
          <cx:pt idx="790">44.600000000000001</cx:pt>
          <cx:pt idx="791">20.449999999999999</cx:pt>
          <cx:pt idx="792">22.949999999999999</cx:pt>
          <cx:pt idx="793">19.449999999999999</cx:pt>
          <cx:pt idx="794">19.699999999999999</cx:pt>
          <cx:pt idx="795">79.950000000000003</cx:pt>
          <cx:pt idx="796">64.900000000000006</cx:pt>
          <cx:pt idx="797">25.75</cx:pt>
          <cx:pt idx="798">20.449999999999999</cx:pt>
          <cx:pt idx="799">19.850000000000001</cx:pt>
          <cx:pt idx="800">19.949999999999999</cx:pt>
          <cx:pt idx="801">26.449999999999999</cx:pt>
          <cx:pt idx="802">25.399999999999999</cx:pt>
          <cx:pt idx="803">64.849999999999994</cx:pt>
          <cx:pt idx="804">19.949999999999999</cx:pt>
          <cx:pt idx="805">69.900000000000006</cx:pt>
          <cx:pt idx="806">25.75</cx:pt>
          <cx:pt idx="807">24</cx:pt>
          <cx:pt idx="808">19.399999999999999</cx:pt>
          <cx:pt idx="809">19.949999999999999</cx:pt>
          <cx:pt idx="810">24.600000000000001</cx:pt>
          <cx:pt idx="811">20.199999999999999</cx:pt>
          <cx:pt idx="812">20.25</cx:pt>
          <cx:pt idx="813">19.550000000000001</cx:pt>
          <cx:pt idx="814">25.600000000000001</cx:pt>
          <cx:pt idx="815">46.350000000000001</cx:pt>
          <cx:pt idx="816">24.100000000000001</cx:pt>
          <cx:pt idx="817">19.5</cx:pt>
          <cx:pt idx="818">25.449999999999999</cx:pt>
          <cx:pt idx="819">20.5</cx:pt>
          <cx:pt idx="820">20.850000000000001</cx:pt>
          <cx:pt idx="821">26</cx:pt>
          <cx:pt idx="822">69.049999999999997</cx:pt>
          <cx:pt idx="823">20.100000000000001</cx:pt>
          <cx:pt idx="824">19.199999999999999</cx:pt>
          <cx:pt idx="825">20.399999999999999</cx:pt>
          <cx:pt idx="826">25.25</cx:pt>
          <cx:pt idx="827">20.600000000000001</cx:pt>
          <cx:pt idx="828">20.399999999999999</cx:pt>
          <cx:pt idx="829">20.300000000000001</cx:pt>
          <cx:pt idx="830">20</cx:pt>
          <cx:pt idx="831">25</cx:pt>
          <cx:pt idx="832">19.75</cx:pt>
          <cx:pt idx="833">71</cx:pt>
          <cx:pt idx="834">25.100000000000001</cx:pt>
          <cx:pt idx="835">19.949999999999999</cx:pt>
          <cx:pt idx="836">19.949999999999999</cx:pt>
          <cx:pt idx="837">20.399999999999999</cx:pt>
          <cx:pt idx="838">26.300000000000001</cx:pt>
          <cx:pt idx="839">20.699999999999999</cx:pt>
          <cx:pt idx="840">19.449999999999999</cx:pt>
          <cx:pt idx="841">69.299999999999997</cx:pt>
          <cx:pt idx="842">20.350000000000001</cx:pt>
          <cx:pt idx="843">44.450000000000003</cx:pt>
          <cx:pt idx="844">19.600000000000001</cx:pt>
          <cx:pt idx="845">24.050000000000001</cx:pt>
          <cx:pt idx="846">68.650000000000006</cx:pt>
          <cx:pt idx="847">45.799999999999997</cx:pt>
          <cx:pt idx="848">75.75</cx:pt>
          <cx:pt idx="849">20.550000000000001</cx:pt>
          <cx:pt idx="850">24.300000000000001</cx:pt>
          <cx:pt idx="851">23.949999999999999</cx:pt>
          <cx:pt idx="852">20.149999999999999</cx:pt>
          <cx:pt idx="853">20.5</cx:pt>
          <cx:pt idx="854">20.399999999999999</cx:pt>
          <cx:pt idx="855">20.149999999999999</cx:pt>
          <cx:pt idx="856">74.049999999999997</cx:pt>
          <cx:pt idx="857">19.399999999999999</cx:pt>
          <cx:pt idx="858">25.949999999999999</cx:pt>
          <cx:pt idx="859">19.100000000000001</cx:pt>
          <cx:pt idx="860">95.400000000000006</cx:pt>
          <cx:pt idx="861">19.5</cx:pt>
          <cx:pt idx="862">24.949999999999999</cx:pt>
          <cx:pt idx="863">19.5</cx:pt>
          <cx:pt idx="864">69.950000000000003</cx:pt>
          <cx:pt idx="865">19</cx:pt>
          <cx:pt idx="866">20.350000000000001</cx:pt>
          <cx:pt idx="867">19.199999999999999</cx:pt>
          <cx:pt idx="868">18.949999999999999</cx:pt>
          <cx:pt idx="869">25.649999999999999</cx:pt>
          <cx:pt idx="870">19.850000000000001</cx:pt>
          <cx:pt idx="871">19.050000000000001</cx:pt>
          <cx:pt idx="872">94.849999999999994</cx:pt>
          <cx:pt idx="873">19.350000000000001</cx:pt>
          <cx:pt idx="874">69.599999999999994</cx:pt>
          <cx:pt idx="875">20.25</cx:pt>
          <cx:pt idx="876">19.350000000000001</cx:pt>
          <cx:pt idx="877">20.850000000000001</cx:pt>
          <cx:pt idx="878">19.350000000000001</cx:pt>
          <cx:pt idx="879">45</cx:pt>
          <cx:pt idx="880">25.5</cx:pt>
          <cx:pt idx="881">19.600000000000001</cx:pt>
          <cx:pt idx="882">20</cx:pt>
          <cx:pt idx="883">20.300000000000001</cx:pt>
          <cx:pt idx="884">19.800000000000001</cx:pt>
          <cx:pt idx="885">19.149999999999999</cx:pt>
          <cx:pt idx="886">19.100000000000001</cx:pt>
          <cx:pt idx="887">20.25</cx:pt>
          <cx:pt idx="888">25.5</cx:pt>
          <cx:pt idx="889">55.25</cx:pt>
          <cx:pt idx="890">20.399999999999999</cx:pt>
          <cx:pt idx="891">20</cx:pt>
          <cx:pt idx="892">19.649999999999999</cx:pt>
          <cx:pt idx="893">20.050000000000001</cx:pt>
          <cx:pt idx="894">20.449999999999999</cx:pt>
          <cx:pt idx="895">24.699999999999999</cx:pt>
          <cx:pt idx="896">44.899999999999999</cx:pt>
          <cx:pt idx="897">20.75</cx:pt>
          <cx:pt idx="898">56.299999999999997</cx:pt>
          <cx:pt idx="899">19.550000000000001</cx:pt>
          <cx:pt idx="900">19.699999999999999</cx:pt>
          <cx:pt idx="901">19.850000000000001</cx:pt>
          <cx:pt idx="902">19.649999999999999</cx:pt>
          <cx:pt idx="903">20.449999999999999</cx:pt>
          <cx:pt idx="904">20.550000000000001</cx:pt>
          <cx:pt idx="905">24.399999999999999</cx:pt>
          <cx:pt idx="906">70.549999999999997</cx:pt>
          <cx:pt idx="907">20.100000000000001</cx:pt>
          <cx:pt idx="908">20.050000000000001</cx:pt>
          <cx:pt idx="909">24.800000000000001</cx:pt>
          <cx:pt idx="910">20.399999999999999</cx:pt>
          <cx:pt idx="911">20</cx:pt>
          <cx:pt idx="912">20.350000000000001</cx:pt>
          <cx:pt idx="913">84.900000000000006</cx:pt>
          <cx:pt idx="914">20.850000000000001</cx:pt>
          <cx:pt idx="915">20.050000000000001</cx:pt>
          <cx:pt idx="916">20.100000000000001</cx:pt>
          <cx:pt idx="917">94.75</cx:pt>
          <cx:pt idx="918">25.199999999999999</cx:pt>
          <cx:pt idx="919">19.899999999999999</cx:pt>
          <cx:pt idx="920">20.300000000000001</cx:pt>
          <cx:pt idx="921">19.199999999999999</cx:pt>
          <cx:pt idx="922">25.550000000000001</cx:pt>
          <cx:pt idx="923">20.25</cx:pt>
          <cx:pt idx="924">70.25</cx:pt>
          <cx:pt idx="925">19.850000000000001</cx:pt>
          <cx:pt idx="926">19.350000000000001</cx:pt>
          <cx:pt idx="927">25</cx:pt>
          <cx:pt idx="928">20.300000000000001</cx:pt>
          <cx:pt idx="929">75.349999999999994</cx:pt>
          <cx:pt idx="930">43.799999999999997</cx:pt>
          <cx:pt idx="931">20.100000000000001</cx:pt>
          <cx:pt idx="932">84.049999999999997</cx:pt>
          <cx:pt idx="933">20.899999999999999</cx:pt>
          <cx:pt idx="934">19.949999999999999</cx:pt>
          <cx:pt idx="935">19.649999999999999</cx:pt>
          <cx:pt idx="936">19.899999999999999</cx:pt>
          <cx:pt idx="937">19.399999999999999</cx:pt>
          <cx:pt idx="938">25.050000000000001</cx:pt>
          <cx:pt idx="939">19.300000000000001</cx:pt>
          <cx:pt idx="940">25.550000000000001</cx:pt>
          <cx:pt idx="941">20.649999999999999</cx:pt>
          <cx:pt idx="942">70.599999999999994</cx:pt>
          <cx:pt idx="943">19.949999999999999</cx:pt>
          <cx:pt idx="944">19</cx:pt>
          <cx:pt idx="945">44.100000000000001</cx:pt>
          <cx:pt idx="946">84.299999999999997</cx:pt>
          <cx:pt idx="947">19.550000000000001</cx:pt>
          <cx:pt idx="948">20.449999999999999</cx:pt>
          <cx:pt idx="949">20.949999999999999</cx:pt>
          <cx:pt idx="950">20.050000000000001</cx:pt>
          <cx:pt idx="951">87.799999999999997</cx:pt>
          <cx:pt idx="952">70.400000000000006</cx:pt>
          <cx:pt idx="953">94.299999999999997</cx:pt>
          <cx:pt idx="954">19.550000000000001</cx:pt>
          <cx:pt idx="955">71.299999999999997</cx:pt>
          <cx:pt idx="956">19.5</cx:pt>
          <cx:pt idx="957">70.950000000000003</cx:pt>
          <cx:pt idx="958">44.950000000000003</cx:pt>
          <cx:pt idx="959">19.5</cx:pt>
          <cx:pt idx="960">25.100000000000001</cx:pt>
          <cx:pt idx="961">45.899999999999999</cx:pt>
          <cx:pt idx="962">25.100000000000001</cx:pt>
          <cx:pt idx="963">19.699999999999999</cx:pt>
          <cx:pt idx="964">91.5</cx:pt>
          <cx:pt idx="965">21.100000000000001</cx:pt>
          <cx:pt idx="966">20.300000000000001</cx:pt>
          <cx:pt idx="967">74.150000000000006</cx:pt>
          <cx:pt idx="968">19.850000000000001</cx:pt>
          <cx:pt idx="969">50.700000000000003</cx:pt>
          <cx:pt idx="970">45</cx:pt>
          <cx:pt idx="971">20.100000000000001</cx:pt>
          <cx:pt idx="972">59.899999999999999</cx:pt>
          <cx:pt idx="973">46.600000000000001</cx:pt>
          <cx:pt idx="974">69.299999999999997</cx:pt>
          <cx:pt idx="975">19.949999999999999</cx:pt>
          <cx:pt idx="976">24.949999999999999</cx:pt>
          <cx:pt idx="977">19.75</cx:pt>
          <cx:pt idx="978">44.899999999999999</cx:pt>
          <cx:pt idx="979">75.25</cx:pt>
          <cx:pt idx="980">24.600000000000001</cx:pt>
          <cx:pt idx="981">25</cx:pt>
          <cx:pt idx="982">20.949999999999999</cx:pt>
          <cx:pt idx="983">19.449999999999999</cx:pt>
          <cx:pt idx="984">84.849999999999994</cx:pt>
          <cx:pt idx="985">19.600000000000001</cx:pt>
          <cx:pt idx="986">19.800000000000001</cx:pt>
          <cx:pt idx="987">19.350000000000001</cx:pt>
          <cx:pt idx="988">19.800000000000001</cx:pt>
          <cx:pt idx="989">95.700000000000003</cx:pt>
          <cx:pt idx="990">23.399999999999999</cx:pt>
          <cx:pt idx="991">71.049999999999997</cx:pt>
          <cx:pt idx="992">19.449999999999999</cx:pt>
          <cx:pt idx="993">92.200000000000003</cx:pt>
          <cx:pt idx="994">19.850000000000001</cx:pt>
          <cx:pt idx="995">43.899999999999999</cx:pt>
          <cx:pt idx="996">19.949999999999999</cx:pt>
          <cx:pt idx="997">20.5</cx:pt>
          <cx:pt idx="998">79.5</cx:pt>
          <cx:pt idx="999">19.550000000000001</cx:pt>
          <cx:pt idx="1000">20.350000000000001</cx:pt>
          <cx:pt idx="1001">23.300000000000001</cx:pt>
          <cx:pt idx="1002">80.5</cx:pt>
          <cx:pt idx="1003">59.700000000000003</cx:pt>
          <cx:pt idx="1004">19.850000000000001</cx:pt>
          <cx:pt idx="1005">46.299999999999997</cx:pt>
          <cx:pt idx="1006">20</cx:pt>
          <cx:pt idx="1007">19.600000000000001</cx:pt>
          <cx:pt idx="1008">73.700000000000003</cx:pt>
          <cx:pt idx="1009">72.25</cx:pt>
          <cx:pt idx="1010">19.850000000000001</cx:pt>
          <cx:pt idx="1011">20.100000000000001</cx:pt>
          <cx:pt idx="1012">25.149999999999999</cx:pt>
          <cx:pt idx="1013">71.25</cx:pt>
          <cx:pt idx="1014">24.550000000000001</cx:pt>
          <cx:pt idx="1015">19.699999999999999</cx:pt>
          <cx:pt idx="1016">19.050000000000001</cx:pt>
          <cx:pt idx="1017">25</cx:pt>
          <cx:pt idx="1018">19.050000000000001</cx:pt>
          <cx:pt idx="1019">69.700000000000003</cx:pt>
          <cx:pt idx="1020">25.350000000000001</cx:pt>
          <cx:pt idx="1021">24.649999999999999</cx:pt>
          <cx:pt idx="1022">19.550000000000001</cx:pt>
          <cx:pt idx="1023">19.399999999999999</cx:pt>
          <cx:pt idx="1024">24.100000000000001</cx:pt>
          <cx:pt idx="1025">87.549999999999997</cx:pt>
          <cx:pt idx="1026">88.400000000000006</cx:pt>
          <cx:pt idx="1027">24.25</cx:pt>
          <cx:pt idx="1028">20.5</cx:pt>
          <cx:pt idx="1029">75.349999999999994</cx:pt>
          <cx:pt idx="1030">24.5</cx:pt>
          <cx:pt idx="1031">20.100000000000001</cx:pt>
          <cx:pt idx="1032">19.899999999999999</cx:pt>
          <cx:pt idx="1033">20.399999999999999</cx:pt>
          <cx:pt idx="1034">50.75</cx:pt>
          <cx:pt idx="1035">20.449999999999999</cx:pt>
          <cx:pt idx="1036">78.5</cx:pt>
          <cx:pt idx="1037">18.25</cx:pt>
          <cx:pt idx="1038">20.449999999999999</cx:pt>
          <cx:pt idx="1039">24.800000000000001</cx:pt>
          <cx:pt idx="1040">20.050000000000001</cx:pt>
          <cx:pt idx="1041">69.799999999999997</cx:pt>
          <cx:pt idx="1042">84.049999999999997</cx:pt>
          <cx:pt idx="1043">20.199999999999999</cx:pt>
          <cx:pt idx="1044">24.600000000000001</cx:pt>
          <cx:pt idx="1045">71.650000000000006</cx:pt>
          <cx:pt idx="1046">20.050000000000001</cx:pt>
          <cx:pt idx="1047">49</cx:pt>
          <cx:pt idx="1048">25.199999999999999</cx:pt>
          <cx:pt idx="1049">25.449999999999999</cx:pt>
          <cx:pt idx="1050">26.199999999999999</cx:pt>
          <cx:pt idx="1051">19.899999999999999</cx:pt>
          <cx:pt idx="1052">56.350000000000001</cx:pt>
          <cx:pt idx="1053">19.300000000000001</cx:pt>
          <cx:pt idx="1054">50.399999999999999</cx:pt>
          <cx:pt idx="1055">19.100000000000001</cx:pt>
          <cx:pt idx="1056">84.049999999999997</cx:pt>
          <cx:pt idx="1057">75.75</cx:pt>
          <cx:pt idx="1058">19.850000000000001</cx:pt>
          <cx:pt idx="1059">69.099999999999994</cx:pt>
          <cx:pt idx="1060">20.25</cx:pt>
          <cx:pt idx="1061">81.450000000000003</cx:pt>
          <cx:pt idx="1062">20</cx:pt>
          <cx:pt idx="1063">19.300000000000001</cx:pt>
          <cx:pt idx="1064">20.149999999999999</cx:pt>
          <cx:pt idx="1065">44.549999999999997</cx:pt>
          <cx:pt idx="1066">19.649999999999999</cx:pt>
          <cx:pt idx="1067">20.25</cx:pt>
          <cx:pt idx="1068">55.299999999999997</cx:pt>
          <cx:pt idx="1069">19.350000000000001</cx:pt>
          <cx:pt idx="1070">25.350000000000001</cx:pt>
          <cx:pt idx="1071">20.449999999999999</cx:pt>
          <cx:pt idx="1072">19.350000000000001</cx:pt>
          <cx:pt idx="1073">19.899999999999999</cx:pt>
          <cx:pt idx="1074">20.050000000000001</cx:pt>
          <cx:pt idx="1075">25.649999999999999</cx:pt>
          <cx:pt idx="1076">95</cx:pt>
          <cx:pt idx="1077">45.450000000000003</cx:pt>
          <cx:pt idx="1078">20</cx:pt>
          <cx:pt idx="1079">19.25</cx:pt>
          <cx:pt idx="1080">19.649999999999999</cx:pt>
          <cx:pt idx="1081">72.799999999999997</cx:pt>
          <cx:pt idx="1082">20.649999999999999</cx:pt>
          <cx:pt idx="1083">25.350000000000001</cx:pt>
          <cx:pt idx="1084">25.399999999999999</cx:pt>
          <cx:pt idx="1085">24</cx:pt>
          <cx:pt idx="1086">25.600000000000001</cx:pt>
          <cx:pt idx="1087">43.75</cx:pt>
          <cx:pt idx="1088">44.799999999999997</cx:pt>
          <cx:pt idx="1089">74.950000000000003</cx:pt>
          <cx:pt idx="1090">19.300000000000001</cx:pt>
          <cx:pt idx="1091">19.699999999999999</cx:pt>
          <cx:pt idx="1092">24.149999999999999</cx:pt>
          <cx:pt idx="1093">20.300000000000001</cx:pt>
          <cx:pt idx="1094">25.050000000000001</cx:pt>
          <cx:pt idx="1095">19.649999999999999</cx:pt>
          <cx:pt idx="1096">20.800000000000001</cx:pt>
          <cx:pt idx="1097">19.550000000000001</cx:pt>
          <cx:pt idx="1098">24.800000000000001</cx:pt>
          <cx:pt idx="1099">19.899999999999999</cx:pt>
          <cx:pt idx="1100">69.950000000000003</cx:pt>
          <cx:pt idx="1101">94.650000000000006</cx:pt>
          <cx:pt idx="1102">44.799999999999997</cx:pt>
          <cx:pt idx="1103">19.699999999999999</cx:pt>
          <cx:pt idx="1104">19.850000000000001</cx:pt>
          <cx:pt idx="1105">20.149999999999999</cx:pt>
          <cx:pt idx="1106">25.149999999999999</cx:pt>
          <cx:pt idx="1107">20.25</cx:pt>
          <cx:pt idx="1108">44</cx:pt>
          <cx:pt idx="1109">20.25</cx:pt>
          <cx:pt idx="1110">88.900000000000006</cx:pt>
          <cx:pt idx="1111">94.799999999999997</cx:pt>
          <cx:pt idx="1112">45.899999999999999</cx:pt>
          <cx:pt idx="1113">19.600000000000001</cx:pt>
          <cx:pt idx="1114">19.300000000000001</cx:pt>
          <cx:pt idx="1115">20.050000000000001</cx:pt>
          <cx:pt idx="1116">69.950000000000003</cx:pt>
          <cx:pt idx="1117">90.700000000000003</cx:pt>
          <cx:pt idx="1118">25.300000000000001</cx:pt>
          <cx:pt idx="1119">85.200000000000003</cx:pt>
          <cx:pt idx="1120">24.350000000000001</cx:pt>
          <cx:pt idx="1121">25.100000000000001</cx:pt>
          <cx:pt idx="1122">92.900000000000006</cx:pt>
          <cx:pt idx="1123">20.75</cx:pt>
          <cx:pt idx="1124">20.300000000000001</cx:pt>
          <cx:pt idx="1125">19.800000000000001</cx:pt>
          <cx:pt idx="1126">25.699999999999999</cx:pt>
          <cx:pt idx="1127">20.399999999999999</cx:pt>
          <cx:pt idx="1128">19.649999999999999</cx:pt>
          <cx:pt idx="1129">45.350000000000001</cx:pt>
          <cx:pt idx="1130">18.850000000000001</cx:pt>
          <cx:pt idx="1131">19.800000000000001</cx:pt>
          <cx:pt idx="1132">25.050000000000001</cx:pt>
          <cx:pt idx="1133">44.649999999999999</cx:pt>
          <cx:pt idx="1134">20.25</cx:pt>
          <cx:pt idx="1135">25.449999999999999</cx:pt>
          <cx:pt idx="1136">20.600000000000001</cx:pt>
          <cx:pt idx="1137">94.099999999999994</cx:pt>
          <cx:pt idx="1138">50.149999999999999</cx:pt>
          <cx:pt idx="1139">24.899999999999999</cx:pt>
          <cx:pt idx="1140">19.5</cx:pt>
          <cx:pt idx="1141">74</cx:pt>
          <cx:pt idx="1142">79.549999999999997</cx:pt>
          <cx:pt idx="1143">95.799999999999997</cx:pt>
          <cx:pt idx="1144">26.100000000000001</cx:pt>
          <cx:pt idx="1145">20.899999999999999</cx:pt>
          <cx:pt idx="1146">20.25</cx:pt>
          <cx:pt idx="1147">76</cx:pt>
          <cx:pt idx="1148">19.800000000000001</cx:pt>
          <cx:pt idx="1149">44.75</cx:pt>
          <cx:pt idx="1150">19.449999999999999</cx:pt>
          <cx:pt idx="1151">20.350000000000001</cx:pt>
          <cx:pt idx="1152">19.949999999999999</cx:pt>
          <cx:pt idx="1153">19.699999999999999</cx:pt>
          <cx:pt idx="1154">19.149999999999999</cx:pt>
          <cx:pt idx="1155">78.950000000000003</cx:pt>
          <cx:pt idx="1156">71.549999999999997</cx:pt>
          <cx:pt idx="1157">94.950000000000003</cx:pt>
          <cx:pt idx="1158">19.550000000000001</cx:pt>
          <cx:pt idx="1159">24.800000000000001</cx:pt>
          <cx:pt idx="1160">19.899999999999999</cx:pt>
          <cx:pt idx="1161">20.100000000000001</cx:pt>
          <cx:pt idx="1162">24.850000000000001</cx:pt>
          <cx:pt idx="1163">19.350000000000001</cx:pt>
          <cx:pt idx="1164">89</cx:pt>
          <cx:pt idx="1165">20.300000000000001</cx:pt>
          <cx:pt idx="1166">19.75</cx:pt>
          <cx:pt idx="1167">45.200000000000003</cx:pt>
          <cx:pt idx="1168">25.199999999999999</cx:pt>
          <cx:pt idx="1169">19.800000000000001</cx:pt>
          <cx:pt idx="1170">19.5</cx:pt>
          <cx:pt idx="1171">86.549999999999997</cx:pt>
          <cx:pt idx="1172">20.399999999999999</cx:pt>
          <cx:pt idx="1173">19.800000000000001</cx:pt>
          <cx:pt idx="1174">45.649999999999999</cx:pt>
          <cx:pt idx="1175">73.299999999999997</cx:pt>
          <cx:pt idx="1176">20.699999999999999</cx:pt>
          <cx:pt idx="1177">20.25</cx:pt>
          <cx:pt idx="1178">20.149999999999999</cx:pt>
          <cx:pt idx="1179">19.75</cx:pt>
          <cx:pt idx="1180">25.949999999999999</cx:pt>
          <cx:pt idx="1181">24.050000000000001</cx:pt>
          <cx:pt idx="1182">84.75</cx:pt>
          <cx:pt idx="1183">23.050000000000001</cx:pt>
          <cx:pt idx="1184">19.550000000000001</cx:pt>
          <cx:pt idx="1185">19.600000000000001</cx:pt>
          <cx:pt idx="1186">20.050000000000001</cx:pt>
          <cx:pt idx="1187">75.099999999999994</cx:pt>
          <cx:pt idx="1188">25.050000000000001</cx:pt>
          <cx:pt idx="1189">19.5</cx:pt>
          <cx:pt idx="1190">19.300000000000001</cx:pt>
          <cx:pt idx="1191">70.299999999999997</cx:pt>
          <cx:pt idx="1192">19.600000000000001</cx:pt>
          <cx:pt idx="1193">20.25</cx:pt>
          <cx:pt idx="1194">19.050000000000001</cx:pt>
          <cx:pt idx="1195">19.949999999999999</cx:pt>
          <cx:pt idx="1196">19.399999999999999</cx:pt>
          <cx:pt idx="1197">19.75</cx:pt>
          <cx:pt idx="1198">19.75</cx:pt>
          <cx:pt idx="1199">19.699999999999999</cx:pt>
          <cx:pt idx="1200">26</cx:pt>
          <cx:pt idx="1201">19.899999999999999</cx:pt>
          <cx:pt idx="1202">18.850000000000001</cx:pt>
          <cx:pt idx="1203">25.75</cx:pt>
          <cx:pt idx="1204">20.949999999999999</cx:pt>
          <cx:pt idx="1205">25.399999999999999</cx:pt>
          <cx:pt idx="1206">19.699999999999999</cx:pt>
          <cx:pt idx="1207">70.200000000000003</cx:pt>
          <cx:pt idx="1208">90.950000000000003</cx:pt>
          <cx:pt idx="1209">20.100000000000001</cx:pt>
          <cx:pt idx="1210">46</cx:pt>
          <cx:pt idx="1211">24.600000000000001</cx:pt>
          <cx:pt idx="1212">19.75</cx:pt>
          <cx:pt idx="1213">25.5</cx:pt>
          <cx:pt idx="1214">19</cx:pt>
          <cx:pt idx="1215">19.550000000000001</cx:pt>
          <cx:pt idx="1216">69.75</cx:pt>
          <cx:pt idx="1217">20.550000000000001</cx:pt>
          <cx:pt idx="1218">20.850000000000001</cx:pt>
          <cx:pt idx="1219">70.150000000000006</cx:pt>
          <cx:pt idx="1220">20.75</cx:pt>
          <cx:pt idx="1221">69.900000000000006</cx:pt>
          <cx:pt idx="1222">51.100000000000001</cx:pt>
          <cx:pt idx="1223">25.550000000000001</cx:pt>
          <cx:pt idx="1224">20.550000000000001</cx:pt>
          <cx:pt idx="1225">44.549999999999997</cx:pt>
          <cx:pt idx="1226">20.350000000000001</cx:pt>
          <cx:pt idx="1227">20.199999999999999</cx:pt>
          <cx:pt idx="1228">50.350000000000001</cx:pt>
          <cx:pt idx="1229">18.800000000000001</cx:pt>
          <cx:pt idx="1230">20.449999999999999</cx:pt>
          <cx:pt idx="1231">64.75</cx:pt>
          <cx:pt idx="1232">20.699999999999999</cx:pt>
          <cx:pt idx="1233">85.599999999999994</cx:pt>
          <cx:pt idx="1234">24.5</cx:pt>
          <cx:pt idx="1235">20.149999999999999</cx:pt>
          <cx:pt idx="1236">20.050000000000001</cx:pt>
          <cx:pt idx="1237">19.600000000000001</cx:pt>
          <cx:pt idx="1238">80</cx:pt>
          <cx:pt idx="1239">20.850000000000001</cx:pt>
          <cx:pt idx="1240">20</cx:pt>
          <cx:pt idx="1241">48.75</cx:pt>
          <cx:pt idx="1242">20.350000000000001</cx:pt>
          <cx:pt idx="1243">20.25</cx:pt>
          <cx:pt idx="1244">19.399999999999999</cx:pt>
          <cx:pt idx="1245">19.199999999999999</cx:pt>
          <cx:pt idx="1246">24.699999999999999</cx:pt>
          <cx:pt idx="1247">20.350000000000001</cx:pt>
          <cx:pt idx="1248">25.449999999999999</cx:pt>
          <cx:pt idx="1249">20.75</cx:pt>
          <cx:pt idx="1250">21.050000000000001</cx:pt>
          <cx:pt idx="1251">69.799999999999997</cx:pt>
          <cx:pt idx="1252">75.650000000000006</cx:pt>
          <cx:pt idx="1253">24.949999999999999</cx:pt>
          <cx:pt idx="1254">20.300000000000001</cx:pt>
          <cx:pt idx="1255">20.25</cx:pt>
          <cx:pt idx="1256">44.75</cx:pt>
          <cx:pt idx="1257">93.900000000000006</cx:pt>
          <cx:pt idx="1258">19.399999999999999</cx:pt>
          <cx:pt idx="1259">24.949999999999999</cx:pt>
          <cx:pt idx="1260">44.649999999999999</cx:pt>
          <cx:pt idx="1261">19.550000000000001</cx:pt>
          <cx:pt idx="1262">54.200000000000003</cx:pt>
          <cx:pt idx="1263">24.449999999999999</cx:pt>
          <cx:pt idx="1264">25.600000000000001</cx:pt>
          <cx:pt idx="1265">70.349999999999994</cx:pt>
          <cx:pt idx="1266">24.100000000000001</cx:pt>
          <cx:pt idx="1267">19.75</cx:pt>
          <cx:pt idx="1268">24.050000000000001</cx:pt>
          <cx:pt idx="1269">25.300000000000001</cx:pt>
          <cx:pt idx="1270">20</cx:pt>
          <cx:pt idx="1271">20.699999999999999</cx:pt>
          <cx:pt idx="1272">20.149999999999999</cx:pt>
          <cx:pt idx="1273">26</cx:pt>
          <cx:pt idx="1274">19.899999999999999</cx:pt>
          <cx:pt idx="1275">80.599999999999994</cx:pt>
          <cx:pt idx="1276">20.699999999999999</cx:pt>
          <cx:pt idx="1277">19.649999999999999</cx:pt>
          <cx:pt idx="1278">20.949999999999999</cx:pt>
          <cx:pt idx="1279">19.5</cx:pt>
          <cx:pt idx="1280">44.149999999999999</cx:pt>
          <cx:pt idx="1281">26.25</cx:pt>
          <cx:pt idx="1282">20.449999999999999</cx:pt>
          <cx:pt idx="1283">20.199999999999999</cx:pt>
          <cx:pt idx="1284">20.149999999999999</cx:pt>
          <cx:pt idx="1285">18.949999999999999</cx:pt>
          <cx:pt idx="1286">69.799999999999997</cx:pt>
          <cx:pt idx="1287">20.550000000000001</cx:pt>
          <cx:pt idx="1288">25.25</cx:pt>
          <cx:pt idx="1289">19.75</cx:pt>
          <cx:pt idx="1290">19.100000000000001</cx:pt>
          <cx:pt idx="1291">20.800000000000001</cx:pt>
          <cx:pt idx="1292">20.149999999999999</cx:pt>
          <cx:pt idx="1293">21.199999999999999</cx:pt>
          <cx:pt idx="1294">24.199999999999999</cx:pt>
          <cx:pt idx="1295">20.300000000000001</cx:pt>
          <cx:pt idx="1296">26.100000000000001</cx:pt>
          <cx:pt idx="1297">25</cx:pt>
          <cx:pt idx="1298">24.149999999999999</cx:pt>
          <cx:pt idx="1299">20.25</cx:pt>
          <cx:pt idx="1300">54.600000000000001</cx:pt>
          <cx:pt idx="1301">20.699999999999999</cx:pt>
          <cx:pt idx="1302">19.300000000000001</cx:pt>
          <cx:pt idx="1303">24.050000000000001</cx:pt>
          <cx:pt idx="1304">18.75</cx:pt>
          <cx:pt idx="1305">20.149999999999999</cx:pt>
          <cx:pt idx="1306">20</cx:pt>
          <cx:pt idx="1307">93.599999999999994</cx:pt>
          <cx:pt idx="1308">24.399999999999999</cx:pt>
          <cx:pt idx="1309">70.700000000000003</cx:pt>
          <cx:pt idx="1310">45.25</cx:pt>
          <cx:pt idx="1311">70.299999999999997</cx:pt>
          <cx:pt idx="1312">26.449999999999999</cx:pt>
          <cx:pt idx="1313">19.649999999999999</cx:pt>
          <cx:pt idx="1314">19.050000000000001</cx:pt>
          <cx:pt idx="1315">75.799999999999997</cx:pt>
          <cx:pt idx="1316">25.100000000000001</cx:pt>
          <cx:pt idx="1317">44.450000000000003</cx:pt>
          <cx:pt idx="1318">20.149999999999999</cx:pt>
          <cx:pt idx="1319">19.199999999999999</cx:pt>
          <cx:pt idx="1320">19.25</cx:pt>
          <cx:pt idx="1321">20.449999999999999</cx:pt>
          <cx:pt idx="1322">44</cx:pt>
          <cx:pt idx="1323">20</cx:pt>
          <cx:pt idx="1324">94.099999999999994</cx:pt>
          <cx:pt idx="1325">19.899999999999999</cx:pt>
          <cx:pt idx="1326">25.600000000000001</cx:pt>
          <cx:pt idx="1327">19.850000000000001</cx:pt>
          <cx:pt idx="1328">20.75</cx:pt>
          <cx:pt idx="1329">45.850000000000001</cx:pt>
          <cx:pt idx="1330">19.800000000000001</cx:pt>
          <cx:pt idx="1331">20</cx:pt>
          <cx:pt idx="1332">20.5</cx:pt>
          <cx:pt idx="1333">19.899999999999999</cx:pt>
          <cx:pt idx="1334">19.899999999999999</cx:pt>
          <cx:pt idx="1335">20.800000000000001</cx:pt>
          <cx:pt idx="1336">20.050000000000001</cx:pt>
          <cx:pt idx="1337">20.600000000000001</cx:pt>
          <cx:pt idx="1338">20.300000000000001</cx:pt>
          <cx:pt idx="1339">20.449999999999999</cx:pt>
          <cx:pt idx="1340">25.25</cx:pt>
          <cx:pt idx="1341">91.25</cx:pt>
          <cx:pt idx="1342">19.699999999999999</cx:pt>
          <cx:pt idx="1343">25</cx:pt>
          <cx:pt idx="1344">69.150000000000006</cx:pt>
          <cx:pt idx="1345">35.799999999999997</cx:pt>
          <cx:pt idx="1346">19.850000000000001</cx:pt>
          <cx:pt idx="1347">19.800000000000001</cx:pt>
          <cx:pt idx="1348">19.899999999999999</cx:pt>
          <cx:pt idx="1349">19.699999999999999</cx:pt>
          <cx:pt idx="1350">68.950000000000003</cx:pt>
          <cx:pt idx="1351">24.399999999999999</cx:pt>
          <cx:pt idx="1352">70.049999999999997</cx:pt>
          <cx:pt idx="1353">19.5</cx:pt>
          <cx:pt idx="1354">78.75</cx:pt>
          <cx:pt idx="1355">19.550000000000001</cx:pt>
          <cx:pt idx="1356">84.849999999999994</cx:pt>
          <cx:pt idx="1357">20</cx:pt>
          <cx:pt idx="1358">19.350000000000001</cx:pt>
          <cx:pt idx="1359">74.900000000000006</cx:pt>
          <cx:pt idx="1360">19.800000000000001</cx:pt>
          <cx:pt idx="1361">24.550000000000001</cx:pt>
          <cx:pt idx="1362">19.449999999999999</cx:pt>
          <cx:pt idx="1363">20.300000000000001</cx:pt>
          <cx:pt idx="1364">19.899999999999999</cx:pt>
          <cx:pt idx="1365">83.049999999999997</cx:pt>
          <cx:pt idx="1366">45</cx:pt>
          <cx:pt idx="1367">19.75</cx:pt>
          <cx:pt idx="1368">24.649999999999999</cx:pt>
          <cx:pt idx="1369">20.199999999999999</cx:pt>
          <cx:pt idx="1370">20.300000000000001</cx:pt>
          <cx:pt idx="1371">69.150000000000006</cx:pt>
          <cx:pt idx="1372">20.300000000000001</cx:pt>
          <cx:pt idx="1373">24.899999999999999</cx:pt>
          <cx:pt idx="1374">20.75</cx:pt>
          <cx:pt idx="1375">48.799999999999997</cx:pt>
          <cx:pt idx="1376">63.049999999999997</cx:pt>
          <cx:pt idx="1377">19.300000000000001</cx:pt>
          <cx:pt idx="1378">59.049999999999997</cx:pt>
          <cx:pt idx="1379">20.550000000000001</cx:pt>
          <cx:pt idx="1380">19.899999999999999</cx:pt>
          <cx:pt idx="1381">20.449999999999999</cx:pt>
          <cx:pt idx="1382">84.349999999999994</cx:pt>
          <cx:pt idx="1383">19.850000000000001</cx:pt>
          <cx:pt idx="1384">23.850000000000001</cx:pt>
          <cx:pt idx="1385">19.600000000000001</cx:pt>
          <cx:pt idx="1386">19.550000000000001</cx:pt>
          <cx:pt idx="1387">20.100000000000001</cx:pt>
          <cx:pt idx="1388">19.050000000000001</cx:pt>
          <cx:pt idx="1389">44.549999999999997</cx:pt>
          <cx:pt idx="1390">24.699999999999999</cx:pt>
          <cx:pt idx="1391">18.899999999999999</cx:pt>
          <cx:pt idx="1392">74.450000000000003</cx:pt>
          <cx:pt idx="1393">24.399999999999999</cx:pt>
          <cx:pt idx="1394">20.050000000000001</cx:pt>
          <cx:pt idx="1395">55.5</cx:pt>
          <cx:pt idx="1396">84.299999999999997</cx:pt>
          <cx:pt idx="1397">19.399999999999999</cx:pt>
          <cx:pt idx="1398">20.399999999999999</cx:pt>
          <cx:pt idx="1399">44.350000000000001</cx:pt>
          <cx:pt idx="1400">50.100000000000001</cx:pt>
          <cx:pt idx="1401">19.850000000000001</cx:pt>
          <cx:pt idx="1402">24.350000000000001</cx:pt>
          <cx:pt idx="1403">19.550000000000001</cx:pt>
          <cx:pt idx="1404">25.050000000000001</cx:pt>
          <cx:pt idx="1405">20.800000000000001</cx:pt>
          <cx:pt idx="1406">24.449999999999999</cx:pt>
          <cx:pt idx="1407">25.600000000000001</cx:pt>
          <cx:pt idx="1408">24.449999999999999</cx:pt>
          <cx:pt idx="1409">19.199999999999999</cx:pt>
          <cx:pt idx="1410">45.5</cx:pt>
          <cx:pt idx="1411">19.699999999999999</cx:pt>
          <cx:pt idx="1412">20.600000000000001</cx:pt>
          <cx:pt idx="1413">19.649999999999999</cx:pt>
          <cx:pt idx="1414">20.100000000000001</cx:pt>
          <cx:pt idx="1415">34.649999999999999</cx:pt>
          <cx:pt idx="1416">19.699999999999999</cx:pt>
          <cx:pt idx="1417">95.599999999999994</cx:pt>
          <cx:pt idx="1418">19.850000000000001</cx:pt>
          <cx:pt idx="1419">25.399999999999999</cx:pt>
          <cx:pt idx="1420">69.799999999999997</cx:pt>
          <cx:pt idx="1421">20</cx:pt>
          <cx:pt idx="1422">19.399999999999999</cx:pt>
          <cx:pt idx="1423">78.799999999999997</cx:pt>
          <cx:pt idx="1424">19.300000000000001</cx:pt>
          <cx:pt idx="1425">20.649999999999999</cx:pt>
          <cx:pt idx="1426">19.800000000000001</cx:pt>
          <cx:pt idx="1427">45.149999999999999</cx:pt>
          <cx:pt idx="1428">73.150000000000006</cx:pt>
          <cx:pt idx="1429">45.649999999999999</cx:pt>
          <cx:pt idx="1430">25.100000000000001</cx:pt>
          <cx:pt idx="1431">75.849999999999994</cx:pt>
          <cx:pt idx="1432">24.899999999999999</cx:pt>
          <cx:pt idx="1433">20.899999999999999</cx:pt>
          <cx:pt idx="1434">19.449999999999999</cx:pt>
          <cx:pt idx="1435">19.850000000000001</cx:pt>
          <cx:pt idx="1436">19.800000000000001</cx:pt>
          <cx:pt idx="1437">20.75</cx:pt>
          <cx:pt idx="1438">20.350000000000001</cx:pt>
          <cx:pt idx="1439">19.75</cx:pt>
          <cx:pt idx="1440">54.399999999999999</cx:pt>
          <cx:pt idx="1441">20.449999999999999</cx:pt>
          <cx:pt idx="1442">45.049999999999997</cx:pt>
          <cx:pt idx="1443">20.100000000000001</cx:pt>
          <cx:pt idx="1444">73.5</cx:pt>
          <cx:pt idx="1445">20.100000000000001</cx:pt>
          <cx:pt idx="1446">81.900000000000006</cx:pt>
          <cx:pt idx="1447">19.75</cx:pt>
          <cx:pt idx="1448">72.599999999999994</cx:pt>
          <cx:pt idx="1449">24.949999999999999</cx:pt>
          <cx:pt idx="1450">89.25</cx:pt>
          <cx:pt idx="1451">19.25</cx:pt>
          <cx:pt idx="1452">25.699999999999999</cx:pt>
          <cx:pt idx="1453">86.200000000000003</cx:pt>
          <cx:pt idx="1454">19.199999999999999</cx:pt>
          <cx:pt idx="1455">20.100000000000001</cx:pt>
          <cx:pt idx="1456">20.350000000000001</cx:pt>
          <cx:pt idx="1457">25.649999999999999</cx:pt>
          <cx:pt idx="1458">24.75</cx:pt>
          <cx:pt idx="1459">76.25</cx:pt>
          <cx:pt idx="1460">19.449999999999999</cx:pt>
          <cx:pt idx="1461">19.649999999999999</cx:pt>
          <cx:pt idx="1462">45.899999999999999</cx:pt>
          <cx:pt idx="1463">20</cx:pt>
          <cx:pt idx="1464">44.799999999999997</cx:pt>
          <cx:pt idx="1465">20.350000000000001</cx:pt>
          <cx:pt idx="1466">24.949999999999999</cx:pt>
          <cx:pt idx="1467">19.949999999999999</cx:pt>
          <cx:pt idx="1468">26.449999999999999</cx:pt>
          <cx:pt idx="1469">19.899999999999999</cx:pt>
          <cx:pt idx="1470">24.850000000000001</cx:pt>
          <cx:pt idx="1471">92.549999999999997</cx:pt>
          <cx:pt idx="1472">24.5</cx:pt>
          <cx:pt idx="1473">19.699999999999999</cx:pt>
          <cx:pt idx="1474">20.600000000000001</cx:pt>
          <cx:pt idx="1475">25.449999999999999</cx:pt>
          <cx:pt idx="1476">21.149999999999999</cx:pt>
          <cx:pt idx="1477">96.200000000000003</cx:pt>
          <cx:pt idx="1478">44.399999999999999</cx:pt>
          <cx:pt idx="1479">20.300000000000001</cx:pt>
          <cx:pt idx="1480">20.149999999999999</cx:pt>
          <cx:pt idx="1481">20.050000000000001</cx:pt>
          <cx:pt idx="1482">94.549999999999997</cx:pt>
          <cx:pt idx="1483">76.049999999999997</cx:pt>
          <cx:pt idx="1484">77.900000000000006</cx:pt>
          <cx:pt idx="1485">19.850000000000001</cx:pt>
          <cx:pt idx="1486">66.400000000000006</cx:pt>
          <cx:pt idx="1487">20.149999999999999</cx:pt>
          <cx:pt idx="1488">25.149999999999999</cx:pt>
          <cx:pt idx="1489">20.550000000000001</cx:pt>
          <cx:pt idx="1490">20.350000000000001</cx:pt>
          <cx:pt idx="1491">70.450000000000003</cx:pt>
          <cx:pt idx="1492">90.099999999999994</cx:pt>
          <cx:pt idx="1493">20.25</cx:pt>
          <cx:pt idx="1494">89.700000000000003</cx:pt>
          <cx:pt idx="1495">20.550000000000001</cx:pt>
          <cx:pt idx="1496">19.699999999999999</cx:pt>
          <cx:pt idx="1497">19.100000000000001</cx:pt>
          <cx:pt idx="1498">85.450000000000003</cx:pt>
          <cx:pt idx="1499">89.349999999999994</cx:pt>
          <cx:pt idx="1500">19.949999999999999</cx:pt>
          <cx:pt idx="1501">19.25</cx:pt>
          <cx:pt idx="1502">20.399999999999999</cx:pt>
          <cx:pt idx="1503">24.75</cx:pt>
          <cx:pt idx="1504">25.350000000000001</cx:pt>
          <cx:pt idx="1505">20</cx:pt>
          <cx:pt idx="1506">20.350000000000001</cx:pt>
          <cx:pt idx="1507">23.75</cx:pt>
          <cx:pt idx="1508">45.799999999999997</cx:pt>
          <cx:pt idx="1509">69.150000000000006</cx:pt>
          <cx:pt idx="1510">20.100000000000001</cx:pt>
          <cx:pt idx="1511">19.75</cx:pt>
          <cx:pt idx="1512">19.75</cx:pt>
          <cx:pt idx="1513">70.400000000000006</cx:pt>
          <cx:pt idx="1514">20.449999999999999</cx:pt>
          <cx:pt idx="1515">20.350000000000001</cx:pt>
          <cx:pt idx="1516">24.949999999999999</cx:pt>
          <cx:pt idx="1517">50.299999999999997</cx:pt>
          <cx:pt idx="1518">20.050000000000001</cx:pt>
          <cx:pt idx="1519">19.800000000000001</cx:pt>
          <cx:pt idx="1520">25</cx:pt>
          <cx:pt idx="1521">45.450000000000003</cx:pt>
          <cx:pt idx="1522">44.75</cx:pt>
          <cx:pt idx="1523">19.699999999999999</cx:pt>
          <cx:pt idx="1524">88.849999999999994</cx:pt>
          <cx:pt idx="1525">20.050000000000001</cx:pt>
          <cx:pt idx="1526">20.75</cx:pt>
          <cx:pt idx="1527">19.949999999999999</cx:pt>
          <cx:pt idx="1528">74.200000000000003</cx:pt>
          <cx:pt idx="1529">84.599999999999994</cx:pt>
          <cx:pt idx="1530">69.049999999999997</cx:pt>
          <cx:pt idx="1531">45.399999999999999</cx:pt>
          <cx:pt idx="1532">20.149999999999999</cx:pt>
          <cx:pt idx="1533">25.199999999999999</cx:pt>
          <cx:pt idx="1534">25.300000000000001</cx:pt>
          <cx:pt idx="1535">24.25</cx:pt>
          <cx:pt idx="1536">25.100000000000001</cx:pt>
          <cx:pt idx="1537">20.050000000000001</cx:pt>
          <cx:pt idx="1538">20.199999999999999</cx:pt>
          <cx:pt idx="1539">25.149999999999999</cx:pt>
          <cx:pt idx="1540">19.350000000000001</cx:pt>
          <cx:pt idx="1541">69.200000000000003</cx:pt>
          <cx:pt idx="1542">24.75</cx:pt>
          <cx:pt idx="1543">23.949999999999999</cx:pt>
          <cx:pt idx="1544">20.050000000000001</cx:pt>
          <cx:pt idx="1545">20.899999999999999</cx:pt>
          <cx:pt idx="1546">95.400000000000006</cx:pt>
          <cx:pt idx="1547">19.949999999999999</cx:pt>
          <cx:pt idx="1548">24.25</cx:pt>
          <cx:pt idx="1549">20.5</cx:pt>
          <cx:pt idx="1550">19.600000000000001</cx:pt>
          <cx:pt idx="1551">20.25</cx:pt>
          <cx:pt idx="1552">20.600000000000001</cx:pt>
          <cx:pt idx="1553">19.800000000000001</cx:pt>
          <cx:pt idx="1554">80.200000000000003</cx:pt>
          <cx:pt idx="1555">20.649999999999999</cx:pt>
          <cx:pt idx="1556">20.149999999999999</cx:pt>
          <cx:pt idx="1557">20.449999999999999</cx:pt>
          <cx:pt idx="1558">19.100000000000001</cx:pt>
          <cx:pt idx="1559">20</cx:pt>
          <cx:pt idx="1560">19.949999999999999</cx:pt>
          <cx:pt idx="1561">24</cx:pt>
          <cx:pt idx="1562">19.149999999999999</cx:pt>
          <cx:pt idx="1563">19.149999999999999</cx:pt>
          <cx:pt idx="1564">19.75</cx:pt>
          <cx:pt idx="1565">83.75</cx:pt>
          <cx:pt idx="1566">19.399999999999999</cx:pt>
          <cx:pt idx="1567">26.5</cx:pt>
          <cx:pt idx="1568">19.149999999999999</cx:pt>
          <cx:pt idx="1569">70.799999999999997</cx:pt>
          <cx:pt idx="1570">20.75</cx:pt>
          <cx:pt idx="1571">20.350000000000001</cx:pt>
          <cx:pt idx="1572">91</cx:pt>
          <cx:pt idx="1573">20.550000000000001</cx:pt>
          <cx:pt idx="1574">74.849999999999994</cx:pt>
          <cx:pt idx="1575">25</cx:pt>
          <cx:pt idx="1576">20.300000000000001</cx:pt>
          <cx:pt idx="1577">26.350000000000001</cx:pt>
          <cx:pt idx="1578">20.649999999999999</cx:pt>
          <cx:pt idx="1579">25.449999999999999</cx:pt>
          <cx:pt idx="1580">19.5</cx:pt>
          <cx:pt idx="1581">20.050000000000001</cx:pt>
          <cx:pt idx="1582">25.100000000000001</cx:pt>
          <cx:pt idx="1583">94.75</cx:pt>
          <cx:pt idx="1584">93</cx:pt>
          <cx:pt idx="1585">19.850000000000001</cx:pt>
          <cx:pt idx="1586">95.25</cx:pt>
          <cx:pt idx="1587">25.050000000000001</cx:pt>
          <cx:pt idx="1588">20.149999999999999</cx:pt>
          <cx:pt idx="1589">25.300000000000001</cx:pt>
          <cx:pt idx="1590">19.699999999999999</cx:pt>
          <cx:pt idx="1591">69.599999999999994</cx:pt>
          <cx:pt idx="1592">19.75</cx:pt>
          <cx:pt idx="1593">35</cx:pt>
          <cx:pt idx="1594">19.199999999999999</cx:pt>
          <cx:pt idx="1595">20</cx:pt>
          <cx:pt idx="1596">19.949999999999999</cx:pt>
          <cx:pt idx="1597">25.399999999999999</cx:pt>
          <cx:pt idx="1598">86.849999999999994</cx:pt>
          <cx:pt idx="1599">19.649999999999999</cx:pt>
          <cx:pt idx="1600">45.549999999999997</cx:pt>
          <cx:pt idx="1601">19.300000000000001</cx:pt>
          <cx:pt idx="1602">20.300000000000001</cx:pt>
          <cx:pt idx="1603">55.299999999999997</cx:pt>
          <cx:pt idx="1604">19.699999999999999</cx:pt>
          <cx:pt idx="1605">24.649999999999999</cx:pt>
          <cx:pt idx="1606">21.300000000000001</cx:pt>
          <cx:pt idx="1607">19.800000000000001</cx:pt>
          <cx:pt idx="1608">19.899999999999999</cx:pt>
          <cx:pt idx="1609">19.850000000000001</cx:pt>
          <cx:pt idx="1610">20</cx:pt>
          <cx:pt idx="1611">20.050000000000001</cx:pt>
          <cx:pt idx="1612">20.199999999999999</cx:pt>
          <cx:pt idx="1613">55.799999999999997</cx:pt>
          <cx:pt idx="1614">24.199999999999999</cx:pt>
          <cx:pt idx="1615">20.25</cx:pt>
          <cx:pt idx="1616">26</cx:pt>
          <cx:pt idx="1617">19.899999999999999</cx:pt>
          <cx:pt idx="1618">19.050000000000001</cx:pt>
          <cx:pt idx="1619">19.850000000000001</cx:pt>
          <cx:pt idx="1620">25.699999999999999</cx:pt>
          <cx:pt idx="1621">20.300000000000001</cx:pt>
          <cx:pt idx="1622">70.25</cx:pt>
          <cx:pt idx="1623">90.650000000000006</cx:pt>
          <cx:pt idx="1624">20.399999999999999</cx:pt>
          <cx:pt idx="1625">82.5</cx:pt>
          <cx:pt idx="1626">20.300000000000001</cx:pt>
          <cx:pt idx="1627">20.199999999999999</cx:pt>
          <cx:pt idx="1628">20.199999999999999</cx:pt>
          <cx:pt idx="1629">25.149999999999999</cx:pt>
          <cx:pt idx="1630">19.800000000000001</cx:pt>
          <cx:pt idx="1631">75.549999999999997</cx:pt>
          <cx:pt idx="1632">23.899999999999999</cx:pt>
          <cx:pt idx="1633">18.800000000000001</cx:pt>
          <cx:pt idx="1634">20.600000000000001</cx:pt>
          <cx:pt idx="1635">44.600000000000001</cx:pt>
          <cx:pt idx="1636">26.300000000000001</cx:pt>
          <cx:pt idx="1637">70.549999999999997</cx:pt>
          <cx:pt idx="1638">20.050000000000001</cx:pt>
          <cx:pt idx="1639">24.449999999999999</cx:pt>
          <cx:pt idx="1640">25.350000000000001</cx:pt>
          <cx:pt idx="1641">19.300000000000001</cx:pt>
          <cx:pt idx="1642">19.149999999999999</cx:pt>
          <cx:pt idx="1643">75.400000000000006</cx:pt>
          <cx:pt idx="1644">70.400000000000006</cx:pt>
          <cx:pt idx="1645">76.099999999999994</cx:pt>
          <cx:pt idx="1646">94</cx:pt>
          <cx:pt idx="1647">19.949999999999999</cx:pt>
          <cx:pt idx="1648">48.799999999999997</cx:pt>
          <cx:pt idx="1649">44.649999999999999</cx:pt>
          <cx:pt idx="1650">19.449999999999999</cx:pt>
          <cx:pt idx="1651">19.25</cx:pt>
          <cx:pt idx="1652">70.5</cx:pt>
          <cx:pt idx="1653">19.649999999999999</cx:pt>
          <cx:pt idx="1654">20.850000000000001</cx:pt>
          <cx:pt idx="1655">19.649999999999999</cx:pt>
          <cx:pt idx="1656">19.350000000000001</cx:pt>
          <cx:pt idx="1657">44</cx:pt>
          <cx:pt idx="1658">21.199999999999999</cx:pt>
          <cx:pt idx="1659">19.699999999999999</cx:pt>
          <cx:pt idx="1660">20.300000000000001</cx:pt>
          <cx:pt idx="1661">24.350000000000001</cx:pt>
          <cx:pt idx="1662">19.75</cx:pt>
          <cx:pt idx="1663">24</cx:pt>
          <cx:pt idx="1664">25.449999999999999</cx:pt>
          <cx:pt idx="1665">23.899999999999999</cx:pt>
          <cx:pt idx="1666">24.149999999999999</cx:pt>
          <cx:pt idx="1667">75.700000000000003</cx:pt>
          <cx:pt idx="1668">44.299999999999997</cx:pt>
          <cx:pt idx="1669">19.100000000000001</cx:pt>
          <cx:pt idx="1670">19.949999999999999</cx:pt>
          <cx:pt idx="1671">19.5</cx:pt>
          <cx:pt idx="1672">78.799999999999997</cx:pt>
          <cx:pt idx="1673">20.649999999999999</cx:pt>
          <cx:pt idx="1674">24.75</cx:pt>
          <cx:pt idx="1675">19.75</cx:pt>
          <cx:pt idx="1676">19.949999999999999</cx:pt>
          <cx:pt idx="1677">24.699999999999999</cx:pt>
          <cx:pt idx="1678">25.449999999999999</cx:pt>
          <cx:pt idx="1679">55.049999999999997</cx:pt>
          <cx:pt idx="1680">19.800000000000001</cx:pt>
          <cx:pt idx="1681">84.450000000000003</cx:pt>
          <cx:pt idx="1682">20</cx:pt>
          <cx:pt idx="1683">20.050000000000001</cx:pt>
          <cx:pt idx="1684">20.649999999999999</cx:pt>
          <cx:pt idx="1685">19.649999999999999</cx:pt>
          <cx:pt idx="1686">20.199999999999999</cx:pt>
          <cx:pt idx="1687">19.800000000000001</cx:pt>
          <cx:pt idx="1688">79.150000000000006</cx:pt>
          <cx:pt idx="1689">20.350000000000001</cx:pt>
          <cx:pt idx="1690">21.050000000000001</cx:pt>
          <cx:pt idx="1691">19.850000000000001</cx:pt>
          <cx:pt idx="1692">20.050000000000001</cx:pt>
          <cx:pt idx="1693">19.649999999999999</cx:pt>
          <cx:pt idx="1694">24.899999999999999</cx:pt>
          <cx:pt idx="1695">19.5</cx:pt>
          <cx:pt idx="1696">24.199999999999999</cx:pt>
          <cx:pt idx="1697">19.350000000000001</cx:pt>
          <cx:pt idx="1698">20.350000000000001</cx:pt>
          <cx:pt idx="1699">20.449999999999999</cx:pt>
          <cx:pt idx="1700">18.899999999999999</cx:pt>
          <cx:pt idx="1701">19.600000000000001</cx:pt>
          <cx:pt idx="1702">45.200000000000003</cx:pt>
          <cx:pt idx="1703">19.449999999999999</cx:pt>
          <cx:pt idx="1704">25.449999999999999</cx:pt>
          <cx:pt idx="1705">20.25</cx:pt>
          <cx:pt idx="1706">19.949999999999999</cx:pt>
          <cx:pt idx="1707">19.600000000000001</cx:pt>
          <cx:pt idx="1708">76.599999999999994</cx:pt>
          <cx:pt idx="1709">19.600000000000001</cx:pt>
          <cx:pt idx="1710">20.050000000000001</cx:pt>
          <cx:pt idx="1711">20</cx:pt>
          <cx:pt idx="1712">25.100000000000001</cx:pt>
          <cx:pt idx="1713">55</cx:pt>
          <cx:pt idx="1714">45.899999999999999</cx:pt>
          <cx:pt idx="1715">49.5</cx:pt>
          <cx:pt idx="1716">19.199999999999999</cx:pt>
          <cx:pt idx="1717">25</cx:pt>
          <cx:pt idx="1718">18.800000000000001</cx:pt>
          <cx:pt idx="1719">24.899999999999999</cx:pt>
          <cx:pt idx="1720">24.399999999999999</cx:pt>
          <cx:pt idx="1721">95</cx:pt>
          <cx:pt idx="1722">20.550000000000001</cx:pt>
          <cx:pt idx="1723">19.649999999999999</cx:pt>
          <cx:pt idx="1724">70.200000000000003</cx:pt>
          <cx:pt idx="1725">24.699999999999999</cx:pt>
          <cx:pt idx="1726">19.75</cx:pt>
          <cx:pt idx="1727">23.899999999999999</cx:pt>
          <cx:pt idx="1728">19.949999999999999</cx:pt>
          <cx:pt idx="1729">25.149999999999999</cx:pt>
          <cx:pt idx="1730">83.849999999999994</cx:pt>
          <cx:pt idx="1731">75.299999999999997</cx:pt>
          <cx:pt idx="1732">19.300000000000001</cx:pt>
          <cx:pt idx="1733">19.5</cx:pt>
          <cx:pt idx="1734">19.550000000000001</cx:pt>
          <cx:pt idx="1735">78.099999999999994</cx:pt>
          <cx:pt idx="1736">24.899999999999999</cx:pt>
          <cx:pt idx="1737">44.700000000000003</cx:pt>
          <cx:pt idx="1738">20.25</cx:pt>
          <cx:pt idx="1739">20.199999999999999</cx:pt>
          <cx:pt idx="1740">19.949999999999999</cx:pt>
          <cx:pt idx="1741">20.350000000000001</cx:pt>
          <cx:pt idx="1742">25.850000000000001</cx:pt>
          <cx:pt idx="1743">91.049999999999997</cx:pt>
          <cx:pt idx="1744">20.949999999999999</cx:pt>
          <cx:pt idx="1745">19.649999999999999</cx:pt>
          <cx:pt idx="1746">20.5</cx:pt>
          <cx:pt idx="1747">70.650000000000006</cx:pt>
          <cx:pt idx="1748">19.399999999999999</cx:pt>
          <cx:pt idx="1749">18.949999999999999</cx:pt>
          <cx:pt idx="1750">20.149999999999999</cx:pt>
          <cx:pt idx="1751">20.050000000000001</cx:pt>
          <cx:pt idx="1752">25.5</cx:pt>
          <cx:pt idx="1753">19.5</cx:pt>
          <cx:pt idx="1754">25.149999999999999</cx:pt>
          <cx:pt idx="1755">24.850000000000001</cx:pt>
          <cx:pt idx="1756">20.149999999999999</cx:pt>
          <cx:pt idx="1757">20.050000000000001</cx:pt>
          <cx:pt idx="1758">19.600000000000001</cx:pt>
          <cx:pt idx="1759">25.75</cx:pt>
          <cx:pt idx="1760">20.050000000000001</cx:pt>
          <cx:pt idx="1761">20.699999999999999</cx:pt>
          <cx:pt idx="1762">25.300000000000001</cx:pt>
          <cx:pt idx="1763">74</cx:pt>
          <cx:pt idx="1764">74.5</cx:pt>
          <cx:pt idx="1765">19.25</cx:pt>
          <cx:pt idx="1766">44.850000000000001</cx:pt>
          <cx:pt idx="1767">19.899999999999999</cx:pt>
          <cx:pt idx="1768">20.449999999999999</cx:pt>
          <cx:pt idx="1769">45.25</cx:pt>
          <cx:pt idx="1770">20.850000000000001</cx:pt>
          <cx:pt idx="1771">20.199999999999999</cx:pt>
          <cx:pt idx="1772">86.900000000000006</cx:pt>
          <cx:pt idx="1773">20.350000000000001</cx:pt>
          <cx:pt idx="1774">44.950000000000003</cx:pt>
          <cx:pt idx="1775">20.600000000000001</cx:pt>
          <cx:pt idx="1776">19.550000000000001</cx:pt>
          <cx:pt idx="1777">93.5</cx:pt>
          <cx:pt idx="1778">20.050000000000001</cx:pt>
          <cx:pt idx="1779">19.600000000000001</cx:pt>
          <cx:pt idx="1780">20.199999999999999</cx:pt>
          <cx:pt idx="1781">24.899999999999999</cx:pt>
          <cx:pt idx="1782">19.899999999999999</cx:pt>
          <cx:pt idx="1783">70.349999999999994</cx:pt>
          <cx:pt idx="1784">25.600000000000001</cx:pt>
          <cx:pt idx="1785">73.849999999999994</cx:pt>
          <cx:pt idx="1786">25.25</cx:pt>
          <cx:pt idx="1787">21.050000000000001</cx:pt>
          <cx:pt idx="1788">24.949999999999999</cx:pt>
          <cx:pt idx="1789">74.299999999999997</cx:pt>
          <cx:pt idx="1790">20.25</cx:pt>
          <cx:pt idx="1791">20.100000000000001</cx:pt>
          <cx:pt idx="1792">68.599999999999994</cx:pt>
          <cx:pt idx="1793">69.049999999999997</cx:pt>
          <cx:pt idx="1794">19.699999999999999</cx:pt>
          <cx:pt idx="1795">20.050000000000001</cx:pt>
          <cx:pt idx="1796">74.900000000000006</cx:pt>
          <cx:pt idx="1797">25.850000000000001</cx:pt>
          <cx:pt idx="1798">25.149999999999999</cx:pt>
          <cx:pt idx="1799">19.5</cx:pt>
          <cx:pt idx="1800">20.699999999999999</cx:pt>
          <cx:pt idx="1801">19.350000000000001</cx:pt>
          <cx:pt idx="1802">19.550000000000001</cx:pt>
          <cx:pt idx="1803">20.100000000000001</cx:pt>
          <cx:pt idx="1804">19.550000000000001</cx:pt>
          <cx:pt idx="1805">73.099999999999994</cx:pt>
          <cx:pt idx="1806">56.149999999999999</cx:pt>
          <cx:pt idx="1807">19.199999999999999</cx:pt>
          <cx:pt idx="1808">70.099999999999994</cx:pt>
          <cx:pt idx="1809">25.25</cx:pt>
          <cx:pt idx="1810">24.25</cx:pt>
          <cx:pt idx="1811">20.149999999999999</cx:pt>
          <cx:pt idx="1812">19.350000000000001</cx:pt>
          <cx:pt idx="1813">19.149999999999999</cx:pt>
          <cx:pt idx="1814">20.5</cx:pt>
          <cx:pt idx="1815">24.899999999999999</cx:pt>
          <cx:pt idx="1816">19.5</cx:pt>
          <cx:pt idx="1817">19.550000000000001</cx:pt>
          <cx:pt idx="1818">19.899999999999999</cx:pt>
          <cx:pt idx="1819">44.299999999999997</cx:pt>
          <cx:pt idx="1820">70.349999999999994</cx:pt>
          <cx:pt idx="1821">20.600000000000001</cx:pt>
          <cx:pt idx="1822">74.150000000000006</cx:pt>
          <cx:pt idx="1823">75.049999999999997</cx:pt>
          <cx:pt idx="1824">44.600000000000001</cx:pt>
          <cx:pt idx="1825">21.449999999999999</cx:pt>
          <cx:pt idx="1826">43.450000000000003</cx:pt>
          <cx:pt idx="1827">20.050000000000001</cx:pt>
          <cx:pt idx="1828">19.550000000000001</cx:pt>
          <cx:pt idx="1829">69.950000000000003</cx:pt>
          <cx:pt idx="1830">19.399999999999999</cx:pt>
          <cx:pt idx="1831">19.75</cx:pt>
          <cx:pt idx="1832">20.300000000000001</cx:pt>
          <cx:pt idx="1833">54.850000000000001</cx:pt>
          <cx:pt idx="1834">25.100000000000001</cx:pt>
          <cx:pt idx="1835">20.5</cx:pt>
          <cx:pt idx="1836">20.350000000000001</cx:pt>
          <cx:pt idx="1837">20.350000000000001</cx:pt>
          <cx:pt idx="1838">24.399999999999999</cx:pt>
          <cx:pt idx="1839">20.5</cx:pt>
          <cx:pt idx="1840">19.649999999999999</cx:pt>
          <cx:pt idx="1841">19</cx:pt>
          <cx:pt idx="1842">19.800000000000001</cx:pt>
          <cx:pt idx="1843">20.050000000000001</cx:pt>
          <cx:pt idx="1844">19.699999999999999</cx:pt>
          <cx:pt idx="1845">19.5</cx:pt>
          <cx:pt idx="1846">20.300000000000001</cx:pt>
          <cx:pt idx="1847">19.25</cx:pt>
          <cx:pt idx="1848">20.550000000000001</cx:pt>
          <cx:pt idx="1849">20</cx:pt>
          <cx:pt idx="1850">24.649999999999999</cx:pt>
          <cx:pt idx="1851">23.850000000000001</cx:pt>
          <cx:pt idx="1852">25.800000000000001</cx:pt>
          <cx:pt idx="1853">20.050000000000001</cx:pt>
          <cx:pt idx="1854">44.5</cx:pt>
          <cx:pt idx="1855">80.099999999999994</cx:pt>
          <cx:pt idx="1856">20.399999999999999</cx:pt>
          <cx:pt idx="1857">19.699999999999999</cx:pt>
          <cx:pt idx="1858">20.149999999999999</cx:pt>
          <cx:pt idx="1859">19.399999999999999</cx:pt>
          <cx:pt idx="1860">20.350000000000001</cx:pt>
          <cx:pt idx="1861">78.75</cx:pt>
          <cx:pt idx="1862">20.100000000000001</cx:pt>
          <cx:pt idx="1863">20.75</cx:pt>
          <cx:pt idx="1864">96.5</cx:pt>
          <cx:pt idx="1865">20.100000000000001</cx:pt>
          <cx:pt idx="1866">19.399999999999999</cx:pt>
          <cx:pt idx="1867">20.050000000000001</cx:pt>
          <cx:pt idx="1868">19.850000000000001</cx:pt>
          <cx:pt idx="1869">20.199999999999999</cx:pt>
          <cx:pt idx="1870">18.550000000000001</cx:pt>
          <cx:pt idx="1871">24.199999999999999</cx:pt>
          <cx:pt idx="1872">23.550000000000001</cx:pt>
          <cx:pt idx="1873">20.449999999999999</cx:pt>
          <cx:pt idx="1874">54.649999999999999</cx:pt>
          <cx:pt idx="1875">20.350000000000001</cx:pt>
          <cx:pt idx="1876">43.950000000000003</cx:pt>
          <cx:pt idx="1877">23.5</cx:pt>
          <cx:pt idx="1878">20.850000000000001</cx:pt>
          <cx:pt idx="1879">20.300000000000001</cx:pt>
          <cx:pt idx="1880">20.5</cx:pt>
          <cx:pt idx="1881">19.899999999999999</cx:pt>
          <cx:pt idx="1882">25.699999999999999</cx:pt>
          <cx:pt idx="1883">25.75</cx:pt>
          <cx:pt idx="1884">20.050000000000001</cx:pt>
          <cx:pt idx="1885">19.5</cx:pt>
          <cx:pt idx="1886">45.299999999999997</cx:pt>
          <cx:pt idx="1887">19.649999999999999</cx:pt>
          <cx:pt idx="1888">19.550000000000001</cx:pt>
          <cx:pt idx="1889">20.800000000000001</cx:pt>
          <cx:pt idx="1890">20.350000000000001</cx:pt>
          <cx:pt idx="1891">55.899999999999999</cx:pt>
          <cx:pt idx="1892">24</cx:pt>
          <cx:pt idx="1893">19.649999999999999</cx:pt>
          <cx:pt idx="1894">89.75</cx:pt>
          <cx:pt idx="1895">19.399999999999999</cx:pt>
          <cx:pt idx="1896">19.899999999999999</cx:pt>
          <cx:pt idx="1897">25.600000000000001</cx:pt>
          <cx:pt idx="1898">19.75</cx:pt>
          <cx:pt idx="1899">19.850000000000001</cx:pt>
          <cx:pt idx="1900">78.900000000000006</cx:pt>
          <cx:pt idx="1901">20.649999999999999</cx:pt>
          <cx:pt idx="1902">19.649999999999999</cx:pt>
          <cx:pt idx="1903">19.75</cx:pt>
          <cx:pt idx="1904">44.799999999999997</cx:pt>
          <cx:pt idx="1905">24.699999999999999</cx:pt>
          <cx:pt idx="1906">20.800000000000001</cx:pt>
          <cx:pt idx="1907">25.600000000000001</cx:pt>
          <cx:pt idx="1908">19.550000000000001</cx:pt>
          <cx:pt idx="1909">69.049999999999997</cx:pt>
          <cx:pt idx="1910">70.150000000000006</cx:pt>
          <cx:pt idx="1911">19.100000000000001</cx:pt>
          <cx:pt idx="1912">20.399999999999999</cx:pt>
          <cx:pt idx="1913">25.850000000000001</cx:pt>
          <cx:pt idx="1914">20.699999999999999</cx:pt>
          <cx:pt idx="1915">19.050000000000001</cx:pt>
          <cx:pt idx="1916">19.600000000000001</cx:pt>
          <cx:pt idx="1917">20.199999999999999</cx:pt>
          <cx:pt idx="1918">20.899999999999999</cx:pt>
          <cx:pt idx="1919">79.700000000000003</cx:pt>
          <cx:pt idx="1920">19.300000000000001</cx:pt>
          <cx:pt idx="1921">19.949999999999999</cx:pt>
          <cx:pt idx="1922">45.850000000000001</cx:pt>
          <cx:pt idx="1923">55.950000000000003</cx:pt>
          <cx:pt idx="1924">20</cx:pt>
          <cx:pt idx="1925">25.149999999999999</cx:pt>
          <cx:pt idx="1926">19.949999999999999</cx:pt>
          <cx:pt idx="1927">74.599999999999994</cx:pt>
          <cx:pt idx="1928">19.449999999999999</cx:pt>
          <cx:pt idx="1929">25.199999999999999</cx:pt>
          <cx:pt idx="1930">24.300000000000001</cx:pt>
          <cx:pt idx="1931">80.700000000000003</cx:pt>
          <cx:pt idx="1932">44.5</cx:pt>
          <cx:pt idx="1933">18.699999999999999</cx:pt>
          <cx:pt idx="1934">20.100000000000001</cx:pt>
          <cx:pt idx="1935">85.5</cx:pt>
          <cx:pt idx="1936">19.550000000000001</cx:pt>
          <cx:pt idx="1937">19.699999999999999</cx:pt>
          <cx:pt idx="1938">18.800000000000001</cx:pt>
          <cx:pt idx="1939">20.050000000000001</cx:pt>
          <cx:pt idx="1940">56.75</cx:pt>
          <cx:pt idx="1941">20</cx:pt>
          <cx:pt idx="1942">19.100000000000001</cx:pt>
          <cx:pt idx="1943">19.899999999999999</cx:pt>
          <cx:pt idx="1944">19.800000000000001</cx:pt>
          <cx:pt idx="1945">45.049999999999997</cx:pt>
          <cx:pt idx="1946">19.75</cx:pt>
          <cx:pt idx="1947">89.099999999999994</cx:pt>
          <cx:pt idx="1948">24.199999999999999</cx:pt>
          <cx:pt idx="1949">25</cx:pt>
          <cx:pt idx="1950">24.449999999999999</cx:pt>
          <cx:pt idx="1951">80.5</cx:pt>
          <cx:pt idx="1952">20.550000000000001</cx:pt>
          <cx:pt idx="1953">19.300000000000001</cx:pt>
          <cx:pt idx="1954">20.649999999999999</cx:pt>
          <cx:pt idx="1955">20.149999999999999</cx:pt>
          <cx:pt idx="1956">19.199999999999999</cx:pt>
          <cx:pt idx="1957">44.399999999999999</cx:pt>
          <cx:pt idx="1958">20.050000000000001</cx:pt>
          <cx:pt idx="1959">69.5</cx:pt>
          <cx:pt idx="1960">78.700000000000003</cx:pt>
          <cx:pt idx="1961">21.149999999999999</cx:pt>
        </cx:lvl>
      </cx:numDim>
    </cx:data>
    <cx:data id="1">
      <cx:numDim type="val">
        <cx:f>dados!$R$3:$R$2131</cx:f>
        <cx:lvl ptCount="2129" formatCode="Geral">
          <cx:pt idx="0">113.25</cx:pt>
          <cx:pt idx="1">90.25</cx:pt>
          <cx:pt idx="2">96.349999999999994</cx:pt>
          <cx:pt idx="3">66.150000000000006</cx:pt>
          <cx:pt idx="4">79.849999999999994</cx:pt>
          <cx:pt idx="5">74.849999999999994</cx:pt>
          <cx:pt idx="6">88.049999999999997</cx:pt>
          <cx:pt idx="7">86.099999999999994</cx:pt>
          <cx:pt idx="8">89.049999999999997</cx:pt>
          <cx:pt idx="9">55.450000000000003</cx:pt>
          <cx:pt idx="10">45.25</cx:pt>
          <cx:pt idx="11">56.600000000000001</cx:pt>
          <cx:pt idx="12">115.09999999999999</cx:pt>
          <cx:pt idx="13">114.34999999999999</cx:pt>
          <cx:pt idx="14">113.3</cx:pt>
          <cx:pt idx="15">88.099999999999994</cx:pt>
          <cx:pt idx="16">115.05</cx:pt>
          <cx:pt idx="17">88.150000000000006</cx:pt>
          <cx:pt idx="18">85.75</cx:pt>
          <cx:pt idx="19">112.59999999999999</cx:pt>
          <cx:pt idx="20">89.650000000000006</cx:pt>
          <cx:pt idx="21">64.799999999999997</cx:pt>
          <cx:pt idx="22">54.75</cx:pt>
          <cx:pt idx="23">90.049999999999997</cx:pt>
          <cx:pt idx="24">65.200000000000003</cx:pt>
          <cx:pt idx="25">114.05</cx:pt>
          <cx:pt idx="26">114.65000000000001</cx:pt>
          <cx:pt idx="27">116.05</cx:pt>
          <cx:pt idx="28">75.700000000000003</cx:pt>
          <cx:pt idx="29">116.25</cx:pt>
          <cx:pt idx="30">79.450000000000003</cx:pt>
          <cx:pt idx="31">95</cx:pt>
          <cx:pt idx="32">115.75</cx:pt>
          <cx:pt idx="33">113.09999999999999</cx:pt>
          <cx:pt idx="34">115.59999999999999</cx:pt>
          <cx:pt idx="35">90.400000000000006</cx:pt>
          <cx:pt idx="36">54.850000000000001</cx:pt>
          <cx:pt idx="37">114.55</cx:pt>
          <cx:pt idx="38">89.849999999999994</cx:pt>
          <cx:pt idx="39">70.900000000000006</cx:pt>
          <cx:pt idx="40">88.849999999999994</cx:pt>
          <cx:pt idx="41">101</cx:pt>
          <cx:pt idx="42">89.849999999999994</cx:pt>
          <cx:pt idx="43">114.95</cx:pt>
          <cx:pt idx="44">107</cx:pt>
          <cx:pt idx="45">69.650000000000006</cx:pt>
          <cx:pt idx="46">74.099999999999994</cx:pt>
          <cx:pt idx="47">84.849999999999994</cx:pt>
          <cx:pt idx="48">92</cx:pt>
          <cx:pt idx="49">89.799999999999997</cx:pt>
          <cx:pt idx="50">115.8</cx:pt>
          <cx:pt idx="51">64.799999999999997</cx:pt>
          <cx:pt idx="52">116.09999999999999</cx:pt>
          <cx:pt idx="53">65.549999999999997</cx:pt>
          <cx:pt idx="54">76.299999999999997</cx:pt>
          <cx:pt idx="55">65.5</cx:pt>
          <cx:pt idx="56">81.75</cx:pt>
          <cx:pt idx="57">77.349999999999994</cx:pt>
          <cx:pt idx="58">80.099999999999994</cx:pt>
          <cx:pt idx="59">110</cx:pt>
          <cx:pt idx="60">114.7</cx:pt>
          <cx:pt idx="61">64.950000000000003</cx:pt>
          <cx:pt idx="62">89.849999999999994</cx:pt>
          <cx:pt idx="63">66.25</cx:pt>
          <cx:pt idx="64">114.65000000000001</cx:pt>
          <cx:pt idx="65">88.950000000000003</cx:pt>
          <cx:pt idx="66">82.700000000000003</cx:pt>
          <cx:pt idx="67">114</cx:pt>
          <cx:pt idx="68">69.150000000000006</cx:pt>
          <cx:pt idx="69">115.55</cx:pt>
          <cx:pt idx="70">53.600000000000001</cx:pt>
          <cx:pt idx="71">99.400000000000006</cx:pt>
          <cx:pt idx="72">114.84999999999999</cx:pt>
          <cx:pt idx="73">68.799999999999997</cx:pt>
          <cx:pt idx="74">75.549999999999997</cx:pt>
          <cx:pt idx="75">65.849999999999994</cx:pt>
          <cx:pt idx="76">56.049999999999997</cx:pt>
          <cx:pt idx="77">92</cx:pt>
          <cx:pt idx="78">85.5</cx:pt>
          <cx:pt idx="79">84.349999999999994</cx:pt>
          <cx:pt idx="80">82.299999999999997</cx:pt>
          <cx:pt idx="81">44.600000000000001</cx:pt>
          <cx:pt idx="82">94.549999999999997</cx:pt>
          <cx:pt idx="83">113.05</cx:pt>
          <cx:pt idx="84">92</cx:pt>
          <cx:pt idx="85">111.15000000000001</cx:pt>
          <cx:pt idx="86">106.05</cx:pt>
          <cx:pt idx="87">65.099999999999994</cx:pt>
          <cx:pt idx="88">80.400000000000006</cx:pt>
          <cx:pt idx="89">67.450000000000003</cx:pt>
          <cx:pt idx="90">75.75</cx:pt>
          <cx:pt idx="91">90.950000000000003</cx:pt>
          <cx:pt idx="92">81.5</cx:pt>
          <cx:pt idx="93">87.099999999999994</cx:pt>
          <cx:pt idx="94">115.65000000000001</cx:pt>
          <cx:pt idx="95">72.099999999999994</cx:pt>
          <cx:pt idx="96">105.40000000000001</cx:pt>
          <cx:pt idx="97">114.45</cx:pt>
          <cx:pt idx="98">75.549999999999997</cx:pt>
          <cx:pt idx="99">114.45</cx:pt>
          <cx:pt idx="100">116.45</cx:pt>
          <cx:pt idx="101">96.599999999999994</cx:pt>
          <cx:pt idx="102">115.15000000000001</cx:pt>
          <cx:pt idx="103">92.200000000000003</cx:pt>
          <cx:pt idx="104">91.049999999999997</cx:pt>
          <cx:pt idx="105">53.100000000000001</cx:pt>
          <cx:pt idx="106">95.150000000000006</cx:pt>
          <cx:pt idx="107">114.09999999999999</cx:pt>
          <cx:pt idx="108">88.549999999999997</cx:pt>
          <cx:pt idx="109">69.950000000000003</cx:pt>
          <cx:pt idx="110">90.599999999999994</cx:pt>
          <cx:pt idx="111">106.09999999999999</cx:pt>
          <cx:pt idx="112">89.099999999999994</cx:pt>
          <cx:pt idx="113">71.5</cx:pt>
          <cx:pt idx="114">79.25</cx:pt>
          <cx:pt idx="115">108.15000000000001</cx:pt>
          <cx:pt idx="116">116.84999999999999</cx:pt>
          <cx:pt idx="117">90.549999999999997</cx:pt>
          <cx:pt idx="118">47.600000000000001</cx:pt>
          <cx:pt idx="119">86.650000000000006</cx:pt>
          <cx:pt idx="120">90.349999999999994</cx:pt>
          <cx:pt idx="121">79.549999999999997</cx:pt>
          <cx:pt idx="122">118.65000000000001</cx:pt>
          <cx:pt idx="123">64.450000000000003</cx:pt>
          <cx:pt idx="124">115.05</cx:pt>
          <cx:pt idx="125">83.700000000000003</cx:pt>
          <cx:pt idx="126">101.09999999999999</cx:pt>
          <cx:pt idx="127">94.049999999999997</cx:pt>
          <cx:pt idx="128">116.25</cx:pt>
          <cx:pt idx="129">85.650000000000006</cx:pt>
          <cx:pt idx="130">85.849999999999994</cx:pt>
          <cx:pt idx="131">104.90000000000001</cx:pt>
          <cx:pt idx="132">89.900000000000006</cx:pt>
          <cx:pt idx="133">64.049999999999997</cx:pt>
          <cx:pt idx="134">89.549999999999997</cx:pt>
          <cx:pt idx="135">74.400000000000006</cx:pt>
          <cx:pt idx="136">93.049999999999997</cx:pt>
          <cx:pt idx="137">65.599999999999994</cx:pt>
          <cx:pt idx="138">114.95</cx:pt>
          <cx:pt idx="139">113.65000000000001</cx:pt>
          <cx:pt idx="140">91.299999999999997</cx:pt>
          <cx:pt idx="141">91.25</cx:pt>
          <cx:pt idx="142">63.700000000000003</cx:pt>
          <cx:pt idx="143">93.25</cx:pt>
          <cx:pt idx="144">89.400000000000006</cx:pt>
          <cx:pt idx="145">114.90000000000001</cx:pt>
          <cx:pt idx="146">67.400000000000006</cx:pt>
          <cx:pt idx="147">117.15000000000001</cx:pt>
          <cx:pt idx="148">112.55</cx:pt>
          <cx:pt idx="149">90.299999999999997</cx:pt>
          <cx:pt idx="150">109.7</cx:pt>
          <cx:pt idx="151">84.799999999999997</cx:pt>
          <cx:pt idx="152">70.900000000000006</cx:pt>
          <cx:pt idx="153">99.5</cx:pt>
          <cx:pt idx="154">84.700000000000003</cx:pt>
          <cx:pt idx="155">78.450000000000003</cx:pt>
          <cx:pt idx="156">115.09999999999999</cx:pt>
          <cx:pt idx="157">84.75</cx:pt>
          <cx:pt idx="158">107.2</cx:pt>
          <cx:pt idx="159">92.200000000000003</cx:pt>
          <cx:pt idx="160">113.40000000000001</cx:pt>
          <cx:pt idx="161">111.95</cx:pt>
          <cx:pt idx="162">115.55</cx:pt>
          <cx:pt idx="163">91.549999999999997</cx:pt>
          <cx:pt idx="164">73</cx:pt>
          <cx:pt idx="165">114.90000000000001</cx:pt>
          <cx:pt idx="166">91.349999999999994</cx:pt>
          <cx:pt idx="167">113</cx:pt>
          <cx:pt idx="168">47.399999999999999</cx:pt>
          <cx:pt idx="169">115.05</cx:pt>
          <cx:pt idx="170">85.450000000000003</cx:pt>
          <cx:pt idx="171">116.75</cx:pt>
          <cx:pt idx="172">81.400000000000006</cx:pt>
          <cx:pt idx="173">87.950000000000003</cx:pt>
          <cx:pt idx="174">92.650000000000006</cx:pt>
          <cx:pt idx="175">43.700000000000003</cx:pt>
          <cx:pt idx="176">68.75</cx:pt>
          <cx:pt idx="177">111.05</cx:pt>
          <cx:pt idx="178">67.599999999999994</cx:pt>
          <cx:pt idx="179">115</cx:pt>
          <cx:pt idx="180">90.599999999999994</cx:pt>
          <cx:pt idx="181">85.900000000000006</cx:pt>
          <cx:pt idx="182">88.549999999999997</cx:pt>
          <cx:pt idx="183">90.150000000000006</cx:pt>
          <cx:pt idx="184">116.09999999999999</cx:pt>
          <cx:pt idx="185">63.399999999999999</cx:pt>
          <cx:pt idx="186">53.950000000000003</cx:pt>
          <cx:pt idx="187">63.899999999999999</cx:pt>
          <cx:pt idx="188">63.799999999999997</cx:pt>
          <cx:pt idx="189">85.099999999999994</cx:pt>
          <cx:pt idx="190">116</cx:pt>
          <cx:pt idx="191">86.099999999999994</cx:pt>
          <cx:pt idx="192">113.75</cx:pt>
          <cx:pt idx="193">90.299999999999997</cx:pt>
          <cx:pt idx="194">65.25</cx:pt>
          <cx:pt idx="195">89.900000000000006</cx:pt>
          <cx:pt idx="196">113.2</cx:pt>
          <cx:pt idx="197">86.75</cx:pt>
          <cx:pt idx="198">89.700000000000003</cx:pt>
          <cx:pt idx="199">64.450000000000003</cx:pt>
          <cx:pt idx="200">89.900000000000006</cx:pt>
          <cx:pt idx="201">90.5</cx:pt>
          <cx:pt idx="202">79.400000000000006</cx:pt>
          <cx:pt idx="203">82.450000000000003</cx:pt>
          <cx:pt idx="204">113.65000000000001</cx:pt>
          <cx:pt idx="205">78.450000000000003</cx:pt>
          <cx:pt idx="206">46.25</cx:pt>
          <cx:pt idx="207">74.349999999999994</cx:pt>
          <cx:pt idx="208">81.299999999999997</cx:pt>
          <cx:pt idx="209">88.049999999999997</cx:pt>
          <cx:pt idx="210">117.59999999999999</cx:pt>
          <cx:pt idx="211">84.450000000000003</cx:pt>
          <cx:pt idx="212">43.700000000000003</cx:pt>
          <cx:pt idx="213">84.900000000000006</cx:pt>
          <cx:pt idx="214">85</cx:pt>
          <cx:pt idx="215">80.200000000000003</cx:pt>
          <cx:pt idx="216">117.2</cx:pt>
          <cx:pt idx="217">88</cx:pt>
          <cx:pt idx="218">89.25</cx:pt>
          <cx:pt idx="219">84.450000000000003</cx:pt>
          <cx:pt idx="220">91.700000000000003</cx:pt>
          <cx:pt idx="221">113.65000000000001</cx:pt>
          <cx:pt idx="222">97</cx:pt>
          <cx:pt idx="223">94.799999999999997</cx:pt>
          <cx:pt idx="224">90.549999999999997</cx:pt>
          <cx:pt idx="225">98.150000000000006</cx:pt>
          <cx:pt idx="226">90.099999999999994</cx:pt>
          <cx:pt idx="227">113.65000000000001</cx:pt>
          <cx:pt idx="228">112.09999999999999</cx:pt>
          <cx:pt idx="229">100.2</cx:pt>
          <cx:pt idx="230">108.65000000000001</cx:pt>
          <cx:pt idx="231">55.350000000000001</cx:pt>
          <cx:pt idx="232">105.59999999999999</cx:pt>
          <cx:pt idx="233">90.049999999999997</cx:pt>
          <cx:pt idx="234">68.049999999999997</cx:pt>
          <cx:pt idx="235">74.5</cx:pt>
          <cx:pt idx="236">81.299999999999997</cx:pt>
          <cx:pt idx="237">85.299999999999997</cx:pt>
          <cx:pt idx="238">90.950000000000003</cx:pt>
          <cx:pt idx="239">113.8</cx:pt>
          <cx:pt idx="240">88.799999999999997</cx:pt>
          <cx:pt idx="241">104.90000000000001</cx:pt>
          <cx:pt idx="242">106.5</cx:pt>
          <cx:pt idx="243">88.700000000000003</cx:pt>
          <cx:pt idx="244">112.90000000000001</cx:pt>
          <cx:pt idx="245">78.849999999999994</cx:pt>
          <cx:pt idx="246">83.25</cx:pt>
          <cx:pt idx="247">86.950000000000003</cx:pt>
          <cx:pt idx="248">116.05</cx:pt>
          <cx:pt idx="249">118.59999999999999</cx:pt>
          <cx:pt idx="250">115.5</cx:pt>
          <cx:pt idx="251">116.05</cx:pt>
          <cx:pt idx="252">115.25</cx:pt>
          <cx:pt idx="253">79.150000000000006</cx:pt>
          <cx:pt idx="254">110.09999999999999</cx:pt>
          <cx:pt idx="255">96.599999999999994</cx:pt>
          <cx:pt idx="256">81.150000000000006</cx:pt>
          <cx:pt idx="257">80.849999999999994</cx:pt>
          <cx:pt idx="258">67.799999999999997</cx:pt>
          <cx:pt idx="259">86.700000000000003</cx:pt>
          <cx:pt idx="260">64.950000000000003</cx:pt>
          <cx:pt idx="261">114.3</cx:pt>
          <cx:pt idx="262">109.2</cx:pt>
          <cx:pt idx="263">45.049999999999997</cx:pt>
          <cx:pt idx="264">79.200000000000003</cx:pt>
          <cx:pt idx="265">92.900000000000006</cx:pt>
          <cx:pt idx="266">117.34999999999999</cx:pt>
          <cx:pt idx="267">65.700000000000003</cx:pt>
          <cx:pt idx="268">115.15000000000001</cx:pt>
          <cx:pt idx="269">56.399999999999999</cx:pt>
          <cx:pt idx="270">116.8</cx:pt>
          <cx:pt idx="271">92</cx:pt>
          <cx:pt idx="272">112.2</cx:pt>
          <cx:pt idx="273">115.75</cx:pt>
          <cx:pt idx="274">80.599999999999994</cx:pt>
          <cx:pt idx="275">95.650000000000006</cx:pt>
          <cx:pt idx="276">104.5</cx:pt>
          <cx:pt idx="277">52.5</cx:pt>
          <cx:pt idx="278">115.55</cx:pt>
          <cx:pt idx="279">91.150000000000006</cx:pt>
          <cx:pt idx="280">92.400000000000006</cx:pt>
          <cx:pt idx="281">65.599999999999994</cx:pt>
          <cx:pt idx="282">90.650000000000006</cx:pt>
          <cx:pt idx="283">80.299999999999997</cx:pt>
          <cx:pt idx="284">114.3</cx:pt>
          <cx:pt idx="285">80</cx:pt>
          <cx:pt idx="286">103.95</cx:pt>
          <cx:pt idx="287">103.09999999999999</cx:pt>
          <cx:pt idx="288">78.900000000000006</cx:pt>
          <cx:pt idx="289">46.350000000000001</cx:pt>
          <cx:pt idx="290">79.700000000000003</cx:pt>
          <cx:pt idx="291">86.450000000000003</cx:pt>
          <cx:pt idx="292">90.099999999999994</cx:pt>
          <cx:pt idx="293">91.700000000000003</cx:pt>
          <cx:pt idx="294">115.59999999999999</cx:pt>
          <cx:pt idx="295">89.75</cx:pt>
          <cx:pt idx="296">87.549999999999997</cx:pt>
          <cx:pt idx="297">115.8</cx:pt>
          <cx:pt idx="298">108.2</cx:pt>
          <cx:pt idx="299">114.59999999999999</cx:pt>
          <cx:pt idx="300">66.799999999999997</cx:pt>
          <cx:pt idx="301">90.150000000000006</cx:pt>
          <cx:pt idx="302">90.099999999999994</cx:pt>
          <cx:pt idx="303">118.75</cx:pt>
          <cx:pt idx="304">115.84999999999999</cx:pt>
          <cx:pt idx="305">115.8</cx:pt>
          <cx:pt idx="306">116.59999999999999</cx:pt>
          <cx:pt idx="307">89</cx:pt>
          <cx:pt idx="308">107.40000000000001</cx:pt>
          <cx:pt idx="309">106.65000000000001</cx:pt>
          <cx:pt idx="310">90.450000000000003</cx:pt>
          <cx:pt idx="311">86.400000000000006</cx:pt>
          <cx:pt idx="312">80.049999999999997</cx:pt>
          <cx:pt idx="313">81.25</cx:pt>
          <cx:pt idx="314">115.5</cx:pt>
          <cx:pt idx="315">72.450000000000003</cx:pt>
          <cx:pt idx="316">75.099999999999994</cx:pt>
          <cx:pt idx="317">113.15000000000001</cx:pt>
          <cx:pt idx="318">114.05</cx:pt>
          <cx:pt idx="319">80.849999999999994</cx:pt>
          <cx:pt idx="320">118.59999999999999</cx:pt>
          <cx:pt idx="321">116.15000000000001</cx:pt>
          <cx:pt idx="322">78.349999999999994</cx:pt>
          <cx:pt idx="323">74.650000000000006</cx:pt>
          <cx:pt idx="324">62.5</cx:pt>
          <cx:pt idx="325">113.45</cx:pt>
          <cx:pt idx="326">83.849999999999994</cx:pt>
          <cx:pt idx="327">76.099999999999994</cx:pt>
          <cx:pt idx="328">84</cx:pt>
          <cx:pt idx="329">76.349999999999994</cx:pt>
          <cx:pt idx="330">84.400000000000006</cx:pt>
          <cx:pt idx="331">65.650000000000006</cx:pt>
          <cx:pt idx="332">115.8</cx:pt>
          <cx:pt idx="333">109.3</cx:pt>
          <cx:pt idx="334">109.90000000000001</cx:pt>
          <cx:pt idx="335">86.849999999999994</cx:pt>
          <cx:pt idx="336">96.75</cx:pt>
          <cx:pt idx="337">106.65000000000001</cx:pt>
          <cx:pt idx="338">65.849999999999994</cx:pt>
          <cx:pt idx="339">113.65000000000001</cx:pt>
          <cx:pt idx="340">65.650000000000006</cx:pt>
          <cx:pt idx="341">103.05</cx:pt>
          <cx:pt idx="342">116.5</cx:pt>
          <cx:pt idx="343">104.55</cx:pt>
          <cx:pt idx="344">87.200000000000003</cx:pt>
          <cx:pt idx="345">64.349999999999994</cx:pt>
          <cx:pt idx="346">90.799999999999997</cx:pt>
          <cx:pt idx="347">91.099999999999994</cx:pt>
          <cx:pt idx="348">75.099999999999994</cx:pt>
          <cx:pt idx="349">65.599999999999994</cx:pt>
          <cx:pt idx="350">67.200000000000003</cx:pt>
          <cx:pt idx="351">114.75</cx:pt>
          <cx:pt idx="352">115.09999999999999</cx:pt>
          <cx:pt idx="353">104.05</cx:pt>
          <cx:pt idx="354">64.549999999999997</cx:pt>
          <cx:pt idx="355">73.599999999999994</cx:pt>
          <cx:pt idx="356">54.049999999999997</cx:pt>
          <cx:pt idx="357">66.25</cx:pt>
          <cx:pt idx="358">76.900000000000006</cx:pt>
          <cx:pt idx="359">116.95</cx:pt>
          <cx:pt idx="360">114.34999999999999</cx:pt>
          <cx:pt idx="361">63.549999999999997</cx:pt>
          <cx:pt idx="362">114.3</cx:pt>
          <cx:pt idx="363">62.649999999999999</cx:pt>
          <cx:pt idx="364">79.5</cx:pt>
          <cx:pt idx="365">106.3</cx:pt>
          <cx:pt idx="366">115.05</cx:pt>
          <cx:pt idx="367">116.40000000000001</cx:pt>
          <cx:pt idx="368">103</cx:pt>
          <cx:pt idx="369">95.099999999999994</cx:pt>
          <cx:pt idx="370">78.349999999999994</cx:pt>
          <cx:pt idx="371">75.5</cx:pt>
          <cx:pt idx="372">70.450000000000003</cx:pt>
          <cx:pt idx="373">90.650000000000006</cx:pt>
          <cx:pt idx="374">81.349999999999994</cx:pt>
          <cx:pt idx="375">89.400000000000006</cx:pt>
          <cx:pt idx="376">114.5</cx:pt>
          <cx:pt idx="377">105.7</cx:pt>
          <cx:pt idx="378">82.299999999999997</cx:pt>
          <cx:pt idx="379">68.150000000000006</cx:pt>
          <cx:pt idx="380">111.8</cx:pt>
          <cx:pt idx="381">115.15000000000001</cx:pt>
          <cx:pt idx="382">103.95</cx:pt>
          <cx:pt idx="383">110.8</cx:pt>
          <cx:pt idx="384">89.299999999999997</cx:pt>
          <cx:pt idx="385">112.75</cx:pt>
          <cx:pt idx="386">55</cx:pt>
          <cx:pt idx="387">111.95</cx:pt>
          <cx:pt idx="388">93.200000000000003</cx:pt>
          <cx:pt idx="389">110.5</cx:pt>
          <cx:pt idx="390">71.099999999999994</cx:pt>
          <cx:pt idx="391">113.95</cx:pt>
          <cx:pt idx="392">90.150000000000006</cx:pt>
          <cx:pt idx="393">94.25</cx:pt>
          <cx:pt idx="394">81</cx:pt>
          <cx:pt idx="395">109.5</cx:pt>
          <cx:pt idx="396">118.2</cx:pt>
          <cx:pt idx="397">64.900000000000006</cx:pt>
          <cx:pt idx="398">114</cx:pt>
          <cx:pt idx="399">54.200000000000003</cx:pt>
          <cx:pt idx="400">88.700000000000003</cx:pt>
          <cx:pt idx="401">91.950000000000003</cx:pt>
          <cx:pt idx="402">105.09999999999999</cx:pt>
          <cx:pt idx="403">80.799999999999997</cx:pt>
          <cx:pt idx="404">71.599999999999994</cx:pt>
          <cx:pt idx="405">53.700000000000003</cx:pt>
          <cx:pt idx="406">106.09999999999999</cx:pt>
          <cx:pt idx="407">107.45</cx:pt>
          <cx:pt idx="408">69.400000000000006</cx:pt>
          <cx:pt idx="409">79.849999999999994</cx:pt>
          <cx:pt idx="410">113.34999999999999</cx:pt>
          <cx:pt idx="411">116.3</cx:pt>
          <cx:pt idx="412">89.75</cx:pt>
          <cx:pt idx="413">74.049999999999997</cx:pt>
          <cx:pt idx="414">116.59999999999999</cx:pt>
          <cx:pt idx="415">83</cx:pt>
          <cx:pt idx="416">108.3</cx:pt>
          <cx:pt idx="417">69.349999999999994</cx:pt>
          <cx:pt idx="418">116.25</cx:pt>
          <cx:pt idx="419">90.599999999999994</cx:pt>
          <cx:pt idx="420">64.700000000000003</cx:pt>
          <cx:pt idx="421">45.899999999999999</cx:pt>
          <cx:pt idx="422">116.55</cx:pt>
          <cx:pt idx="423">90.799999999999997</cx:pt>
          <cx:pt idx="424">81.25</cx:pt>
          <cx:pt idx="425">74.299999999999997</cx:pt>
          <cx:pt idx="426">92.299999999999997</cx:pt>
          <cx:pt idx="427">71.099999999999994</cx:pt>
          <cx:pt idx="428">115.15000000000001</cx:pt>
          <cx:pt idx="429">87.25</cx:pt>
          <cx:pt idx="430">79.400000000000006</cx:pt>
          <cx:pt idx="431">117.5</cx:pt>
          <cx:pt idx="432">45</cx:pt>
          <cx:pt idx="433">53.149999999999999</cx:pt>
          <cx:pt idx="434">69.849999999999994</cx:pt>
          <cx:pt idx="435">111.3</cx:pt>
          <cx:pt idx="436">89.049999999999997</cx:pt>
          <cx:pt idx="437">68.450000000000003</cx:pt>
          <cx:pt idx="438">114.59999999999999</cx:pt>
          <cx:pt idx="439">55.649999999999999</cx:pt>
          <cx:pt idx="440">94.200000000000003</cx:pt>
          <cx:pt idx="441">80.700000000000003</cx:pt>
          <cx:pt idx="442">74.349999999999994</cx:pt>
          <cx:pt idx="443">89.549999999999997</cx:pt>
          <cx:pt idx="444">63.100000000000001</cx:pt>
        </cx:lvl>
      </cx:numDim>
    </cx:data>
    <cx:data id="2">
      <cx:numDim type="val">
        <cx:f>dados!$S$3:$S$2131</cx:f>
        <cx:lvl ptCount="2129" formatCode="Geral">
          <cx:pt idx="0">70.700000000000003</cx:pt>
          <cx:pt idx="1">20.149999999999999</cx:pt>
          <cx:pt idx="2">64.700000000000003</cx:pt>
          <cx:pt idx="3">69.700000000000003</cx:pt>
          <cx:pt idx="4">80.650000000000006</cx:pt>
          <cx:pt idx="5">95.450000000000003</cx:pt>
          <cx:pt idx="6">94.400000000000006</cx:pt>
          <cx:pt idx="7">79.349999999999994</cx:pt>
          <cx:pt idx="8">21.050000000000001</cx:pt>
          <cx:pt idx="9">76.5</cx:pt>
          <cx:pt idx="10">74.400000000000006</cx:pt>
          <cx:pt idx="11">35.450000000000003</cx:pt>
          <cx:pt idx="12">44.350000000000001</cx:pt>
          <cx:pt idx="13">70.450000000000003</cx:pt>
          <cx:pt idx="14">45.649999999999999</cx:pt>
          <cx:pt idx="15">95</cx:pt>
          <cx:pt idx="16">70.900000000000006</cx:pt>
          <cx:pt idx="17">74.450000000000003</cx:pt>
          <cx:pt idx="18">84.5</cx:pt>
          <cx:pt idx="19">24.800000000000001</cx:pt>
          <cx:pt idx="20">79.900000000000006</cx:pt>
          <cx:pt idx="21">46</cx:pt>
          <cx:pt idx="22">70.150000000000006</cx:pt>
          <cx:pt idx="23">55.200000000000003</cx:pt>
          <cx:pt idx="24">70.400000000000006</cx:pt>
          <cx:pt idx="25">44.600000000000001</cx:pt>
          <cx:pt idx="26">19.350000000000001</cx:pt>
          <cx:pt idx="27">24.800000000000001</cx:pt>
          <cx:pt idx="28">70.599999999999994</cx:pt>
          <cx:pt idx="29">70</cx:pt>
          <cx:pt idx="30">44.850000000000001</cx:pt>
          <cx:pt idx="31">76.099999999999994</cx:pt>
          <cx:pt idx="32">95.450000000000003</cx:pt>
          <cx:pt idx="33">74.900000000000006</cx:pt>
          <cx:pt idx="34">80.599999999999994</cx:pt>
          <cx:pt idx="35">70.349999999999994</cx:pt>
          <cx:pt idx="36">73.849999999999994</cx:pt>
          <cx:pt idx="37">90.400000000000006</cx:pt>
          <cx:pt idx="38">80.25</cx:pt>
          <cx:pt idx="39">85.650000000000006</cx:pt>
          <cx:pt idx="40">19.949999999999999</cx:pt>
          <cx:pt idx="41">19.899999999999999</cx:pt>
          <cx:pt idx="42">19.600000000000001</cx:pt>
          <cx:pt idx="43">19.399999999999999</cx:pt>
          <cx:pt idx="44">45.399999999999999</cx:pt>
          <cx:pt idx="45">69.549999999999997</cx:pt>
          <cx:pt idx="46">81.049999999999997</cx:pt>
          <cx:pt idx="47">55.950000000000003</cx:pt>
          <cx:pt idx="48">55</cx:pt>
          <cx:pt idx="49">69</cx:pt>
          <cx:pt idx="50">74.349999999999994</cx:pt>
          <cx:pt idx="51">74.349999999999994</cx:pt>
          <cx:pt idx="52">75.599999999999994</cx:pt>
          <cx:pt idx="53">85</cx:pt>
          <cx:pt idx="54">86.049999999999997</cx:pt>
          <cx:pt idx="55">19</cx:pt>
          <cx:pt idx="56">85.700000000000003</cx:pt>
          <cx:pt idx="57">20</cx:pt>
          <cx:pt idx="58">85.25</cx:pt>
          <cx:pt idx="59">56.149999999999999</cx:pt>
          <cx:pt idx="60">89.549999999999997</cx:pt>
          <cx:pt idx="61">94.549999999999997</cx:pt>
          <cx:pt idx="62">45.700000000000003</cx:pt>
          <cx:pt idx="63">69.549999999999997</cx:pt>
          <cx:pt idx="64">19.649999999999999</cx:pt>
          <cx:pt idx="65">19.850000000000001</cx:pt>
          <cx:pt idx="66">24.25</cx:pt>
          <cx:pt idx="67">69.650000000000006</cx:pt>
          <cx:pt idx="68">45.649999999999999</cx:pt>
          <cx:pt idx="69">75.049999999999997</cx:pt>
          <cx:pt idx="70">34.700000000000003</cx:pt>
          <cx:pt idx="71">80</cx:pt>
          <cx:pt idx="72">75.099999999999994</cx:pt>
          <cx:pt idx="73">19.550000000000001</cx:pt>
          <cx:pt idx="74">85.950000000000003</cx:pt>
          <cx:pt idx="75">45.350000000000001</cx:pt>
          <cx:pt idx="76">94.5</cx:pt>
          <cx:pt idx="77">89.25</cx:pt>
          <cx:pt idx="78">70.299999999999997</cx:pt>
          <cx:pt idx="79">93.349999999999994</cx:pt>
          <cx:pt idx="80">19.899999999999999</cx:pt>
          <cx:pt idx="81">45.350000000000001</cx:pt>
          <cx:pt idx="82">69.549999999999997</cx:pt>
          <cx:pt idx="83">95.599999999999994</cx:pt>
          <cx:pt idx="84">78.849999999999994</cx:pt>
          <cx:pt idx="85">44.399999999999999</cx:pt>
          <cx:pt idx="86">19.800000000000001</cx:pt>
          <cx:pt idx="87">89.900000000000006</cx:pt>
          <cx:pt idx="88">94.650000000000006</cx:pt>
          <cx:pt idx="89">85.549999999999997</cx:pt>
          <cx:pt idx="90">24.600000000000001</cx:pt>
          <cx:pt idx="91">73.549999999999997</cx:pt>
          <cx:pt idx="92">84.599999999999994</cx:pt>
          <cx:pt idx="93">74.400000000000006</cx:pt>
          <cx:pt idx="94">44.950000000000003</cx:pt>
          <cx:pt idx="95">44.700000000000003</cx:pt>
          <cx:pt idx="96">45.700000000000003</cx:pt>
          <cx:pt idx="97">19.25</cx:pt>
          <cx:pt idx="98">96</cx:pt>
          <cx:pt idx="99">90.549999999999997</cx:pt>
          <cx:pt idx="100">69.900000000000006</cx:pt>
          <cx:pt idx="101">86.599999999999994</cx:pt>
          <cx:pt idx="102">70</cx:pt>
          <cx:pt idx="103">94.299999999999997</cx:pt>
          <cx:pt idx="104">75.5</cx:pt>
          <cx:pt idx="105">68.950000000000003</cx:pt>
          <cx:pt idx="106">53.649999999999999</cx:pt>
          <cx:pt idx="107">83.75</cx:pt>
          <cx:pt idx="108">90.450000000000003</cx:pt>
          <cx:pt idx="109">69.75</cx:pt>
          <cx:pt idx="110">19.649999999999999</cx:pt>
          <cx:pt idx="111">97.099999999999994</cx:pt>
          <cx:pt idx="112">80</cx:pt>
          <cx:pt idx="113">89.549999999999997</cx:pt>
          <cx:pt idx="114">69.75</cx:pt>
          <cx:pt idx="115">80.950000000000003</cx:pt>
          <cx:pt idx="116">89.700000000000003</cx:pt>
          <cx:pt idx="117">90.400000000000006</cx:pt>
          <cx:pt idx="118">44.850000000000001</cx:pt>
          <cx:pt idx="119">35.549999999999997</cx:pt>
          <cx:pt idx="120">95.150000000000006</cx:pt>
          <cx:pt idx="121">80.400000000000006</cx:pt>
          <cx:pt idx="122">19.850000000000001</cx:pt>
          <cx:pt idx="123">60.149999999999999</cx:pt>
          <cx:pt idx="124">74.900000000000006</cx:pt>
          <cx:pt idx="125">80.25</cx:pt>
          <cx:pt idx="126">69</cx:pt>
          <cx:pt idx="127">86</cx:pt>
          <cx:pt idx="128">80.299999999999997</cx:pt>
          <cx:pt idx="129">75.900000000000006</cx:pt>
          <cx:pt idx="130">45.850000000000001</cx:pt>
          <cx:pt idx="131">78.299999999999997</cx:pt>
          <cx:pt idx="132">76.950000000000003</cx:pt>
          <cx:pt idx="133">96.150000000000006</cx:pt>
          <cx:pt idx="134">45.299999999999997</cx:pt>
          <cx:pt idx="135">19.399999999999999</cx:pt>
          <cx:pt idx="136">45.049999999999997</cx:pt>
          <cx:pt idx="137">79.299999999999997</cx:pt>
          <cx:pt idx="138">89.5</cx:pt>
          <cx:pt idx="139">44.75</cx:pt>
          <cx:pt idx="140">44.049999999999997</cx:pt>
          <cx:pt idx="141">85.599999999999994</cx:pt>
          <cx:pt idx="142">86.599999999999994</cx:pt>
          <cx:pt idx="143">85.200000000000003</cx:pt>
          <cx:pt idx="144">97.650000000000006</cx:pt>
          <cx:pt idx="145">19.449999999999999</cx:pt>
          <cx:pt idx="146">20.350000000000001</cx:pt>
          <cx:pt idx="147">69.25</cx:pt>
          <cx:pt idx="148">25.199999999999999</cx:pt>
          <cx:pt idx="149">45</cx:pt>
          <cx:pt idx="150">20.149999999999999</cx:pt>
          <cx:pt idx="151">54.700000000000003</cx:pt>
          <cx:pt idx="152">79.950000000000003</cx:pt>
          <cx:pt idx="153">94.75</cx:pt>
          <cx:pt idx="154">95.049999999999997</cx:pt>
          <cx:pt idx="155">70.200000000000003</cx:pt>
          <cx:pt idx="156">85.599999999999994</cx:pt>
          <cx:pt idx="157">79.200000000000003</cx:pt>
          <cx:pt idx="158">49.950000000000003</cx:pt>
          <cx:pt idx="159">69.25</cx:pt>
          <cx:pt idx="160">35</cx:pt>
          <cx:pt idx="161">76</cx:pt>
          <cx:pt idx="162">93.849999999999994</cx:pt>
          <cx:pt idx="163">84.400000000000006</cx:pt>
          <cx:pt idx="164">50.450000000000003</cx:pt>
          <cx:pt idx="165">20.550000000000001</cx:pt>
          <cx:pt idx="166">70.400000000000006</cx:pt>
          <cx:pt idx="167">74.400000000000006</cx:pt>
          <cx:pt idx="168">96.700000000000003</cx:pt>
          <cx:pt idx="169">19.75</cx:pt>
          <cx:pt idx="170">75.650000000000006</cx:pt>
          <cx:pt idx="171">74.700000000000003</cx:pt>
          <cx:pt idx="172">25.800000000000001</cx:pt>
          <cx:pt idx="173">69.950000000000003</cx:pt>
          <cx:pt idx="174">45.850000000000001</cx:pt>
          <cx:pt idx="175">74.950000000000003</cx:pt>
          <cx:pt idx="176">95.349999999999994</cx:pt>
          <cx:pt idx="177">45</cx:pt>
          <cx:pt idx="178">80.450000000000003</cx:pt>
          <cx:pt idx="179">77.950000000000003</cx:pt>
          <cx:pt idx="180">90.25</cx:pt>
          <cx:pt idx="181">86.450000000000003</cx:pt>
          <cx:pt idx="182">45.049999999999997</cx:pt>
          <cx:pt idx="183">84.650000000000006</cx:pt>
          <cx:pt idx="184">79.5</cx:pt>
          <cx:pt idx="185">85.799999999999997</cx:pt>
          <cx:pt idx="186">79.099999999999994</cx:pt>
          <cx:pt idx="187">44.299999999999997</cx:pt>
          <cx:pt idx="188">69.75</cx:pt>
          <cx:pt idx="189">94.650000000000006</cx:pt>
          <cx:pt idx="190">96.049999999999997</cx:pt>
          <cx:pt idx="191">78.900000000000006</cx:pt>
          <cx:pt idx="192">34.700000000000003</cx:pt>
          <cx:pt idx="193">85.299999999999997</cx:pt>
          <cx:pt idx="194">59.850000000000001</cx:pt>
          <cx:pt idx="195">69.599999999999994</cx:pt>
          <cx:pt idx="196">45.399999999999999</cx:pt>
          <cx:pt idx="197">19.5</cx:pt>
          <cx:pt idx="198">69.900000000000006</cx:pt>
          <cx:pt idx="199">84.75</cx:pt>
          <cx:pt idx="200">90.5</cx:pt>
          <cx:pt idx="201">79</cx:pt>
          <cx:pt idx="202">20.149999999999999</cx:pt>
          <cx:pt idx="203">71.650000000000006</cx:pt>
          <cx:pt idx="204">20.350000000000001</cx:pt>
          <cx:pt idx="205">78.099999999999994</cx:pt>
          <cx:pt idx="206">85</cx:pt>
          <cx:pt idx="207">85.299999999999997</cx:pt>
          <cx:pt idx="208">86.549999999999997</cx:pt>
          <cx:pt idx="209">44.850000000000001</cx:pt>
          <cx:pt idx="210">45.100000000000001</cx:pt>
          <cx:pt idx="211">20.050000000000001</cx:pt>
          <cx:pt idx="212">45.549999999999997</cx:pt>
          <cx:pt idx="213">35.100000000000001</cx:pt>
          <cx:pt idx="214">46.200000000000003</cx:pt>
          <cx:pt idx="215">45.149999999999999</cx:pt>
          <cx:pt idx="216">45.950000000000003</cx:pt>
          <cx:pt idx="217">70.049999999999997</cx:pt>
          <cx:pt idx="218">86</cx:pt>
          <cx:pt idx="219">72.650000000000006</cx:pt>
          <cx:pt idx="220">21</cx:pt>
          <cx:pt idx="221">45.100000000000001</cx:pt>
          <cx:pt idx="222">78.950000000000003</cx:pt>
          <cx:pt idx="223">19.550000000000001</cx:pt>
          <cx:pt idx="224">25.5</cx:pt>
          <cx:pt idx="225">80.75</cx:pt>
          <cx:pt idx="226">75.450000000000003</cx:pt>
          <cx:pt idx="227">81.099999999999994</cx:pt>
          <cx:pt idx="228">74.950000000000003</cx:pt>
          <cx:pt idx="229">93.549999999999997</cx:pt>
          <cx:pt idx="230">84.75</cx:pt>
          <cx:pt idx="231">45.700000000000003</cx:pt>
          <cx:pt idx="232">69.950000000000003</cx:pt>
          <cx:pt idx="233">44.600000000000001</cx:pt>
          <cx:pt idx="234">74.950000000000003</cx:pt>
          <cx:pt idx="235">47.149999999999999</cx:pt>
          <cx:pt idx="236">80.200000000000003</cx:pt>
          <cx:pt idx="237">75.900000000000006</cx:pt>
          <cx:pt idx="238">86.450000000000003</cx:pt>
          <cx:pt idx="239">45.299999999999997</cx:pt>
          <cx:pt idx="240">88.150000000000006</cx:pt>
          <cx:pt idx="241">20.199999999999999</cx:pt>
          <cx:pt idx="242">90.799999999999997</cx:pt>
          <cx:pt idx="243">49.399999999999999</cx:pt>
          <cx:pt idx="244">71.349999999999994</cx:pt>
          <cx:pt idx="245">20.149999999999999</cx:pt>
          <cx:pt idx="246">69.75</cx:pt>
          <cx:pt idx="247">93.200000000000003</cx:pt>
          <cx:pt idx="248">80.849999999999994</cx:pt>
          <cx:pt idx="249">79.950000000000003</cx:pt>
          <cx:pt idx="250">19.300000000000001</cx:pt>
          <cx:pt idx="251">85.200000000000003</cx:pt>
          <cx:pt idx="252">75.25</cx:pt>
          <cx:pt idx="253">24.949999999999999</cx:pt>
          <cx:pt idx="254">75.299999999999997</cx:pt>
          <cx:pt idx="255">70.549999999999997</cx:pt>
          <cx:pt idx="256">86.150000000000006</cx:pt>
          <cx:pt idx="257">85</cx:pt>
          <cx:pt idx="258">80.549999999999997</cx:pt>
          <cx:pt idx="259">95.25</cx:pt>
          <cx:pt idx="260">74.400000000000006</cx:pt>
          <cx:pt idx="261">91.299999999999997</cx:pt>
          <cx:pt idx="262">79.5</cx:pt>
          <cx:pt idx="263">70.099999999999994</cx:pt>
          <cx:pt idx="264">70</cx:pt>
          <cx:pt idx="265">80.200000000000003</cx:pt>
          <cx:pt idx="266">70.900000000000006</cx:pt>
          <cx:pt idx="267">74.5</cx:pt>
          <cx:pt idx="268">71.549999999999997</cx:pt>
          <cx:pt idx="269">85.650000000000006</cx:pt>
          <cx:pt idx="270">25.149999999999999</cx:pt>
          <cx:pt idx="271">70.400000000000006</cx:pt>
          <cx:pt idx="272">94.25</cx:pt>
          <cx:pt idx="273">45.950000000000003</cx:pt>
          <cx:pt idx="274">70.150000000000006</cx:pt>
          <cx:pt idx="275">70.299999999999997</cx:pt>
          <cx:pt idx="276">88.349999999999994</cx:pt>
          <cx:pt idx="277">70.700000000000003</cx:pt>
          <cx:pt idx="278">94.549999999999997</cx:pt>
          <cx:pt idx="279">35.899999999999999</cx:pt>
          <cx:pt idx="280">24.449999999999999</cx:pt>
          <cx:pt idx="281">84.799999999999997</cx:pt>
          <cx:pt idx="282">74.200000000000003</cx:pt>
          <cx:pt idx="283">77.150000000000006</cx:pt>
          <cx:pt idx="284">35.25</cx:pt>
          <cx:pt idx="285">93.849999999999994</cx:pt>
          <cx:pt idx="286">75.349999999999994</cx:pt>
          <cx:pt idx="287">74.25</cx:pt>
          <cx:pt idx="288">96.400000000000006</cx:pt>
          <cx:pt idx="289">69.5</cx:pt>
          <cx:pt idx="290">85.25</cx:pt>
          <cx:pt idx="291">19.399999999999999</cx:pt>
          <cx:pt idx="292">83.299999999999997</cx:pt>
          <cx:pt idx="293">80.099999999999994</cx:pt>
          <cx:pt idx="294">25.300000000000001</cx:pt>
          <cx:pt idx="295">94.049999999999997</cx:pt>
          <cx:pt idx="296">54.75</cx:pt>
          <cx:pt idx="297">95.650000000000006</cx:pt>
          <cx:pt idx="298">94.599999999999994</cx:pt>
          <cx:pt idx="299">76.049999999999997</cx:pt>
          <cx:pt idx="300">69.75</cx:pt>
          <cx:pt idx="301">70.299999999999997</cx:pt>
          <cx:pt idx="302">44.600000000000001</cx:pt>
          <cx:pt idx="303">19.600000000000001</cx:pt>
          <cx:pt idx="304">70.700000000000003</cx:pt>
          <cx:pt idx="305">83.349999999999994</cx:pt>
          <cx:pt idx="306">90.349999999999994</cx:pt>
          <cx:pt idx="307">90.75</cx:pt>
          <cx:pt idx="308">19.75</cx:pt>
          <cx:pt idx="309">70.049999999999997</cx:pt>
          <cx:pt idx="310">74.650000000000006</cx:pt>
          <cx:pt idx="311">50.399999999999999</cx:pt>
          <cx:pt idx="312">80.450000000000003</cx:pt>
          <cx:pt idx="313">50.100000000000001</cx:pt>
          <cx:pt idx="314">90.099999999999994</cx:pt>
          <cx:pt idx="315">51.549999999999997</cx:pt>
          <cx:pt idx="316">79.25</cx:pt>
          <cx:pt idx="317">94.849999999999994</cx:pt>
          <cx:pt idx="318">85.700000000000003</cx:pt>
          <cx:pt idx="319">44.399999999999999</cx:pt>
          <cx:pt idx="320">89.5</cx:pt>
          <cx:pt idx="321">86.049999999999997</cx:pt>
          <cx:pt idx="322">44.549999999999997</cx:pt>
          <cx:pt idx="323">95.650000000000006</cx:pt>
          <cx:pt idx="324">20.949999999999999</cx:pt>
          <cx:pt idx="325">34.700000000000003</cx:pt>
          <cx:pt idx="326">19.75</cx:pt>
          <cx:pt idx="327">92.549999999999997</cx:pt>
          <cx:pt idx="328">85.349999999999994</cx:pt>
          <cx:pt idx="329">74.549999999999997</cx:pt>
          <cx:pt idx="330">24.100000000000001</cx:pt>
          <cx:pt idx="331">74.400000000000006</cx:pt>
          <cx:pt idx="332">69.700000000000003</cx:pt>
          <cx:pt idx="333">20.5</cx:pt>
          <cx:pt idx="334">81.950000000000003</cx:pt>
          <cx:pt idx="335">69.349999999999994</cx:pt>
          <cx:pt idx="336">91.099999999999994</cx:pt>
          <cx:pt idx="337">86.099999999999994</cx:pt>
          <cx:pt idx="338">94.700000000000003</cx:pt>
          <cx:pt idx="339">85.099999999999994</cx:pt>
          <cx:pt idx="340">45.049999999999997</cx:pt>
          <cx:pt idx="341">71</cx:pt>
          <cx:pt idx="342">70.549999999999997</cx:pt>
          <cx:pt idx="343">79.700000000000003</cx:pt>
          <cx:pt idx="344">69.25</cx:pt>
          <cx:pt idx="345">70.950000000000003</cx:pt>
          <cx:pt idx="346">89</cx:pt>
          <cx:pt idx="347">95.5</cx:pt>
          <cx:pt idx="348">75.450000000000003</cx:pt>
          <cx:pt idx="349">93.849999999999994</cx:pt>
          <cx:pt idx="350">70.25</cx:pt>
          <cx:pt idx="351">33.899999999999999</cx:pt>
          <cx:pt idx="352">84.450000000000003</cx:pt>
          <cx:pt idx="353">89.150000000000006</cx:pt>
          <cx:pt idx="354">74.950000000000003</cx:pt>
          <cx:pt idx="355">55.299999999999997</cx:pt>
          <cx:pt idx="356">84.950000000000003</cx:pt>
          <cx:pt idx="357">48.350000000000001</cx:pt>
          <cx:pt idx="358">79.549999999999997</cx:pt>
          <cx:pt idx="359">71.049999999999997</cx:pt>
          <cx:pt idx="360">84.5</cx:pt>
          <cx:pt idx="361">45.399999999999999</cx:pt>
          <cx:pt idx="362">19.75</cx:pt>
          <cx:pt idx="363">75.200000000000003</cx:pt>
          <cx:pt idx="364">85.549999999999997</cx:pt>
          <cx:pt idx="365">77.849999999999994</cx:pt>
          <cx:pt idx="366">87.049999999999997</cx:pt>
          <cx:pt idx="367">53.5</cx:pt>
          <cx:pt idx="368">25.100000000000001</cx:pt>
          <cx:pt idx="369">19.449999999999999</cx:pt>
          <cx:pt idx="370">85.950000000000003</cx:pt>
          <cx:pt idx="371">70</cx:pt>
          <cx:pt idx="372">45.299999999999997</cx:pt>
          <cx:pt idx="373">19.800000000000001</cx:pt>
          <cx:pt idx="374">44.950000000000003</cx:pt>
          <cx:pt idx="375">81.5</cx:pt>
          <cx:pt idx="376">36.450000000000003</cx:pt>
          <cx:pt idx="377">25.050000000000001</cx:pt>
          <cx:pt idx="378">93.849999999999994</cx:pt>
          <cx:pt idx="379">94.200000000000003</cx:pt>
          <cx:pt idx="380">20.100000000000001</cx:pt>
          <cx:pt idx="381">55.149999999999999</cx:pt>
          <cx:pt idx="382">86.650000000000006</cx:pt>
          <cx:pt idx="383">70.75</cx:pt>
          <cx:pt idx="384">68.25</cx:pt>
          <cx:pt idx="385">79.150000000000006</cx:pt>
          <cx:pt idx="386">95.450000000000003</cx:pt>
          <cx:pt idx="387">69.099999999999994</cx:pt>
          <cx:pt idx="388">69.599999999999994</cx:pt>
          <cx:pt idx="389">78.450000000000003</cx:pt>
          <cx:pt idx="390">84.450000000000003</cx:pt>
          <cx:pt idx="391">85.650000000000006</cx:pt>
          <cx:pt idx="392">46.299999999999997</cx:pt>
          <cx:pt idx="393">83.150000000000006</cx:pt>
          <cx:pt idx="394">74.150000000000006</cx:pt>
          <cx:pt idx="395">44.149999999999999</cx:pt>
          <cx:pt idx="396">85.450000000000003</cx:pt>
          <cx:pt idx="397">50.850000000000001</cx:pt>
          <cx:pt idx="398">19.25</cx:pt>
          <cx:pt idx="399">75.450000000000003</cx:pt>
          <cx:pt idx="400">95.099999999999994</cx:pt>
          <cx:pt idx="401">75.5</cx:pt>
          <cx:pt idx="402">96.049999999999997</cx:pt>
          <cx:pt idx="403">53.399999999999999</cx:pt>
          <cx:pt idx="404">83</cx:pt>
          <cx:pt idx="405">89.5</cx:pt>
          <cx:pt idx="406">69.799999999999997</cx:pt>
          <cx:pt idx="407">94.700000000000003</cx:pt>
          <cx:pt idx="408">90.549999999999997</cx:pt>
          <cx:pt idx="409">88.799999999999997</cx:pt>
          <cx:pt idx="410">85.200000000000003</cx:pt>
          <cx:pt idx="411">91.400000000000006</cx:pt>
          <cx:pt idx="412">45.299999999999997</cx:pt>
          <cx:pt idx="413">73.25</cx:pt>
          <cx:pt idx="414">85.349999999999994</cx:pt>
          <cx:pt idx="415">75.349999999999994</cx:pt>
          <cx:pt idx="416">20.899999999999999</cx:pt>
          <cx:pt idx="417">43.299999999999997</cx:pt>
          <cx:pt idx="418">84.799999999999997</cx:pt>
          <cx:pt idx="419">74.599999999999994</cx:pt>
          <cx:pt idx="420">19.699999999999999</cx:pt>
          <cx:pt idx="421">45.149999999999999</cx:pt>
          <cx:pt idx="422">79.599999999999994</cx:pt>
          <cx:pt idx="423">85.25</cx:pt>
          <cx:pt idx="424">45.649999999999999</cx:pt>
          <cx:pt idx="425">70.099999999999994</cx:pt>
          <cx:pt idx="426">70.200000000000003</cx:pt>
          <cx:pt idx="427">45.850000000000001</cx:pt>
          <cx:pt idx="428">75.25</cx:pt>
          <cx:pt idx="429">24.399999999999999</cx:pt>
          <cx:pt idx="430">20.949999999999999</cx:pt>
          <cx:pt idx="431">20.25</cx:pt>
          <cx:pt idx="432">25.25</cx:pt>
          <cx:pt idx="433">45.149999999999999</cx:pt>
          <cx:pt idx="434">84.400000000000006</cx:pt>
          <cx:pt idx="435">75.099999999999994</cx:pt>
          <cx:pt idx="436">70.150000000000006</cx:pt>
          <cx:pt idx="437">45.799999999999997</cx:pt>
          <cx:pt idx="438">20.100000000000001</cx:pt>
          <cx:pt idx="439">69.099999999999994</cx:pt>
          <cx:pt idx="440">75</cx:pt>
          <cx:pt idx="441">71.150000000000006</cx:pt>
          <cx:pt idx="442">19.399999999999999</cx:pt>
          <cx:pt idx="443">80.400000000000006</cx:pt>
          <cx:pt idx="444">20.649999999999999</cx:pt>
          <cx:pt idx="445">70.799999999999997</cx:pt>
          <cx:pt idx="446">96.599999999999994</cx:pt>
          <cx:pt idx="447">50.600000000000001</cx:pt>
          <cx:pt idx="448">68.950000000000003</cx:pt>
          <cx:pt idx="449">93.849999999999994</cx:pt>
          <cx:pt idx="450">76.049999999999997</cx:pt>
          <cx:pt idx="451">24.449999999999999</cx:pt>
          <cx:pt idx="452">80.349999999999994</cx:pt>
          <cx:pt idx="453">79.049999999999997</cx:pt>
          <cx:pt idx="454">25.199999999999999</cx:pt>
          <cx:pt idx="455">19.300000000000001</cx:pt>
          <cx:pt idx="456">91.25</cx:pt>
          <cx:pt idx="457">49.100000000000001</cx:pt>
          <cx:pt idx="458">71.650000000000006</cx:pt>
          <cx:pt idx="459">74.25</cx:pt>
          <cx:pt idx="460">74.200000000000003</cx:pt>
          <cx:pt idx="461">70.849999999999994</cx:pt>
          <cx:pt idx="462">45.75</cx:pt>
          <cx:pt idx="463">80.150000000000006</cx:pt>
          <cx:pt idx="464">35.200000000000003</cx:pt>
          <cx:pt idx="465">78.799999999999997</cx:pt>
          <cx:pt idx="466">69.099999999999994</cx:pt>
          <cx:pt idx="467">90.200000000000003</cx:pt>
          <cx:pt idx="468">93.549999999999997</cx:pt>
          <cx:pt idx="469">80.849999999999994</cx:pt>
          <cx:pt idx="470">82.049999999999997</cx:pt>
          <cx:pt idx="471">20.550000000000001</cx:pt>
          <cx:pt idx="472">78.650000000000006</cx:pt>
          <cx:pt idx="473">42.899999999999999</cx:pt>
          <cx:pt idx="474">96.200000000000003</cx:pt>
          <cx:pt idx="475">73.849999999999994</cx:pt>
          <cx:pt idx="476">84.549999999999997</cx:pt>
          <cx:pt idx="477">24.75</cx:pt>
          <cx:pt idx="478">85.799999999999997</cx:pt>
          <cx:pt idx="479">24.449999999999999</cx:pt>
          <cx:pt idx="480">24.25</cx:pt>
          <cx:pt idx="481">76.5</cx:pt>
          <cx:pt idx="482">69.599999999999994</cx:pt>
          <cx:pt idx="483">24.050000000000001</cx:pt>
          <cx:pt idx="484">20.5</cx:pt>
          <cx:pt idx="485">24.449999999999999</cx:pt>
          <cx:pt idx="486">71</cx:pt>
          <cx:pt idx="487">65.700000000000003</cx:pt>
          <cx:pt idx="488">70.5</cx:pt>
          <cx:pt idx="489">19.75</cx:pt>
          <cx:pt idx="490">69.599999999999994</cx:pt>
          <cx:pt idx="491">78.049999999999997</cx:pt>
          <cx:pt idx="492">73.599999999999994</cx:pt>
          <cx:pt idx="493">74.75</cx:pt>
          <cx:pt idx="494">20.199999999999999</cx:pt>
          <cx:pt idx="495">93.549999999999997</cx:pt>
          <cx:pt idx="496">25.050000000000001</cx:pt>
          <cx:pt idx="497">20.25</cx:pt>
          <cx:pt idx="498">23.899999999999999</cx:pt>
          <cx:pt idx="499">84.799999999999997</cx:pt>
          <cx:pt idx="500">75.200000000000003</cx:pt>
          <cx:pt idx="501">74.900000000000006</cx:pt>
          <cx:pt idx="502">18.949999999999999</cx:pt>
          <cx:pt idx="503">24.350000000000001</cx:pt>
          <cx:pt idx="504">90.599999999999994</cx:pt>
          <cx:pt idx="505">75.849999999999994</cx:pt>
          <cx:pt idx="506">68.5</cx:pt>
          <cx:pt idx="507">69.950000000000003</cx:pt>
          <cx:pt idx="508">19.600000000000001</cx:pt>
          <cx:pt idx="509">25.149999999999999</cx:pt>
          <cx:pt idx="510">73.900000000000006</cx:pt>
          <cx:pt idx="511">89.799999999999997</cx:pt>
          <cx:pt idx="512">96.549999999999997</cx:pt>
          <cx:pt idx="513">79.549999999999997</cx:pt>
          <cx:pt idx="514">84.049999999999997</cx:pt>
          <cx:pt idx="515">89.099999999999994</cx:pt>
          <cx:pt idx="516">44.149999999999999</cx:pt>
          <cx:pt idx="517">75.75</cx:pt>
          <cx:pt idx="518">19.100000000000001</cx:pt>
          <cx:pt idx="519">80.849999999999994</cx:pt>
          <cx:pt idx="520">24.75</cx:pt>
          <cx:pt idx="521">86.5</cx:pt>
          <cx:pt idx="522">25.100000000000001</cx:pt>
          <cx:pt idx="523">70.450000000000003</cx:pt>
          <cx:pt idx="524">24.75</cx:pt>
          <cx:pt idx="525">78.5</cx:pt>
          <cx:pt idx="526">19.850000000000001</cx:pt>
          <cx:pt idx="527">79.900000000000006</cx:pt>
          <cx:pt idx="528">69.849999999999994</cx:pt>
          <cx:pt idx="529">79.900000000000006</cx:pt>
          <cx:pt idx="530">25.399999999999999</cx:pt>
          <cx:pt idx="531">20.899999999999999</cx:pt>
          <cx:pt idx="532">69.400000000000006</cx:pt>
          <cx:pt idx="533">74.900000000000006</cx:pt>
          <cx:pt idx="534">70.099999999999994</cx:pt>
          <cx:pt idx="535">96.799999999999997</cx:pt>
          <cx:pt idx="536">19.949999999999999</cx:pt>
          <cx:pt idx="537">69.349999999999994</cx:pt>
          <cx:pt idx="538">50.549999999999997</cx:pt>
          <cx:pt idx="539">80.549999999999997</cx:pt>
          <cx:pt idx="540">67.75</cx:pt>
          <cx:pt idx="541">85.25</cx:pt>
          <cx:pt idx="542">20</cx:pt>
          <cx:pt idx="543">85.049999999999997</cx:pt>
          <cx:pt idx="544">19.449999999999999</cx:pt>
          <cx:pt idx="545">75.549999999999997</cx:pt>
          <cx:pt idx="546">70</cx:pt>
          <cx:pt idx="547">19.5</cx:pt>
          <cx:pt idx="548">74.900000000000006</cx:pt>
          <cx:pt idx="549">74.900000000000006</cx:pt>
          <cx:pt idx="550">94.200000000000003</cx:pt>
          <cx:pt idx="551">83.849999999999994</cx:pt>
          <cx:pt idx="552">44.450000000000003</cx:pt>
          <cx:pt idx="553">84.900000000000006</cx:pt>
          <cx:pt idx="554">20.25</cx:pt>
          <cx:pt idx="555">76.5</cx:pt>
          <cx:pt idx="556">23.149999999999999</cx:pt>
          <cx:pt idx="557">80.849999999999994</cx:pt>
          <cx:pt idx="558">78.950000000000003</cx:pt>
          <cx:pt idx="559">45.149999999999999</cx:pt>
          <cx:pt idx="560">79.400000000000006</cx:pt>
          <cx:pt idx="561">71.099999999999994</cx:pt>
          <cx:pt idx="562">20.800000000000001</cx:pt>
          <cx:pt idx="563">94</cx:pt>
          <cx:pt idx="564">46</cx:pt>
          <cx:pt idx="565">70.450000000000003</cx:pt>
          <cx:pt idx="566">19.75</cx:pt>
          <cx:pt idx="567">81</cx:pt>
          <cx:pt idx="568">69.799999999999997</cx:pt>
          <cx:pt idx="569">73.75</cx:pt>
          <cx:pt idx="570">76.25</cx:pt>
          <cx:pt idx="571">93.900000000000006</cx:pt>
          <cx:pt idx="572">70.400000000000006</cx:pt>
          <cx:pt idx="573">70.950000000000003</cx:pt>
          <cx:pt idx="574">44.649999999999999</cx:pt>
          <cx:pt idx="575">25.25</cx:pt>
          <cx:pt idx="576">85.700000000000003</cx:pt>
          <cx:pt idx="577">35.75</cx:pt>
          <cx:pt idx="578">46</cx:pt>
          <cx:pt idx="579">19.800000000000001</cx:pt>
          <cx:pt idx="580">50.899999999999999</cx:pt>
          <cx:pt idx="581">81</cx:pt>
          <cx:pt idx="582">90.849999999999994</cx:pt>
          <cx:pt idx="583">69.400000000000006</cx:pt>
          <cx:pt idx="584">20.149999999999999</cx:pt>
          <cx:pt idx="585">95.700000000000003</cx:pt>
          <cx:pt idx="586">74.950000000000003</cx:pt>
          <cx:pt idx="587">44.100000000000001</cx:pt>
          <cx:pt idx="588">75.099999999999994</cx:pt>
          <cx:pt idx="589">44.700000000000003</cx:pt>
          <cx:pt idx="590">74.349999999999994</cx:pt>
          <cx:pt idx="591">19.850000000000001</cx:pt>
          <cx:pt idx="592">70.299999999999997</cx:pt>
          <cx:pt idx="593">85.549999999999997</cx:pt>
          <cx:pt idx="594">85.349999999999994</cx:pt>
          <cx:pt idx="595">79.650000000000006</cx:pt>
          <cx:pt idx="596">79.599999999999994</cx:pt>
          <cx:pt idx="597">20.199999999999999</cx:pt>
          <cx:pt idx="598">75.349999999999994</cx:pt>
          <cx:pt idx="599">20.399999999999999</cx:pt>
          <cx:pt idx="600">77</cx:pt>
          <cx:pt idx="601">20.100000000000001</cx:pt>
          <cx:pt idx="602">20.050000000000001</cx:pt>
          <cx:pt idx="603">70.400000000000006</cx:pt>
          <cx:pt idx="604">94</cx:pt>
          <cx:pt idx="605">96.099999999999994</cx:pt>
          <cx:pt idx="606">69.650000000000006</cx:pt>
          <cx:pt idx="607">80.799999999999997</cx:pt>
          <cx:pt idx="608">80.299999999999997</cx:pt>
          <cx:pt idx="609">84.099999999999994</cx:pt>
          <cx:pt idx="610">36.450000000000003</cx:pt>
          <cx:pt idx="611">84.900000000000006</cx:pt>
          <cx:pt idx="612">20.149999999999999</cx:pt>
          <cx:pt idx="613">79.75</cx:pt>
          <cx:pt idx="614">94.549999999999997</cx:pt>
          <cx:pt idx="615">69.049999999999997</cx:pt>
          <cx:pt idx="616">89.299999999999997</cx:pt>
          <cx:pt idx="617">95.200000000000003</cx:pt>
          <cx:pt idx="618">45.700000000000003</cx:pt>
          <cx:pt idx="619">79.650000000000006</cx:pt>
          <cx:pt idx="620">80.049999999999997</cx:pt>
          <cx:pt idx="621">83.650000000000006</cx:pt>
          <cx:pt idx="622">19.5</cx:pt>
          <cx:pt idx="623">45.600000000000001</cx:pt>
          <cx:pt idx="624">20</cx:pt>
          <cx:pt idx="625">34</cx:pt>
          <cx:pt idx="626">88.349999999999994</cx:pt>
          <cx:pt idx="627">74.450000000000003</cx:pt>
          <cx:pt idx="628">64.75</cx:pt>
          <cx:pt idx="629">70.299999999999997</cx:pt>
          <cx:pt idx="630">74.75</cx:pt>
          <cx:pt idx="631">80.25</cx:pt>
          <cx:pt idx="632">84.75</cx:pt>
          <cx:pt idx="633">85.450000000000003</cx:pt>
          <cx:pt idx="634">19.899999999999999</cx:pt>
          <cx:pt idx="635">70.599999999999994</cx:pt>
          <cx:pt idx="636">81</cx:pt>
          <cx:pt idx="637">24.800000000000001</cx:pt>
          <cx:pt idx="638">80.849999999999994</cx:pt>
          <cx:pt idx="639">89.450000000000003</cx:pt>
          <cx:pt idx="640">72.150000000000006</cx:pt>
          <cx:pt idx="641">61.600000000000001</cx:pt>
          <cx:pt idx="642">96.150000000000006</cx:pt>
          <cx:pt idx="643">19.649999999999999</cx:pt>
          <cx:pt idx="644">84.650000000000006</cx:pt>
          <cx:pt idx="645">69.549999999999997</cx:pt>
          <cx:pt idx="646">44.350000000000001</cx:pt>
          <cx:pt idx="647">79.700000000000003</cx:pt>
          <cx:pt idx="648">73.650000000000006</cx:pt>
          <cx:pt idx="649">84.349999999999994</cx:pt>
          <cx:pt idx="650">46</cx:pt>
          <cx:pt idx="651">79.400000000000006</cx:pt>
          <cx:pt idx="652">71.799999999999997</cx:pt>
          <cx:pt idx="653">46</cx:pt>
          <cx:pt idx="654">51.75</cx:pt>
          <cx:pt idx="655">70.150000000000006</cx:pt>
          <cx:pt idx="656">34.700000000000003</cx:pt>
          <cx:pt idx="657">81.099999999999994</cx:pt>
          <cx:pt idx="658">20.550000000000001</cx:pt>
          <cx:pt idx="659">89.450000000000003</cx:pt>
          <cx:pt idx="660">55.700000000000003</cx:pt>
          <cx:pt idx="661">69.849999999999994</cx:pt>
          <cx:pt idx="662">53.549999999999997</cx:pt>
          <cx:pt idx="663">19.300000000000001</cx:pt>
          <cx:pt idx="664">88.450000000000003</cx:pt>
          <cx:pt idx="665">69.950000000000003</cx:pt>
          <cx:pt idx="666">75.5</cx:pt>
          <cx:pt idx="667">20.199999999999999</cx:pt>
          <cx:pt idx="668">74.75</cx:pt>
          <cx:pt idx="669">20.050000000000001</cx:pt>
          <cx:pt idx="670">19.899999999999999</cx:pt>
          <cx:pt idx="671">46.350000000000001</cx:pt>
          <cx:pt idx="672">19.949999999999999</cx:pt>
          <cx:pt idx="673">79.599999999999994</cx:pt>
          <cx:pt idx="674">19.25</cx:pt>
          <cx:pt idx="675">79</cx:pt>
          <cx:pt idx="676">70.25</cx:pt>
          <cx:pt idx="677">24.100000000000001</cx:pt>
          <cx:pt idx="678">86.549999999999997</cx:pt>
          <cx:pt idx="679">20.850000000000001</cx:pt>
          <cx:pt idx="680">80.5</cx:pt>
          <cx:pt idx="681">71.349999999999994</cx:pt>
          <cx:pt idx="682">20.600000000000001</cx:pt>
          <cx:pt idx="683">70.150000000000006</cx:pt>
          <cx:pt idx="684">70.150000000000006</cx:pt>
          <cx:pt idx="685">69.650000000000006</cx:pt>
          <cx:pt idx="686">89.299999999999997</cx:pt>
          <cx:pt idx="687">85.200000000000003</cx:pt>
          <cx:pt idx="688">35.100000000000001</cx:pt>
          <cx:pt idx="689">19.600000000000001</cx:pt>
          <cx:pt idx="690">85.450000000000003</cx:pt>
          <cx:pt idx="691">71</cx:pt>
          <cx:pt idx="692">85.049999999999997</cx:pt>
          <cx:pt idx="693">44.399999999999999</cx:pt>
          <cx:pt idx="694">70.299999999999997</cx:pt>
          <cx:pt idx="695">79.349999999999994</cx:pt>
          <cx:pt idx="696">90.799999999999997</cx:pt>
          <cx:pt idx="697">70.450000000000003</cx:pt>
          <cx:pt idx="698">45.25</cx:pt>
          <cx:pt idx="699">75.799999999999997</cx:pt>
          <cx:pt idx="700">71.299999999999997</cx:pt>
          <cx:pt idx="701">69.099999999999994</cx:pt>
          <cx:pt idx="702">70</cx:pt>
          <cx:pt idx="703">97.349999999999994</cx:pt>
          <cx:pt idx="704">25.899999999999999</cx:pt>
          <cx:pt idx="705">69.650000000000006</cx:pt>
          <cx:pt idx="706">95.599999999999994</cx:pt>
          <cx:pt idx="707">84.5</cx:pt>
          <cx:pt idx="708">20.199999999999999</cx:pt>
          <cx:pt idx="709">84</cx:pt>
          <cx:pt idx="710">24.5</cx:pt>
          <cx:pt idx="711">78.549999999999997</cx:pt>
          <cx:pt idx="712">25.199999999999999</cx:pt>
          <cx:pt idx="713">85.150000000000006</cx:pt>
          <cx:pt idx="714">94.599999999999994</cx:pt>
          <cx:pt idx="715">82.849999999999994</cx:pt>
          <cx:pt idx="716">36.5</cx:pt>
          <cx:pt idx="717">70.75</cx:pt>
          <cx:pt idx="718">94.450000000000003</cx:pt>
          <cx:pt idx="719">45.299999999999997</cx:pt>
          <cx:pt idx="720">44.549999999999997</cx:pt>
          <cx:pt idx="721">23.449999999999999</cx:pt>
          <cx:pt idx="722">50.649999999999999</cx:pt>
          <cx:pt idx="723">55.399999999999999</cx:pt>
          <cx:pt idx="724">86.849999999999994</cx:pt>
          <cx:pt idx="725">50.25</cx:pt>
          <cx:pt idx="726">71</cx:pt>
          <cx:pt idx="727">19.350000000000001</cx:pt>
          <cx:pt idx="728">19.850000000000001</cx:pt>
          <cx:pt idx="729">79.25</cx:pt>
          <cx:pt idx="730">44.899999999999999</cx:pt>
          <cx:pt idx="731">70.099999999999994</cx:pt>
          <cx:pt idx="732">54.299999999999997</cx:pt>
          <cx:pt idx="733">95.150000000000006</cx:pt>
          <cx:pt idx="734">80.5</cx:pt>
          <cx:pt idx="735">72.200000000000003</cx:pt>
          <cx:pt idx="736">89.549999999999997</cx:pt>
          <cx:pt idx="737">25.699999999999999</cx:pt>
          <cx:pt idx="738">69</cx:pt>
          <cx:pt idx="739">46.049999999999997</cx:pt>
          <cx:pt idx="740">69.950000000000003</cx:pt>
          <cx:pt idx="741">93.299999999999997</cx:pt>
          <cx:pt idx="742">35.049999999999997</cx:pt>
          <cx:pt idx="743">70.099999999999994</cx:pt>
          <cx:pt idx="744">70.650000000000006</cx:pt>
          <cx:pt idx="745">20.350000000000001</cx:pt>
          <cx:pt idx="746">83.950000000000003</cx:pt>
          <cx:pt idx="747">93.700000000000003</cx:pt>
          <cx:pt idx="748">19.699999999999999</cx:pt>
          <cx:pt idx="749">75.549999999999997</cx:pt>
          <cx:pt idx="750">77.650000000000006</cx:pt>
          <cx:pt idx="751">19.649999999999999</cx:pt>
          <cx:pt idx="752">79</cx:pt>
          <cx:pt idx="753">74.950000000000003</cx:pt>
          <cx:pt idx="754">20.300000000000001</cx:pt>
          <cx:pt idx="755">94</cx:pt>
          <cx:pt idx="756">20.399999999999999</cx:pt>
          <cx:pt idx="757">69.25</cx:pt>
          <cx:pt idx="758">74.400000000000006</cx:pt>
          <cx:pt idx="759">55</cx:pt>
          <cx:pt idx="760">69.5</cx:pt>
          <cx:pt idx="761">18.850000000000001</cx:pt>
          <cx:pt idx="762">69.200000000000003</cx:pt>
          <cx:pt idx="763">69.650000000000006</cx:pt>
          <cx:pt idx="764">79.25</cx:pt>
          <cx:pt idx="765">84.599999999999994</cx:pt>
          <cx:pt idx="766">94.200000000000003</cx:pt>
          <cx:pt idx="767">25.050000000000001</cx:pt>
          <cx:pt idx="768">25.100000000000001</cx:pt>
          <cx:pt idx="769">45.299999999999997</cx:pt>
          <cx:pt idx="770">95.200000000000003</cx:pt>
          <cx:pt idx="771">74.849999999999994</cx:pt>
          <cx:pt idx="772">76</cx:pt>
          <cx:pt idx="773">56.25</cx:pt>
          <cx:pt idx="774">79.75</cx:pt>
          <cx:pt idx="775">68.650000000000006</cx:pt>
          <cx:pt idx="776">20.25</cx:pt>
          <cx:pt idx="777">74.900000000000006</cx:pt>
          <cx:pt idx="778">70.849999999999994</cx:pt>
          <cx:pt idx="779">69.799999999999997</cx:pt>
          <cx:pt idx="780">25.300000000000001</cx:pt>
          <cx:pt idx="781">20.100000000000001</cx:pt>
          <cx:pt idx="782">69.900000000000006</cx:pt>
          <cx:pt idx="783">80.799999999999997</cx:pt>
          <cx:pt idx="784">62.049999999999997</cx:pt>
          <cx:pt idx="785">76.450000000000003</cx:pt>
          <cx:pt idx="786">74.5</cx:pt>
          <cx:pt idx="787">86.5</cx:pt>
          <cx:pt idx="788">69.150000000000006</cx:pt>
          <cx:pt idx="789">79.549999999999997</cx:pt>
          <cx:pt idx="790">45.25</cx:pt>
          <cx:pt idx="791">74.299999999999997</cx:pt>
          <cx:pt idx="792">74.099999999999994</cx:pt>
          <cx:pt idx="793">75</cx:pt>
          <cx:pt idx="794">70.75</cx:pt>
          <cx:pt idx="795">55</cx:pt>
          <cx:pt idx="796">69.200000000000003</cx:pt>
          <cx:pt idx="797">92.5</cx:pt>
          <cx:pt idx="798">69.650000000000006</cx:pt>
          <cx:pt idx="799">20.199999999999999</cx:pt>
          <cx:pt idx="800">24.899999999999999</cx:pt>
          <cx:pt idx="801">74.950000000000003</cx:pt>
          <cx:pt idx="802">70.299999999999997</cx:pt>
          <cx:pt idx="803">80.299999999999997</cx:pt>
          <cx:pt idx="804">86.799999999999997</cx:pt>
          <cx:pt idx="805">25.300000000000001</cx:pt>
          <cx:pt idx="806">95.450000000000003</cx:pt>
          <cx:pt idx="807">91.099999999999994</cx:pt>
          <cx:pt idx="808">69.700000000000003</cx:pt>
          <cx:pt idx="809">89.5</cx:pt>
          <cx:pt idx="810">35.149999999999999</cx:pt>
          <cx:pt idx="811">73.75</cx:pt>
          <cx:pt idx="812">43.950000000000003</cx:pt>
          <cx:pt idx="813">45.100000000000001</cx:pt>
          <cx:pt idx="814">70.25</cx:pt>
          <cx:pt idx="815">55.350000000000001</cx:pt>
          <cx:pt idx="816">69.349999999999994</cx:pt>
          <cx:pt idx="817">75.150000000000006</cx:pt>
          <cx:pt idx="818">69.599999999999994</cx:pt>
          <cx:pt idx="819">82</cx:pt>
          <cx:pt idx="820">75.400000000000006</cx:pt>
          <cx:pt idx="821">74.400000000000006</cx:pt>
          <cx:pt idx="822">20.5</cx:pt>
          <cx:pt idx="823">74.349999999999994</cx:pt>
          <cx:pt idx="824">95.650000000000006</cx:pt>
          <cx:pt idx="825">75.049999999999997</cx:pt>
          <cx:pt idx="826">74.450000000000003</cx:pt>
          <cx:pt idx="827">70.650000000000006</cx:pt>
          <cx:pt idx="828">44.200000000000003</cx:pt>
          <cx:pt idx="829">75.75</cx:pt>
          <cx:pt idx="830">74.400000000000006</cx:pt>
        </cx:lvl>
      </cx:numDim>
    </cx:data>
    <cx:data id="3">
      <cx:numDim type="val">
        <cx:f>dados!$T$3:$T$2131</cx:f>
        <cx:lvl ptCount="2129" formatCode="Geral">
          <cx:pt idx="0">65</cx:pt>
          <cx:pt idx="1">110.09999999999999</cx:pt>
          <cx:pt idx="2">114.5</cx:pt>
          <cx:pt idx="3">115.55</cx:pt>
          <cx:pt idx="4">113.59999999999999</cx:pt>
          <cx:pt idx="5">78.599999999999994</cx:pt>
          <cx:pt idx="6">98.150000000000006</cx:pt>
          <cx:pt idx="7">74.299999999999997</cx:pt>
          <cx:pt idx="8">79.900000000000006</cx:pt>
          <cx:pt idx="9">43.25</cx:pt>
          <cx:pt idx="10">109.5</cx:pt>
          <cx:pt idx="11">79.400000000000006</cx:pt>
          <cx:pt idx="12">109.75</cx:pt>
          <cx:pt idx="13">92.450000000000003</cx:pt>
          <cx:pt idx="14">117.8</cx:pt>
          <cx:pt idx="15">117.45</cx:pt>
          <cx:pt idx="16">85.349999999999994</cx:pt>
          <cx:pt idx="17">118.34999999999999</cx:pt>
          <cx:pt idx="18">106.75</cx:pt>
          <cx:pt idx="19">93.900000000000006</cx:pt>
          <cx:pt idx="20">113.15000000000001</cx:pt>
          <cx:pt idx="21">73.900000000000006</cx:pt>
          <cx:pt idx="22">114.2</cx:pt>
          <cx:pt idx="23">116.2</cx:pt>
          <cx:pt idx="24">115.65000000000001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1"/>
            </a:pPr>
            <a:r>
              <a:rPr lang="pt-BR" sz="1200" b="1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Mensalidade x Total de Segurança</a:t>
            </a:r>
          </a:p>
        </cx:rich>
      </cx:tx>
    </cx:title>
    <cx:plotArea>
      <cx:plotAreaRegion>
        <cx:series layoutId="boxWhisker" uniqueId="{4FE9390A-BCB5-44A0-9256-06620F76D5AA}">
          <cx:tx>
            <cx:txData>
              <cx:f>dados!$Q$2</cx:f>
              <cx:v>Receita Ativa sem Segurança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48F7728-3899-4935-8C27-F0D5FAAA7B35}">
          <cx:tx>
            <cx:txData>
              <cx:f>dados!$R$2</cx:f>
              <cx:v>Receita Ativa com Segurança</cx:v>
            </cx:txData>
          </cx:tx>
          <cx:spPr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03529A89-2106-4699-9B62-9A83C1B01F58}">
          <cx:tx>
            <cx:txData>
              <cx:f>dados!$S$2</cx:f>
              <cx:v>Receita Churn sem Segurança</cx:v>
            </cx:txData>
          </cx:tx>
          <cx:spPr>
            <a:solidFill>
              <a:srgbClr val="FF5757"/>
            </a:solidFill>
            <a:ln w="19050">
              <a:solidFill>
                <a:srgbClr val="FF0000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1E0553FC-B239-4248-A4B7-AB031CDD699F}">
          <cx:tx>
            <cx:txData>
              <cx:f>dados!$T$2</cx:f>
              <cx:v>Receita Churn com Segurança</cx:v>
            </cx:txData>
          </cx:tx>
          <cx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/>
            </a:pPr>
            <a:endParaRPr lang="pt-BR" sz="10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100"/>
          </a:pPr>
          <a:endParaRPr lang="pt-BR" sz="11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0.34387</cdr:x>
      <cdr:y>0.43277</cdr:y>
    </cdr:from>
    <cdr:to>
      <cdr:x>0.47179</cdr:x>
      <cdr:y>0.43277</cdr:y>
    </cdr:to>
    <cdr:cxnSp macro="">
      <cdr:nvCxnSpPr>
        <cdr:cNvPr id="2" name="Conector reto 1">
          <a:extLst xmlns:a="http://schemas.openxmlformats.org/drawingml/2006/main">
            <a:ext uri="{FF2B5EF4-FFF2-40B4-BE49-F238E27FC236}">
              <a16:creationId xmlns:a16="http://schemas.microsoft.com/office/drawing/2014/main" id="{2F817223-0819-9031-9443-6B7BEDA034D4}"/>
            </a:ext>
          </a:extLst>
        </cdr:cNvPr>
        <cdr:cNvCxnSpPr/>
      </cdr:nvCxnSpPr>
      <cdr:spPr>
        <a:xfrm xmlns:a="http://schemas.openxmlformats.org/drawingml/2006/main">
          <a:off x="4192437" y="1190899"/>
          <a:ext cx="1559601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0.1215</cdr:x>
      <cdr:y>0.3624</cdr:y>
    </cdr:from>
    <cdr:to>
      <cdr:x>0.35406</cdr:x>
      <cdr:y>0.5</cdr:y>
    </cdr:to>
    <cdr:sp macro="" textlink="">
      <cdr:nvSpPr>
        <cdr:cNvPr id="4" name="CaixaDeTexto 2">
          <a:extLst xmlns:a="http://schemas.openxmlformats.org/drawingml/2006/main">
            <a:ext uri="{FF2B5EF4-FFF2-40B4-BE49-F238E27FC236}">
              <a16:creationId xmlns:a16="http://schemas.microsoft.com/office/drawing/2014/main" id="{74FC5701-F783-EA25-027D-6E9D5833DACD}"/>
            </a:ext>
          </a:extLst>
        </cdr:cNvPr>
        <cdr:cNvSpPr txBox="1"/>
      </cdr:nvSpPr>
      <cdr:spPr>
        <a:xfrm xmlns:a="http://schemas.openxmlformats.org/drawingml/2006/main">
          <a:off x="971974" y="1134807"/>
          <a:ext cx="1860365" cy="430887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1100" b="0" dirty="0">
              <a:solidFill>
                <a:srgbClr val="FF5757"/>
              </a:solidFill>
            </a:rPr>
            <a:t>A receita de churn causou uma queda de 17% da receita total e 26% da população total</a:t>
          </a:r>
        </a:p>
      </cdr:txBody>
    </cdr:sp>
  </cdr:relSizeAnchor>
  <cdr:relSizeAnchor xmlns:cdr="http://schemas.openxmlformats.org/drawingml/2006/chartDrawing">
    <cdr:from>
      <cdr:x>0.47088</cdr:x>
      <cdr:y>0.42774</cdr:y>
    </cdr:from>
    <cdr:to>
      <cdr:x>0.47088</cdr:x>
      <cdr:y>0.7327</cdr:y>
    </cdr:to>
    <cdr:cxnSp macro="">
      <cdr:nvCxnSpPr>
        <cdr:cNvPr id="13" name="Conector de Seta Reta 12">
          <a:extLst xmlns:a="http://schemas.openxmlformats.org/drawingml/2006/main">
            <a:ext uri="{FF2B5EF4-FFF2-40B4-BE49-F238E27FC236}">
              <a16:creationId xmlns:a16="http://schemas.microsoft.com/office/drawing/2014/main" id="{D8BB3509-F655-159A-A815-6396D47076EF}"/>
            </a:ext>
          </a:extLst>
        </cdr:cNvPr>
        <cdr:cNvCxnSpPr/>
      </cdr:nvCxnSpPr>
      <cdr:spPr>
        <a:xfrm xmlns:a="http://schemas.openxmlformats.org/drawingml/2006/main">
          <a:off x="5741004" y="1177069"/>
          <a:ext cx="0" cy="839197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13CCA-FE52-CC2A-A5EE-11E843367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08B909-1900-8482-DD07-69737B935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6D02CB-B7C9-D1F0-D1A5-D6F13122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B1217-235E-4ADB-D2F1-D75832F4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3DBD1-802C-D601-D0A6-E4A59C09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31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46FE0-0C0A-9729-92A8-989B91BF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399276-EED5-699F-17CE-81886E0A7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33B00-E921-0D34-67BE-C66703F0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43A0F-ED21-D040-C37E-705DBE4D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7EFD29-5F4D-0FC1-CF5E-BFD422C2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78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F919CA-8A33-E014-7AC9-9EDF9EB7A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29962D-DDC1-10CD-0CC2-C4D6F893D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F84EF6-DCC8-8402-AA66-72DA270E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9A123-3FD5-EA6A-7302-07517D74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46256-41C8-DA8A-F8D1-5E301E0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84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BDDBA-5CC3-5EE9-8654-62B6615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A7E88-81F5-AF42-FFE3-E4F56039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62CD3-F647-FFBA-68D4-85515179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43A069-47AE-9064-EF2A-93907AAB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4C98CC-D1F4-0718-CEF4-9DD6B1C2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7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3DA21-8DDB-BD83-C46D-668A0762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79D8D1-7420-9860-A513-15EE5F1E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3BA9D-FD1D-27B8-20AD-01D4F5B1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81EDEF-0387-FDAE-50EF-AD32C45D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3167D-7666-2A35-45CC-BA9E073B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7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7F39F-38DF-30D3-63E1-98467C29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D0903-31B4-8DFA-87B0-2F57EA9F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F5A205-0DD6-EE8A-0913-40B14E1DA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2927C2-1AFC-FE8D-3C67-E2ABE32A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ABFD0F-530F-B405-9714-1D45E81E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381691-B926-BCF7-3DFE-2B1BA437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67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45AE-48C4-59CA-CB94-E58BBED6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323469-9849-1D81-5DA2-CCA2738C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FB1C84-146F-D5AD-F0AA-64CA044DB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5D383B-A6F3-3ADF-2354-D41332AC2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F65254-0B99-D84D-C321-21EA0C4C6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12C081-2D61-F5EE-3566-6750D5CC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FD62F2-70AC-4928-7F36-581C1009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A2F094-9313-2BA9-60E5-8193785D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5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A0755-91DC-94A9-59BB-E481BCDE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165B2-C3C4-F835-588A-2CD3EDD4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ED0AB5-A04D-0AED-CA5D-08F055C1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C3A028-80BE-F6BD-BA97-6316F9A5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F784D3-3932-659D-96E1-1B6BFE1C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40A543-55EF-1EA4-89B9-CBA323F1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FC5CD1-AE4B-9524-438F-6687B74E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94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B390F-0112-E68C-6D7C-442A401A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576DF-DC74-8881-200C-FC54A943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ECECE-3AC6-B554-1C73-E9B97EAE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6142F-E4E7-3261-AB0F-43C465A6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D1655C-F1C6-408A-E198-007D69D7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3670E9-965F-7913-1273-8DB724C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6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C0ED2-2B09-2E98-6C12-11D8788B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01C3C3-D82D-328B-6D84-9EBA60AD2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89F13C-AE88-8E63-ED60-9E915C9B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673A39-B868-02CE-0794-C2137F55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69C864-BF7B-455E-A581-CA674422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C56A2D-2A06-7BD6-578F-0CB75C08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5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F3B4E0-2EFD-A6BC-7F2C-9F24A710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21365-C96A-0389-5612-88B6DE11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473E9-5FED-19A8-0B24-08D79B7AD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14189-0C9E-4116-9271-32B1C3DC813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F3330-B712-5AE6-EDFA-AB9A08A93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AC4D7-D800-5CAC-1C09-4D984BE31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14DF-967C-462B-BA2E-3058FA40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09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F0CCB7D-36B7-0295-AFD4-561FB355A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95891"/>
              </p:ext>
            </p:extLst>
          </p:nvPr>
        </p:nvGraphicFramePr>
        <p:xfrm>
          <a:off x="0" y="0"/>
          <a:ext cx="12192000" cy="275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457193C-7CDC-1C98-9E45-78F370FAA8F7}"/>
              </a:ext>
            </a:extLst>
          </p:cNvPr>
          <p:cNvGrpSpPr/>
          <p:nvPr/>
        </p:nvGrpSpPr>
        <p:grpSpPr>
          <a:xfrm>
            <a:off x="6737231" y="588157"/>
            <a:ext cx="2622429" cy="1319843"/>
            <a:chOff x="6892506" y="743432"/>
            <a:chExt cx="2622429" cy="1319843"/>
          </a:xfrm>
        </p:grpSpPr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A6E5D73C-C82E-4CB5-9461-5220CC9BBB91}"/>
                </a:ext>
              </a:extLst>
            </p:cNvPr>
            <p:cNvSpPr/>
            <p:nvPr/>
          </p:nvSpPr>
          <p:spPr>
            <a:xfrm>
              <a:off x="8796067" y="1440612"/>
              <a:ext cx="718868" cy="622663"/>
            </a:xfrm>
            <a:prstGeom prst="flowChartConnector">
              <a:avLst/>
            </a:prstGeom>
            <a:noFill/>
            <a:ln w="19050">
              <a:solidFill>
                <a:srgbClr val="278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CFDE651-5551-330B-AFE2-E254C90863E5}"/>
                </a:ext>
              </a:extLst>
            </p:cNvPr>
            <p:cNvSpPr txBox="1"/>
            <p:nvPr/>
          </p:nvSpPr>
          <p:spPr>
            <a:xfrm>
              <a:off x="6892506" y="743432"/>
              <a:ext cx="21479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>
                  <a:solidFill>
                    <a:srgbClr val="27838D"/>
                  </a:solidFill>
                </a:rPr>
                <a:t>Os serviços de seguranças correspondem a 1/3 da receita, clientes com mais tempo de contrato têm um ou todos serviços de segurança.</a:t>
              </a:r>
            </a:p>
          </p:txBody>
        </p:sp>
      </p:grp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Gráfico 9">
                <a:extLst>
                  <a:ext uri="{FF2B5EF4-FFF2-40B4-BE49-F238E27FC236}">
                    <a16:creationId xmlns:a16="http://schemas.microsoft.com/office/drawing/2014/main" id="{3F44E3FF-21E7-3C07-ED6C-CB6CEB9D0E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6141018"/>
                  </p:ext>
                </p:extLst>
              </p:nvPr>
            </p:nvGraphicFramePr>
            <p:xfrm>
              <a:off x="0" y="2751827"/>
              <a:ext cx="6096000" cy="41061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Gráfico 9">
                <a:extLst>
                  <a:ext uri="{FF2B5EF4-FFF2-40B4-BE49-F238E27FC236}">
                    <a16:creationId xmlns:a16="http://schemas.microsoft.com/office/drawing/2014/main" id="{3F44E3FF-21E7-3C07-ED6C-CB6CEB9D0E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2751827"/>
                <a:ext cx="6096000" cy="4106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Gráfico 1">
                <a:extLst>
                  <a:ext uri="{FF2B5EF4-FFF2-40B4-BE49-F238E27FC236}">
                    <a16:creationId xmlns:a16="http://schemas.microsoft.com/office/drawing/2014/main" id="{4F5A910F-1703-38ED-BFB9-17E60D3EACD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49383167"/>
                  </p:ext>
                </p:extLst>
              </p:nvPr>
            </p:nvGraphicFramePr>
            <p:xfrm>
              <a:off x="6096001" y="2751826"/>
              <a:ext cx="6096000" cy="41061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Gráfico 1">
                <a:extLst>
                  <a:ext uri="{FF2B5EF4-FFF2-40B4-BE49-F238E27FC236}">
                    <a16:creationId xmlns:a16="http://schemas.microsoft.com/office/drawing/2014/main" id="{4F5A910F-1703-38ED-BFB9-17E60D3EAC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6001" y="2751826"/>
                <a:ext cx="6096000" cy="41061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240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5</cp:revision>
  <dcterms:created xsi:type="dcterms:W3CDTF">2022-11-18T16:18:22Z</dcterms:created>
  <dcterms:modified xsi:type="dcterms:W3CDTF">2022-11-20T16:49:46Z</dcterms:modified>
</cp:coreProperties>
</file>