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1.jpeg" ContentType="image/jpe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5119350" cy="10691812"/>
  <p:notesSz cx="9979025" cy="683418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desplazar la página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8E3E4B4-4D89-48DC-B4E0-DDADC9427B69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Img"/>
          </p:nvPr>
        </p:nvSpPr>
        <p:spPr>
          <a:xfrm>
            <a:off x="3181320" y="512640"/>
            <a:ext cx="3618000" cy="2559240"/>
          </a:xfrm>
          <a:prstGeom prst="rect">
            <a:avLst/>
          </a:prstGeom>
        </p:spPr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99000" y="3246480"/>
            <a:ext cx="7981200" cy="3073680"/>
          </a:xfrm>
          <a:prstGeom prst="rect">
            <a:avLst/>
          </a:prstGeom>
        </p:spPr>
        <p:txBody>
          <a:bodyPr lIns="0" rIns="0" tIns="0" bIns="0"/>
          <a:p>
            <a:endParaRPr b="0" lang="es-ES" sz="20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5653800" y="6491880"/>
            <a:ext cx="432108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755640" y="5740560"/>
            <a:ext cx="13606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7727760" y="574056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356440" y="250164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956880" y="250164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55640" y="574056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5356440" y="574056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9956880" y="574056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755640" y="426240"/>
            <a:ext cx="13606920" cy="827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7727760" y="574056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13606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3960"/>
            <a:ext cx="15120360" cy="106873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3" name="Group 2"/>
          <p:cNvGrpSpPr/>
          <p:nvPr/>
        </p:nvGrpSpPr>
        <p:grpSpPr>
          <a:xfrm>
            <a:off x="577080" y="918720"/>
            <a:ext cx="6477840" cy="8997840"/>
            <a:chOff x="577080" y="918720"/>
            <a:chExt cx="6477840" cy="8997840"/>
          </a:xfrm>
        </p:grpSpPr>
        <p:sp>
          <p:nvSpPr>
            <p:cNvPr id="44" name="CustomShape 3"/>
            <p:cNvSpPr/>
            <p:nvPr/>
          </p:nvSpPr>
          <p:spPr>
            <a:xfrm>
              <a:off x="577080" y="918720"/>
              <a:ext cx="6120360" cy="89978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"/>
            <p:cNvSpPr/>
            <p:nvPr/>
          </p:nvSpPr>
          <p:spPr>
            <a:xfrm>
              <a:off x="6709320" y="918720"/>
              <a:ext cx="345600" cy="89978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" name="CustomShape 5"/>
          <p:cNvSpPr/>
          <p:nvPr/>
        </p:nvSpPr>
        <p:spPr>
          <a:xfrm>
            <a:off x="7057080" y="10136520"/>
            <a:ext cx="897840" cy="536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6"/>
          <p:cNvSpPr/>
          <p:nvPr/>
        </p:nvSpPr>
        <p:spPr>
          <a:xfrm>
            <a:off x="7057080" y="918720"/>
            <a:ext cx="897840" cy="8997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" name="Group 7"/>
          <p:cNvGrpSpPr/>
          <p:nvPr/>
        </p:nvGrpSpPr>
        <p:grpSpPr>
          <a:xfrm>
            <a:off x="7974360" y="917640"/>
            <a:ext cx="6487200" cy="8998920"/>
            <a:chOff x="7974360" y="917640"/>
            <a:chExt cx="6487200" cy="8998920"/>
          </a:xfrm>
        </p:grpSpPr>
        <p:sp>
          <p:nvSpPr>
            <p:cNvPr id="49" name="CustomShape 8"/>
            <p:cNvSpPr/>
            <p:nvPr/>
          </p:nvSpPr>
          <p:spPr>
            <a:xfrm>
              <a:off x="8307720" y="918720"/>
              <a:ext cx="6153840" cy="89978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9"/>
            <p:cNvSpPr/>
            <p:nvPr/>
          </p:nvSpPr>
          <p:spPr>
            <a:xfrm>
              <a:off x="7974360" y="917640"/>
              <a:ext cx="347040" cy="89978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1" name="Picture 26" descr=""/>
          <p:cNvPicPr/>
          <p:nvPr/>
        </p:nvPicPr>
        <p:blipFill>
          <a:blip r:embed="rId1"/>
          <a:srcRect l="0" t="0" r="0" b="25342"/>
          <a:stretch/>
        </p:blipFill>
        <p:spPr>
          <a:xfrm>
            <a:off x="-793080" y="6329520"/>
            <a:ext cx="4898520" cy="4911120"/>
          </a:xfrm>
          <a:prstGeom prst="rect">
            <a:avLst/>
          </a:prstGeom>
          <a:ln>
            <a:noFill/>
          </a:ln>
        </p:spPr>
      </p:pic>
      <p:sp>
        <p:nvSpPr>
          <p:cNvPr id="52" name="CustomShape 10"/>
          <p:cNvSpPr/>
          <p:nvPr/>
        </p:nvSpPr>
        <p:spPr>
          <a:xfrm>
            <a:off x="7057080" y="0"/>
            <a:ext cx="897840" cy="717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Imagen 17" descr=""/>
          <p:cNvPicPr/>
          <p:nvPr/>
        </p:nvPicPr>
        <p:blipFill>
          <a:blip r:embed="rId2"/>
          <a:stretch/>
        </p:blipFill>
        <p:spPr>
          <a:xfrm>
            <a:off x="615600" y="1775520"/>
            <a:ext cx="6058440" cy="457920"/>
          </a:xfrm>
          <a:prstGeom prst="rect">
            <a:avLst/>
          </a:prstGeom>
          <a:ln>
            <a:noFill/>
          </a:ln>
        </p:spPr>
      </p:pic>
      <p:pic>
        <p:nvPicPr>
          <p:cNvPr id="54" name="Imagen 18" descr=""/>
          <p:cNvPicPr/>
          <p:nvPr/>
        </p:nvPicPr>
        <p:blipFill>
          <a:blip r:embed="rId3"/>
          <a:stretch/>
        </p:blipFill>
        <p:spPr>
          <a:xfrm>
            <a:off x="8444160" y="3060000"/>
            <a:ext cx="6058440" cy="457920"/>
          </a:xfrm>
          <a:prstGeom prst="rect">
            <a:avLst/>
          </a:prstGeom>
          <a:ln>
            <a:noFill/>
          </a:ln>
        </p:spPr>
      </p:pic>
      <p:sp>
        <p:nvSpPr>
          <p:cNvPr id="55" name="CustomShape 11"/>
          <p:cNvSpPr/>
          <p:nvPr/>
        </p:nvSpPr>
        <p:spPr>
          <a:xfrm>
            <a:off x="8322840" y="4062600"/>
            <a:ext cx="6138720" cy="13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2850" spc="-1" strike="noStrike">
                <a:solidFill>
                  <a:srgbClr val="ffffff"/>
                </a:solidFill>
                <a:latin typeface="Arial"/>
                <a:ea typeface="MS PGothic"/>
              </a:rPr>
              <a:t>TRITIUM: Design, Construction and Commissioning of an In-Water</a:t>
            </a:r>
            <a:endParaRPr b="0" lang="es-ES" sz="28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2850" spc="-1" strike="noStrike">
                <a:solidFill>
                  <a:srgbClr val="ffffff"/>
                </a:solidFill>
                <a:latin typeface="Arial"/>
                <a:ea typeface="MS PGothic"/>
              </a:rPr>
              <a:t> </a:t>
            </a:r>
            <a:r>
              <a:rPr b="1" lang="es-ES" sz="2850" spc="-1" strike="noStrike">
                <a:solidFill>
                  <a:srgbClr val="ffffff"/>
                </a:solidFill>
                <a:latin typeface="Arial"/>
                <a:ea typeface="MS PGothic"/>
              </a:rPr>
              <a:t>Tritium Detector</a:t>
            </a:r>
            <a:endParaRPr b="0" lang="es-ES" sz="2850" spc="-1" strike="noStrike">
              <a:latin typeface="Arial"/>
            </a:endParaRPr>
          </a:p>
        </p:txBody>
      </p:sp>
      <p:sp>
        <p:nvSpPr>
          <p:cNvPr id="56" name="CustomShape 12"/>
          <p:cNvSpPr/>
          <p:nvPr/>
        </p:nvSpPr>
        <p:spPr>
          <a:xfrm>
            <a:off x="8520120" y="6418080"/>
            <a:ext cx="5688360" cy="13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2200" spc="-1" strike="noStrike">
                <a:solidFill>
                  <a:srgbClr val="ffffff"/>
                </a:solidFill>
                <a:latin typeface="Arial"/>
                <a:ea typeface="MS PGothic"/>
              </a:rPr>
              <a:t>Marcos Martínez Roig</a:t>
            </a:r>
            <a:endParaRPr b="0" lang="es-E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200" spc="-1" strike="noStrike">
                <a:solidFill>
                  <a:srgbClr val="ffffff"/>
                </a:solidFill>
                <a:latin typeface="Arial"/>
                <a:ea typeface="MS PGothic"/>
              </a:rPr>
              <a:t>Ph D. Dissertation</a:t>
            </a:r>
            <a:endParaRPr b="0" lang="es-E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MS PGothic"/>
              </a:rPr>
              <a:t>26th July 2022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7" name="CustomShape 13"/>
          <p:cNvSpPr/>
          <p:nvPr/>
        </p:nvSpPr>
        <p:spPr>
          <a:xfrm>
            <a:off x="8414280" y="8578080"/>
            <a:ext cx="6046560" cy="13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2000" spc="-1" strike="noStrike">
                <a:solidFill>
                  <a:srgbClr val="ffffff"/>
                </a:solidFill>
                <a:latin typeface="Arial"/>
                <a:ea typeface="MS PGothic"/>
              </a:rPr>
              <a:t>Supervisors</a:t>
            </a:r>
            <a:endParaRPr b="0" lang="es-ES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MS PGothic"/>
              </a:rPr>
              <a:t>José Díaz Medina</a:t>
            </a:r>
            <a:endParaRPr b="0" lang="es-ES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MS PGothic"/>
              </a:rPr>
              <a:t>Nadia Yahlali Haddou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58" name="Imagen 7" descr=""/>
          <p:cNvPicPr/>
          <p:nvPr/>
        </p:nvPicPr>
        <p:blipFill>
          <a:blip r:embed="rId4"/>
          <a:stretch/>
        </p:blipFill>
        <p:spPr>
          <a:xfrm>
            <a:off x="864000" y="2916000"/>
            <a:ext cx="5565600" cy="3041280"/>
          </a:xfrm>
          <a:prstGeom prst="rect">
            <a:avLst/>
          </a:prstGeom>
          <a:ln>
            <a:noFill/>
          </a:ln>
        </p:spPr>
      </p:pic>
      <p:sp>
        <p:nvSpPr>
          <p:cNvPr id="59" name="CustomShape 14"/>
          <p:cNvSpPr/>
          <p:nvPr/>
        </p:nvSpPr>
        <p:spPr>
          <a:xfrm rot="21597600">
            <a:off x="8323200" y="2851920"/>
            <a:ext cx="6138720" cy="13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60" name="CustomShape 15"/>
          <p:cNvSpPr/>
          <p:nvPr/>
        </p:nvSpPr>
        <p:spPr>
          <a:xfrm>
            <a:off x="9278280" y="3456360"/>
            <a:ext cx="554976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DejaVu Sans"/>
              </a:rPr>
              <a:t>Departament de Física Atòmica, Molecular i Nuclear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61" name="Picture 26" descr=""/>
          <p:cNvPicPr/>
          <p:nvPr/>
        </p:nvPicPr>
        <p:blipFill>
          <a:blip r:embed="rId5"/>
          <a:srcRect l="0" t="0" r="0" b="25360"/>
          <a:stretch/>
        </p:blipFill>
        <p:spPr>
          <a:xfrm>
            <a:off x="10754640" y="1688760"/>
            <a:ext cx="1242000" cy="124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Application>LibreOffice/6.0.7.3$Linux_X86_64 LibreOffice_project/00m0$Build-3</Application>
  <Words>1</Words>
  <Paragraphs>1</Paragraphs>
  <Company>Servei d'Informàtica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2009-08-31T15:28:14Z</dcterms:created>
  <dc:creator>Lorena</dc:creator>
  <dc:description/>
  <dc:language>es-ES</dc:language>
  <cp:lastModifiedBy/>
  <cp:lastPrinted>2022-07-26T11:52:34Z</cp:lastPrinted>
  <dcterms:modified xsi:type="dcterms:W3CDTF">2022-07-26T15:57:51Z</dcterms:modified>
  <cp:revision>236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Servei d'Informàtica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Personalizado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