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5119350" cy="10691812"/>
  <p:notesSz cx="9979025" cy="68341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2880" spc="-1" strike="noStrike">
                <a:solidFill>
                  <a:srgbClr val="000000"/>
                </a:solidFill>
                <a:latin typeface="Arial"/>
              </a:rPr>
              <a:t>Pulse para desplazar la página</a:t>
            </a:r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B3E42D8-F11A-4452-B22D-907194A485D1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3179880" y="512640"/>
            <a:ext cx="3622320" cy="256176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3000" cy="3075480"/>
          </a:xfrm>
          <a:prstGeom prst="rect">
            <a:avLst/>
          </a:prstGeom>
        </p:spPr>
        <p:txBody>
          <a:bodyPr/>
          <a:p>
            <a:endParaRPr b="0" lang="es-ES" sz="20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653800" y="6491880"/>
            <a:ext cx="4322880" cy="340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6A9430-4FCC-45F1-9C8B-6B5A37069A91}" type="slidenum">
              <a:rPr b="0" lang="es-E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8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1039680" y="9909000"/>
            <a:ext cx="3401640" cy="569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5008680" y="9909000"/>
            <a:ext cx="5101920" cy="56952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0685520" y="9909000"/>
            <a:ext cx="3401640" cy="569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7F5EFA-B583-4971-8983-29B1D15D4F3E}" type="slidenum">
              <a:rPr b="0" lang="es-ES" sz="1180" spc="-1" strike="noStrike">
                <a:solidFill>
                  <a:srgbClr val="898989"/>
                </a:solidFill>
                <a:latin typeface="Arial"/>
                <a:ea typeface="MS PGothic"/>
              </a:rPr>
              <a:t>&lt;número&gt;</a:t>
            </a:fld>
            <a:endParaRPr b="0" lang="es-ES" sz="118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07280"/>
            <a:ext cx="15118920" cy="10691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222920" y="836280"/>
            <a:ext cx="6119640" cy="8639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7338600" y="845640"/>
            <a:ext cx="492120" cy="863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7347240" y="-23400"/>
            <a:ext cx="503640" cy="719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7344000" y="9625680"/>
            <a:ext cx="503640" cy="719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7826760" y="836280"/>
            <a:ext cx="6119640" cy="8639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Picture 26" descr=""/>
          <p:cNvPicPr/>
          <p:nvPr/>
        </p:nvPicPr>
        <p:blipFill>
          <a:blip r:embed="rId1"/>
          <a:srcRect l="0" t="0" r="0" b="25366"/>
          <a:stretch/>
        </p:blipFill>
        <p:spPr>
          <a:xfrm>
            <a:off x="-333000" y="6062040"/>
            <a:ext cx="4900320" cy="4912920"/>
          </a:xfrm>
          <a:prstGeom prst="rect">
            <a:avLst/>
          </a:prstGeom>
          <a:ln>
            <a:noFill/>
          </a:ln>
        </p:spPr>
      </p:pic>
      <p:pic>
        <p:nvPicPr>
          <p:cNvPr id="52" name="Picture 26" descr=""/>
          <p:cNvPicPr/>
          <p:nvPr/>
        </p:nvPicPr>
        <p:blipFill>
          <a:blip r:embed="rId2"/>
          <a:srcRect l="0" t="0" r="0" b="25366"/>
          <a:stretch/>
        </p:blipFill>
        <p:spPr>
          <a:xfrm>
            <a:off x="10602000" y="1038600"/>
            <a:ext cx="1473840" cy="1478880"/>
          </a:xfrm>
          <a:prstGeom prst="rect">
            <a:avLst/>
          </a:prstGeom>
          <a:ln>
            <a:noFill/>
          </a:ln>
        </p:spPr>
      </p:pic>
      <p:pic>
        <p:nvPicPr>
          <p:cNvPr id="53" name="Imagen 29" descr=""/>
          <p:cNvPicPr/>
          <p:nvPr/>
        </p:nvPicPr>
        <p:blipFill>
          <a:blip r:embed="rId3"/>
          <a:stretch/>
        </p:blipFill>
        <p:spPr>
          <a:xfrm>
            <a:off x="1245600" y="1649520"/>
            <a:ext cx="6060240" cy="459720"/>
          </a:xfrm>
          <a:prstGeom prst="rect">
            <a:avLst/>
          </a:prstGeom>
          <a:ln>
            <a:noFill/>
          </a:ln>
        </p:spPr>
      </p:pic>
      <p:pic>
        <p:nvPicPr>
          <p:cNvPr id="54" name="Imagen 30" descr=""/>
          <p:cNvPicPr/>
          <p:nvPr/>
        </p:nvPicPr>
        <p:blipFill>
          <a:blip r:embed="rId4"/>
          <a:stretch/>
        </p:blipFill>
        <p:spPr>
          <a:xfrm>
            <a:off x="8039880" y="2708280"/>
            <a:ext cx="6060240" cy="459720"/>
          </a:xfrm>
          <a:prstGeom prst="rect">
            <a:avLst/>
          </a:prstGeom>
          <a:ln>
            <a:noFill/>
          </a:ln>
        </p:spPr>
      </p:pic>
      <p:sp>
        <p:nvSpPr>
          <p:cNvPr id="55" name="CustomShape 7"/>
          <p:cNvSpPr/>
          <p:nvPr/>
        </p:nvSpPr>
        <p:spPr>
          <a:xfrm>
            <a:off x="8921520" y="3168000"/>
            <a:ext cx="555048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7830720" y="3528000"/>
            <a:ext cx="613944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TRITIUM: Design, Construction and Commissioning of an</a:t>
            </a:r>
            <a:endParaRPr b="0" lang="es-ES" sz="28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In-Water Tritium Detector</a:t>
            </a:r>
            <a:endParaRPr b="0" lang="es-ES" sz="2850" spc="-1" strike="noStrike">
              <a:latin typeface="Arial"/>
            </a:endParaRPr>
          </a:p>
        </p:txBody>
      </p:sp>
      <p:pic>
        <p:nvPicPr>
          <p:cNvPr id="57" name="Imagen 7" descr=""/>
          <p:cNvPicPr/>
          <p:nvPr/>
        </p:nvPicPr>
        <p:blipFill>
          <a:blip r:embed="rId5"/>
          <a:stretch/>
        </p:blipFill>
        <p:spPr>
          <a:xfrm>
            <a:off x="8784000" y="4986000"/>
            <a:ext cx="4644000" cy="2538000"/>
          </a:xfrm>
          <a:prstGeom prst="rect">
            <a:avLst/>
          </a:prstGeom>
          <a:ln>
            <a:noFill/>
          </a:ln>
        </p:spPr>
      </p:pic>
      <p:sp>
        <p:nvSpPr>
          <p:cNvPr id="58" name="CustomShape 9"/>
          <p:cNvSpPr/>
          <p:nvPr/>
        </p:nvSpPr>
        <p:spPr>
          <a:xfrm>
            <a:off x="8520120" y="7462080"/>
            <a:ext cx="568908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  <a:ea typeface="MS PGothic"/>
              </a:rPr>
              <a:t>Ph D. Dissertation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26th July 2022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7704000" y="8424000"/>
            <a:ext cx="604728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Nadia Yahlali Haddou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60" name="Imagen 8" descr=""/>
          <p:cNvPicPr/>
          <p:nvPr/>
        </p:nvPicPr>
        <p:blipFill>
          <a:blip r:embed="rId6"/>
          <a:stretch/>
        </p:blipFill>
        <p:spPr>
          <a:xfrm>
            <a:off x="1416960" y="2338560"/>
            <a:ext cx="5783040" cy="33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Application>LibreOffice/6.0.7.3$Linux_X86_64 LibreOffice_project/00m0$Build-3</Application>
  <Words>1</Words>
  <Paragraphs>1</Paragraphs>
  <Company>Servei d'Informàtica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2009-08-31T15:28:14Z</dcterms:created>
  <dc:creator>Lorena</dc:creator>
  <dc:description/>
  <dc:language>es-ES</dc:language>
  <cp:lastModifiedBy/>
  <dcterms:modified xsi:type="dcterms:W3CDTF">2022-07-26T14:28:26Z</dcterms:modified>
  <cp:revision>135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