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1.jpeg" ContentType="image/jpe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5119350" cy="10691812"/>
  <p:notesSz cx="9979025" cy="683418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desplazar la página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AAA73B7-EB2E-4069-B70A-758F229ECAC0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ldImg"/>
          </p:nvPr>
        </p:nvSpPr>
        <p:spPr>
          <a:xfrm>
            <a:off x="3179880" y="512640"/>
            <a:ext cx="3621960" cy="2561400"/>
          </a:xfrm>
          <a:prstGeom prst="rect">
            <a:avLst/>
          </a:prstGeom>
        </p:spPr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99000" y="3246480"/>
            <a:ext cx="7982640" cy="3075120"/>
          </a:xfrm>
          <a:prstGeom prst="rect">
            <a:avLst/>
          </a:prstGeom>
        </p:spPr>
        <p:txBody>
          <a:bodyPr lIns="0" rIns="0" tIns="0" bIns="0"/>
          <a:p>
            <a:endParaRPr b="0" lang="es-ES" sz="20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5653800" y="6491880"/>
            <a:ext cx="432252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B72895B-FAC6-4F05-B335-F3C7313C22DD}" type="slidenum">
              <a:rPr b="0" lang="es-E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13606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55640" y="5740560"/>
            <a:ext cx="13606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727760" y="574056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356440" y="250164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956880" y="250164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55640" y="574056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356440" y="574056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956880" y="574056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55640" y="2501640"/>
            <a:ext cx="13606920" cy="620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13606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55640" y="426240"/>
            <a:ext cx="13606920" cy="827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727760" y="574056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13606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13606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</a:t>
            </a:r>
            <a:r>
              <a:rPr b="0" lang="es-ES" sz="3200" spc="-1" strike="noStrike">
                <a:latin typeface="Arial"/>
              </a:rPr>
              <a:t>formato de esquema </a:t>
            </a:r>
            <a:r>
              <a:rPr b="0" lang="es-ES" sz="3200" spc="-1" strike="noStrike">
                <a:latin typeface="Arial"/>
              </a:rPr>
              <a:t>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</a:t>
            </a:r>
            <a:r>
              <a:rPr b="0" lang="es-ES" sz="2800" spc="-1" strike="noStrike">
                <a:latin typeface="Arial"/>
              </a:rPr>
              <a:t>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</a:t>
            </a:r>
            <a:r>
              <a:rPr b="0" lang="es-ES" sz="2400" spc="-1" strike="noStrike">
                <a:latin typeface="Arial"/>
              </a:rPr>
              <a:t>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</a:t>
            </a:r>
            <a:r>
              <a:rPr b="0" lang="es-ES" sz="2000" spc="-1" strike="noStrike">
                <a:latin typeface="Arial"/>
              </a:rPr>
              <a:t>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</a:t>
            </a:r>
            <a:r>
              <a:rPr b="0" lang="es-ES" sz="2000" spc="-1" strike="noStrike">
                <a:latin typeface="Arial"/>
              </a:rPr>
              <a:t>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</a:t>
            </a:r>
            <a:r>
              <a:rPr b="0" lang="es-ES" sz="2000" spc="-1" strike="noStrike">
                <a:latin typeface="Arial"/>
              </a:rPr>
              <a:t>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</a:t>
            </a:r>
            <a:r>
              <a:rPr b="0" lang="es-ES" sz="2000" spc="-1" strike="noStrike">
                <a:latin typeface="Arial"/>
              </a:rPr>
              <a:t>nivel del </a:t>
            </a:r>
            <a:r>
              <a:rPr b="0" lang="es-ES" sz="2000" spc="-1" strike="noStrike">
                <a:latin typeface="Arial"/>
              </a:rPr>
              <a:t>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720" y="-107280"/>
            <a:ext cx="15118560" cy="106909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1222920" y="836280"/>
            <a:ext cx="6119280" cy="8639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7338600" y="845640"/>
            <a:ext cx="491760" cy="86299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7347240" y="-23400"/>
            <a:ext cx="503280" cy="719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7344000" y="9625680"/>
            <a:ext cx="503280" cy="719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6"/>
          <p:cNvSpPr/>
          <p:nvPr/>
        </p:nvSpPr>
        <p:spPr>
          <a:xfrm>
            <a:off x="7826760" y="836280"/>
            <a:ext cx="6119280" cy="8639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Picture 26" descr=""/>
          <p:cNvPicPr/>
          <p:nvPr/>
        </p:nvPicPr>
        <p:blipFill>
          <a:blip r:embed="rId1"/>
          <a:srcRect l="0" t="0" r="0" b="25363"/>
          <a:stretch/>
        </p:blipFill>
        <p:spPr>
          <a:xfrm>
            <a:off x="10386000" y="1362600"/>
            <a:ext cx="1473480" cy="1478520"/>
          </a:xfrm>
          <a:prstGeom prst="rect">
            <a:avLst/>
          </a:prstGeom>
          <a:ln>
            <a:noFill/>
          </a:ln>
        </p:spPr>
      </p:pic>
      <p:pic>
        <p:nvPicPr>
          <p:cNvPr id="51" name="Imagen 29" descr=""/>
          <p:cNvPicPr/>
          <p:nvPr/>
        </p:nvPicPr>
        <p:blipFill>
          <a:blip r:embed="rId2"/>
          <a:stretch/>
        </p:blipFill>
        <p:spPr>
          <a:xfrm>
            <a:off x="1245600" y="1649520"/>
            <a:ext cx="6059880" cy="459360"/>
          </a:xfrm>
          <a:prstGeom prst="rect">
            <a:avLst/>
          </a:prstGeom>
          <a:ln>
            <a:noFill/>
          </a:ln>
        </p:spPr>
      </p:pic>
      <p:pic>
        <p:nvPicPr>
          <p:cNvPr id="52" name="Imagen 30" descr=""/>
          <p:cNvPicPr/>
          <p:nvPr/>
        </p:nvPicPr>
        <p:blipFill>
          <a:blip r:embed="rId3"/>
          <a:stretch/>
        </p:blipFill>
        <p:spPr>
          <a:xfrm>
            <a:off x="8039880" y="2996280"/>
            <a:ext cx="6059880" cy="459360"/>
          </a:xfrm>
          <a:prstGeom prst="rect">
            <a:avLst/>
          </a:prstGeom>
          <a:ln>
            <a:noFill/>
          </a:ln>
        </p:spPr>
      </p:pic>
      <p:sp>
        <p:nvSpPr>
          <p:cNvPr id="53" name="CustomShape 7"/>
          <p:cNvSpPr/>
          <p:nvPr/>
        </p:nvSpPr>
        <p:spPr>
          <a:xfrm>
            <a:off x="8921520" y="3456000"/>
            <a:ext cx="5550120" cy="37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DejaVu Sans"/>
              </a:rPr>
              <a:t>Departament de Física Atòmica, Molecular i Nuclear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7830720" y="4140000"/>
            <a:ext cx="6139080" cy="13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2850" spc="-1" strike="noStrike">
                <a:solidFill>
                  <a:srgbClr val="ffffff"/>
                </a:solidFill>
                <a:latin typeface="Arial"/>
                <a:ea typeface="MS PGothic"/>
              </a:rPr>
              <a:t>TRITIUM: Design, Construction and Commissioning of an</a:t>
            </a:r>
            <a:endParaRPr b="0" lang="es-ES" sz="28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2850" spc="-1" strike="noStrike">
                <a:solidFill>
                  <a:srgbClr val="ffffff"/>
                </a:solidFill>
                <a:latin typeface="Arial"/>
                <a:ea typeface="MS PGothic"/>
              </a:rPr>
              <a:t> </a:t>
            </a:r>
            <a:r>
              <a:rPr b="1" lang="es-ES" sz="2850" spc="-1" strike="noStrike">
                <a:solidFill>
                  <a:srgbClr val="ffffff"/>
                </a:solidFill>
                <a:latin typeface="Arial"/>
                <a:ea typeface="MS PGothic"/>
              </a:rPr>
              <a:t>In-Water Tritium Detector</a:t>
            </a:r>
            <a:endParaRPr b="0" lang="es-ES" sz="2850" spc="-1" strike="noStrike"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8052120" y="6130080"/>
            <a:ext cx="5688720" cy="13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ffffff"/>
                </a:solidFill>
                <a:latin typeface="Arial"/>
                <a:ea typeface="MS PGothic"/>
              </a:rPr>
              <a:t>Marcos Martínez Roig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400" spc="-1" strike="noStrike">
                <a:solidFill>
                  <a:srgbClr val="ffffff"/>
                </a:solidFill>
                <a:latin typeface="Arial"/>
                <a:ea typeface="MS PGothic"/>
              </a:rPr>
              <a:t>Ph D. Dissertation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  <a:ea typeface="MS PGothic"/>
              </a:rPr>
              <a:t>26th July 2022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7596000" y="8064000"/>
            <a:ext cx="6046920" cy="13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2000" spc="-1" strike="noStrike">
                <a:solidFill>
                  <a:srgbClr val="ffffff"/>
                </a:solidFill>
                <a:latin typeface="Arial"/>
                <a:ea typeface="MS PGothic"/>
              </a:rPr>
              <a:t>Supervisors</a:t>
            </a:r>
            <a:endParaRPr b="0" lang="es-ES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  <a:ea typeface="MS PGothic"/>
              </a:rPr>
              <a:t>José Díaz Medina</a:t>
            </a:r>
            <a:endParaRPr b="0" lang="es-ES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  <a:ea typeface="MS PGothic"/>
              </a:rPr>
              <a:t>Nadia Yahlali Haddou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57" name="Imagen 8" descr=""/>
          <p:cNvPicPr/>
          <p:nvPr/>
        </p:nvPicPr>
        <p:blipFill>
          <a:blip r:embed="rId4"/>
          <a:stretch/>
        </p:blipFill>
        <p:spPr>
          <a:xfrm>
            <a:off x="1416960" y="3418560"/>
            <a:ext cx="5782680" cy="4789440"/>
          </a:xfrm>
          <a:prstGeom prst="rect">
            <a:avLst/>
          </a:prstGeom>
          <a:ln>
            <a:noFill/>
          </a:ln>
        </p:spPr>
      </p:pic>
      <p:sp>
        <p:nvSpPr>
          <p:cNvPr id="58" name="CustomShape 11"/>
          <p:cNvSpPr/>
          <p:nvPr/>
        </p:nvSpPr>
        <p:spPr>
          <a:xfrm rot="5400000">
            <a:off x="4988160" y="3089880"/>
            <a:ext cx="516816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MS PGothic"/>
              </a:rPr>
              <a:t>TRITIUM: Design, Construction and Commissioning of an In-Water Tritium Detector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59" name="CustomShape 12"/>
          <p:cNvSpPr/>
          <p:nvPr/>
        </p:nvSpPr>
        <p:spPr>
          <a:xfrm rot="5400000">
            <a:off x="5514120" y="7071840"/>
            <a:ext cx="417348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2200" spc="-1" strike="noStrike">
                <a:solidFill>
                  <a:srgbClr val="ffffff"/>
                </a:solidFill>
                <a:latin typeface="Arial"/>
                <a:ea typeface="MS PGothic"/>
              </a:rPr>
              <a:t>Marcos Martínez Roig</a:t>
            </a:r>
            <a:endParaRPr b="0" lang="es-E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200" spc="-1" strike="noStrike">
              <a:latin typeface="Arial"/>
            </a:endParaRPr>
          </a:p>
        </p:txBody>
      </p:sp>
      <p:sp>
        <p:nvSpPr>
          <p:cNvPr id="60" name="CustomShape 13"/>
          <p:cNvSpPr/>
          <p:nvPr/>
        </p:nvSpPr>
        <p:spPr>
          <a:xfrm>
            <a:off x="7320240" y="9115560"/>
            <a:ext cx="699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DejaVu Sans"/>
              </a:rPr>
              <a:t>2022</a:t>
            </a:r>
            <a:endParaRPr b="0" lang="es-ES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Application>LibreOffice/6.0.7.3$Linux_X86_64 LibreOffice_project/00m0$Build-3</Application>
  <Words>1</Words>
  <Paragraphs>1</Paragraphs>
  <Company>Servei d'Informàtica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2009-08-31T15:28:14Z</dcterms:created>
  <dc:creator>Lorena</dc:creator>
  <dc:description/>
  <dc:language>es-ES</dc:language>
  <cp:lastModifiedBy/>
  <dcterms:modified xsi:type="dcterms:W3CDTF">2022-07-27T11:21:11Z</dcterms:modified>
  <cp:revision>137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Servei d'Informàtica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Personalizado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