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6" r:id="rId2"/>
  </p:sldIdLst>
  <p:sldSz cx="15119350" cy="10691813"/>
  <p:notesSz cx="9979025" cy="6834188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876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543087" indent="-34632" algn="l" rtl="0" eaLnBrk="0" fontAlgn="base" hangingPunct="0">
      <a:spcBef>
        <a:spcPct val="0"/>
      </a:spcBef>
      <a:spcAft>
        <a:spcPct val="0"/>
      </a:spcAft>
      <a:defRPr sz="2876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1089321" indent="-75560" algn="l" rtl="0" eaLnBrk="0" fontAlgn="base" hangingPunct="0">
      <a:spcBef>
        <a:spcPct val="0"/>
      </a:spcBef>
      <a:spcAft>
        <a:spcPct val="0"/>
      </a:spcAft>
      <a:defRPr sz="2876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640279" indent="-116487" algn="l" rtl="0" eaLnBrk="0" fontAlgn="base" hangingPunct="0">
      <a:spcBef>
        <a:spcPct val="0"/>
      </a:spcBef>
      <a:spcAft>
        <a:spcPct val="0"/>
      </a:spcAft>
      <a:defRPr sz="2876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2189663" indent="-157417" algn="l" rtl="0" eaLnBrk="0" fontAlgn="base" hangingPunct="0">
      <a:spcBef>
        <a:spcPct val="0"/>
      </a:spcBef>
      <a:spcAft>
        <a:spcPct val="0"/>
      </a:spcAft>
      <a:defRPr sz="2876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66796" algn="l" defTabSz="906719" rtl="0" eaLnBrk="1" latinLnBrk="0" hangingPunct="1">
      <a:defRPr sz="2876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20154" algn="l" defTabSz="906719" rtl="0" eaLnBrk="1" latinLnBrk="0" hangingPunct="1">
      <a:defRPr sz="2876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173513" algn="l" defTabSz="906719" rtl="0" eaLnBrk="1" latinLnBrk="0" hangingPunct="1">
      <a:defRPr sz="2876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26873" algn="l" defTabSz="906719" rtl="0" eaLnBrk="1" latinLnBrk="0" hangingPunct="1">
      <a:defRPr sz="2876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55B3"/>
    <a:srgbClr val="F1E2F2"/>
    <a:srgbClr val="7F4FAF"/>
    <a:srgbClr val="F5EBF5"/>
    <a:srgbClr val="FBF7FB"/>
    <a:srgbClr val="E9CEEA"/>
    <a:srgbClr val="6C4395"/>
    <a:srgbClr val="954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howGuides="1">
      <p:cViewPr varScale="1">
        <p:scale>
          <a:sx n="66" d="100"/>
          <a:sy n="66" d="100"/>
        </p:scale>
        <p:origin x="1590" y="48"/>
      </p:cViewPr>
      <p:guideLst>
        <p:guide orient="horz" pos="3368"/>
        <p:guide pos="47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25403" cy="3413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653623" y="0"/>
            <a:ext cx="4323084" cy="3413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21C5C4C-61F4-4763-AC34-E0A2C21DC5AD}" type="datetimeFigureOut">
              <a:rPr lang="es-ES"/>
              <a:pPr>
                <a:defRPr/>
              </a:pPr>
              <a:t>03/02/2021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179763" y="512763"/>
            <a:ext cx="3622675" cy="2562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99062" y="3246402"/>
            <a:ext cx="7983219" cy="307571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1" y="6491718"/>
            <a:ext cx="4325403" cy="3413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653623" y="6491718"/>
            <a:ext cx="4323084" cy="34138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C967FD9-470E-4747-B534-8FD2A9B4FC1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164457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70676" rtl="0" eaLnBrk="0" fontAlgn="base" hangingPunct="0">
      <a:spcBef>
        <a:spcPct val="30000"/>
      </a:spcBef>
      <a:spcAft>
        <a:spcPct val="0"/>
      </a:spcAft>
      <a:defRPr sz="119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70676" algn="l" defTabSz="470676" rtl="0" eaLnBrk="0" fontAlgn="base" hangingPunct="0">
      <a:spcBef>
        <a:spcPct val="30000"/>
      </a:spcBef>
      <a:spcAft>
        <a:spcPct val="0"/>
      </a:spcAft>
      <a:defRPr sz="119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41351" algn="l" defTabSz="470676" rtl="0" eaLnBrk="0" fontAlgn="base" hangingPunct="0">
      <a:spcBef>
        <a:spcPct val="30000"/>
      </a:spcBef>
      <a:spcAft>
        <a:spcPct val="0"/>
      </a:spcAft>
      <a:defRPr sz="119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412025" algn="l" defTabSz="470676" rtl="0" eaLnBrk="0" fontAlgn="base" hangingPunct="0">
      <a:spcBef>
        <a:spcPct val="30000"/>
      </a:spcBef>
      <a:spcAft>
        <a:spcPct val="0"/>
      </a:spcAft>
      <a:defRPr sz="119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82700" algn="l" defTabSz="470676" rtl="0" eaLnBrk="0" fontAlgn="base" hangingPunct="0">
      <a:spcBef>
        <a:spcPct val="30000"/>
      </a:spcBef>
      <a:spcAft>
        <a:spcPct val="0"/>
      </a:spcAft>
      <a:defRPr sz="119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354974" algn="l" defTabSz="470994" rtl="0" eaLnBrk="1" latinLnBrk="0" hangingPunct="1">
      <a:defRPr sz="1237" kern="1200">
        <a:solidFill>
          <a:schemeClr val="tx1"/>
        </a:solidFill>
        <a:latin typeface="+mn-lt"/>
        <a:ea typeface="+mn-ea"/>
        <a:cs typeface="+mn-cs"/>
      </a:defRPr>
    </a:lvl6pPr>
    <a:lvl7pPr marL="2825967" algn="l" defTabSz="470994" rtl="0" eaLnBrk="1" latinLnBrk="0" hangingPunct="1">
      <a:defRPr sz="1237" kern="1200">
        <a:solidFill>
          <a:schemeClr val="tx1"/>
        </a:solidFill>
        <a:latin typeface="+mn-lt"/>
        <a:ea typeface="+mn-ea"/>
        <a:cs typeface="+mn-cs"/>
      </a:defRPr>
    </a:lvl7pPr>
    <a:lvl8pPr marL="3296963" algn="l" defTabSz="470994" rtl="0" eaLnBrk="1" latinLnBrk="0" hangingPunct="1">
      <a:defRPr sz="1237" kern="1200">
        <a:solidFill>
          <a:schemeClr val="tx1"/>
        </a:solidFill>
        <a:latin typeface="+mn-lt"/>
        <a:ea typeface="+mn-ea"/>
        <a:cs typeface="+mn-cs"/>
      </a:defRPr>
    </a:lvl8pPr>
    <a:lvl9pPr marL="3767959" algn="l" defTabSz="470994" rtl="0" eaLnBrk="1" latinLnBrk="0" hangingPunct="1">
      <a:defRPr sz="12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179763" y="512763"/>
            <a:ext cx="3622675" cy="25622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Marcador de notas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74985" eaLnBrk="1" hangingPunct="1">
              <a:spcBef>
                <a:spcPct val="0"/>
              </a:spcBef>
              <a:defRPr/>
            </a:pPr>
            <a:endParaRPr lang="es-ES" altLang="es-ES" sz="1247" dirty="0"/>
          </a:p>
        </p:txBody>
      </p:sp>
      <p:sp>
        <p:nvSpPr>
          <p:cNvPr id="4100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E65988-D6C3-460A-937D-A82EC7802F13}" type="slidenum">
              <a:rPr lang="es-ES" altLang="es-ES" sz="1200" smtClean="0"/>
              <a:pPr/>
              <a:t>1</a:t>
            </a:fld>
            <a:endParaRPr lang="es-ES" altLang="es-ES" sz="1200"/>
          </a:p>
        </p:txBody>
      </p:sp>
    </p:spTree>
    <p:extLst>
      <p:ext uri="{BB962C8B-B14F-4D97-AF65-F5344CB8AC3E}">
        <p14:creationId xmlns:p14="http://schemas.microsoft.com/office/powerpoint/2010/main" val="872013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22" y="1753177"/>
            <a:ext cx="11339513" cy="3722335"/>
          </a:xfrm>
        </p:spPr>
        <p:txBody>
          <a:bodyPr anchor="b"/>
          <a:lstStyle>
            <a:lvl1pPr algn="ctr">
              <a:defRPr sz="694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22" y="5615680"/>
            <a:ext cx="11339513" cy="2581379"/>
          </a:xfrm>
        </p:spPr>
        <p:txBody>
          <a:bodyPr/>
          <a:lstStyle>
            <a:lvl1pPr marL="0" indent="0" algn="ctr">
              <a:buNone/>
              <a:defRPr sz="277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29381" indent="0" algn="ctr">
              <a:buNone/>
              <a:defRPr sz="3242"/>
            </a:lvl2pPr>
            <a:lvl3pPr marL="1058761" indent="0" algn="ctr">
              <a:buNone/>
              <a:defRPr sz="2779"/>
            </a:lvl3pPr>
            <a:lvl4pPr marL="1588143" indent="0" algn="ctr">
              <a:buNone/>
              <a:defRPr sz="2316"/>
            </a:lvl4pPr>
            <a:lvl5pPr marL="2117523" indent="0" algn="ctr">
              <a:buNone/>
              <a:defRPr sz="2316"/>
            </a:lvl5pPr>
            <a:lvl6pPr marL="2646904" indent="0" algn="ctr">
              <a:buNone/>
              <a:defRPr sz="2316"/>
            </a:lvl6pPr>
            <a:lvl7pPr marL="3176285" indent="0" algn="ctr">
              <a:buNone/>
              <a:defRPr sz="2316"/>
            </a:lvl7pPr>
            <a:lvl8pPr marL="3705666" indent="0" algn="ctr">
              <a:buNone/>
              <a:defRPr sz="2316"/>
            </a:lvl8pPr>
            <a:lvl9pPr marL="4235048" indent="0" algn="ctr">
              <a:buNone/>
              <a:defRPr sz="2316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DC635-4083-42B7-921F-A4979AE2704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89794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657F4-BC13-4F41-9B97-71EF5060CE69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29127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5" y="561816"/>
            <a:ext cx="3260110" cy="906081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5" y="561817"/>
            <a:ext cx="9591338" cy="9060816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4ABD3-AB2F-4CDB-B301-20B2CD57F40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89296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07800-2089-4433-AE3B-D03252742719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50505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1" y="2669715"/>
            <a:ext cx="13040440" cy="4445112"/>
          </a:xfrm>
        </p:spPr>
        <p:txBody>
          <a:bodyPr anchor="b"/>
          <a:lstStyle>
            <a:lvl1pPr>
              <a:defRPr sz="6948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1" y="7097685"/>
            <a:ext cx="13040440" cy="2338833"/>
          </a:xfrm>
        </p:spPr>
        <p:txBody>
          <a:bodyPr/>
          <a:lstStyle>
            <a:lvl1pPr marL="0" indent="0">
              <a:buNone/>
              <a:defRPr sz="277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29381" indent="0">
              <a:buNone/>
              <a:defRPr sz="2082">
                <a:solidFill>
                  <a:schemeClr val="tx1">
                    <a:tint val="75000"/>
                  </a:schemeClr>
                </a:solidFill>
              </a:defRPr>
            </a:lvl2pPr>
            <a:lvl3pPr marL="1058761" indent="0">
              <a:buNone/>
              <a:defRPr sz="1853">
                <a:solidFill>
                  <a:schemeClr val="tx1">
                    <a:tint val="75000"/>
                  </a:schemeClr>
                </a:solidFill>
              </a:defRPr>
            </a:lvl3pPr>
            <a:lvl4pPr marL="1588143" indent="0">
              <a:buNone/>
              <a:defRPr sz="1621">
                <a:solidFill>
                  <a:schemeClr val="tx1">
                    <a:tint val="75000"/>
                  </a:schemeClr>
                </a:solidFill>
              </a:defRPr>
            </a:lvl4pPr>
            <a:lvl5pPr marL="2117523" indent="0">
              <a:buNone/>
              <a:defRPr sz="1621">
                <a:solidFill>
                  <a:schemeClr val="tx1">
                    <a:tint val="75000"/>
                  </a:schemeClr>
                </a:solidFill>
              </a:defRPr>
            </a:lvl5pPr>
            <a:lvl6pPr marL="2646904" indent="0">
              <a:buNone/>
              <a:defRPr sz="1621">
                <a:solidFill>
                  <a:schemeClr val="tx1">
                    <a:tint val="75000"/>
                  </a:schemeClr>
                </a:solidFill>
              </a:defRPr>
            </a:lvl6pPr>
            <a:lvl7pPr marL="3176285" indent="0">
              <a:buNone/>
              <a:defRPr sz="1621">
                <a:solidFill>
                  <a:schemeClr val="tx1">
                    <a:tint val="75000"/>
                  </a:schemeClr>
                </a:solidFill>
              </a:defRPr>
            </a:lvl7pPr>
            <a:lvl8pPr marL="3705666" indent="0">
              <a:buNone/>
              <a:defRPr sz="1621">
                <a:solidFill>
                  <a:schemeClr val="tx1">
                    <a:tint val="75000"/>
                  </a:schemeClr>
                </a:solidFill>
              </a:defRPr>
            </a:lvl8pPr>
            <a:lvl9pPr marL="4235048" indent="0">
              <a:buNone/>
              <a:defRPr sz="16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3A09E-3953-4540-802F-836102DE232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62142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8049" y="2851153"/>
            <a:ext cx="6425724" cy="678385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2" y="2851153"/>
            <a:ext cx="6425724" cy="678385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8D834-ECEE-4788-9BAE-31517A7DA0F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52794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8046" y="2622053"/>
            <a:ext cx="6394225" cy="128728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779" b="1"/>
            </a:lvl1pPr>
            <a:lvl2pPr marL="529381" indent="0">
              <a:buNone/>
              <a:defRPr sz="2316" b="1"/>
            </a:lvl2pPr>
            <a:lvl3pPr marL="1058761" indent="0">
              <a:buNone/>
              <a:defRPr sz="2082" b="1"/>
            </a:lvl3pPr>
            <a:lvl4pPr marL="1588143" indent="0">
              <a:buNone/>
              <a:defRPr sz="1853" b="1"/>
            </a:lvl4pPr>
            <a:lvl5pPr marL="2117523" indent="0">
              <a:buNone/>
              <a:defRPr sz="1853" b="1"/>
            </a:lvl5pPr>
            <a:lvl6pPr marL="2646904" indent="0">
              <a:buNone/>
              <a:defRPr sz="1853" b="1"/>
            </a:lvl6pPr>
            <a:lvl7pPr marL="3176285" indent="0">
              <a:buNone/>
              <a:defRPr sz="1853" b="1"/>
            </a:lvl7pPr>
            <a:lvl8pPr marL="3705666" indent="0">
              <a:buNone/>
              <a:defRPr sz="1853" b="1"/>
            </a:lvl8pPr>
            <a:lvl9pPr marL="4235048" indent="0">
              <a:buNone/>
              <a:defRPr sz="1853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8046" y="3909343"/>
            <a:ext cx="6394225" cy="573804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2056"/>
            <a:ext cx="6425725" cy="1287285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779" b="1"/>
            </a:lvl1pPr>
            <a:lvl2pPr marL="529381" indent="0">
              <a:buNone/>
              <a:defRPr sz="2316" b="1"/>
            </a:lvl2pPr>
            <a:lvl3pPr marL="1058761" indent="0">
              <a:buNone/>
              <a:defRPr sz="2082" b="1"/>
            </a:lvl3pPr>
            <a:lvl4pPr marL="1588143" indent="0">
              <a:buNone/>
              <a:defRPr sz="1853" b="1"/>
            </a:lvl4pPr>
            <a:lvl5pPr marL="2117523" indent="0">
              <a:buNone/>
              <a:defRPr sz="1853" b="1"/>
            </a:lvl5pPr>
            <a:lvl6pPr marL="2646904" indent="0">
              <a:buNone/>
              <a:defRPr sz="1853" b="1"/>
            </a:lvl6pPr>
            <a:lvl7pPr marL="3176285" indent="0">
              <a:buNone/>
              <a:defRPr sz="1853" b="1"/>
            </a:lvl7pPr>
            <a:lvl8pPr marL="3705666" indent="0">
              <a:buNone/>
              <a:defRPr sz="1853" b="1"/>
            </a:lvl8pPr>
            <a:lvl9pPr marL="4235048" indent="0">
              <a:buNone/>
              <a:defRPr sz="1853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9343"/>
            <a:ext cx="6425725" cy="573804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14BE8-6495-4FE1-8285-C64CED01761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94822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ECB76-4D77-4030-89D1-B310B8C1E36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76516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1E939-E52F-4EAE-866B-23CDDA66DC4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3608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239" y="712790"/>
            <a:ext cx="4875991" cy="2494752"/>
          </a:xfrm>
        </p:spPr>
        <p:txBody>
          <a:bodyPr anchor="b"/>
          <a:lstStyle>
            <a:lvl1pPr>
              <a:defRPr sz="3706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5728" y="1544376"/>
            <a:ext cx="7654171" cy="7603066"/>
          </a:xfrm>
        </p:spPr>
        <p:txBody>
          <a:bodyPr/>
          <a:lstStyle>
            <a:lvl1pPr>
              <a:defRPr sz="3706"/>
            </a:lvl1pPr>
            <a:lvl2pPr>
              <a:defRPr sz="3242"/>
            </a:lvl2pPr>
            <a:lvl3pPr>
              <a:defRPr sz="2779"/>
            </a:lvl3pPr>
            <a:lvl4pPr>
              <a:defRPr sz="2316"/>
            </a:lvl4pPr>
            <a:lvl5pPr>
              <a:defRPr sz="2316"/>
            </a:lvl5pPr>
            <a:lvl6pPr>
              <a:defRPr sz="2316"/>
            </a:lvl6pPr>
            <a:lvl7pPr>
              <a:defRPr sz="2316"/>
            </a:lvl7pPr>
            <a:lvl8pPr>
              <a:defRPr sz="2316"/>
            </a:lvl8pPr>
            <a:lvl9pPr>
              <a:defRPr sz="2316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3239" y="3207544"/>
            <a:ext cx="4875991" cy="5939897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53"/>
            </a:lvl1pPr>
            <a:lvl2pPr marL="529381" indent="0">
              <a:buNone/>
              <a:defRPr sz="1391"/>
            </a:lvl2pPr>
            <a:lvl3pPr marL="1058761" indent="0">
              <a:buNone/>
              <a:defRPr sz="1158"/>
            </a:lvl3pPr>
            <a:lvl4pPr marL="1588143" indent="0">
              <a:buNone/>
              <a:defRPr sz="1042"/>
            </a:lvl4pPr>
            <a:lvl5pPr marL="2117523" indent="0">
              <a:buNone/>
              <a:defRPr sz="1042"/>
            </a:lvl5pPr>
            <a:lvl6pPr marL="2646904" indent="0">
              <a:buNone/>
              <a:defRPr sz="1042"/>
            </a:lvl6pPr>
            <a:lvl7pPr marL="3176285" indent="0">
              <a:buNone/>
              <a:defRPr sz="1042"/>
            </a:lvl7pPr>
            <a:lvl8pPr marL="3705666" indent="0">
              <a:buNone/>
              <a:defRPr sz="1042"/>
            </a:lvl8pPr>
            <a:lvl9pPr marL="4235048" indent="0">
              <a:buNone/>
              <a:defRPr sz="1042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D35B2-A687-421D-9F82-9BCEA529974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77180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239" y="712790"/>
            <a:ext cx="4875991" cy="2494758"/>
          </a:xfrm>
        </p:spPr>
        <p:txBody>
          <a:bodyPr anchor="b"/>
          <a:lstStyle>
            <a:lvl1pPr>
              <a:defRPr sz="3706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25728" y="1544376"/>
            <a:ext cx="7654171" cy="7603066"/>
          </a:xfrm>
        </p:spPr>
        <p:txBody>
          <a:bodyPr rtlCol="0">
            <a:normAutofit/>
          </a:bodyPr>
          <a:lstStyle>
            <a:lvl1pPr marL="0" indent="0">
              <a:buNone/>
              <a:defRPr sz="3706"/>
            </a:lvl1pPr>
            <a:lvl2pPr marL="529381" indent="0">
              <a:buNone/>
              <a:defRPr sz="3242"/>
            </a:lvl2pPr>
            <a:lvl3pPr marL="1058761" indent="0">
              <a:buNone/>
              <a:defRPr sz="2779"/>
            </a:lvl3pPr>
            <a:lvl4pPr marL="1588143" indent="0">
              <a:buNone/>
              <a:defRPr sz="2316"/>
            </a:lvl4pPr>
            <a:lvl5pPr marL="2117523" indent="0">
              <a:buNone/>
              <a:defRPr sz="2316"/>
            </a:lvl5pPr>
            <a:lvl6pPr marL="2646904" indent="0">
              <a:buNone/>
              <a:defRPr sz="2316"/>
            </a:lvl6pPr>
            <a:lvl7pPr marL="3176285" indent="0">
              <a:buNone/>
              <a:defRPr sz="2316"/>
            </a:lvl7pPr>
            <a:lvl8pPr marL="3705666" indent="0">
              <a:buNone/>
              <a:defRPr sz="2316"/>
            </a:lvl8pPr>
            <a:lvl9pPr marL="4235048" indent="0">
              <a:buNone/>
              <a:defRPr sz="2316"/>
            </a:lvl9pPr>
          </a:lstStyle>
          <a:p>
            <a:pPr lvl="0"/>
            <a:r>
              <a:rPr lang="es-ES" noProof="0" dirty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3239" y="3207547"/>
            <a:ext cx="4875991" cy="5939896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53"/>
            </a:lvl1pPr>
            <a:lvl2pPr marL="529381" indent="0">
              <a:buNone/>
              <a:defRPr sz="1391"/>
            </a:lvl2pPr>
            <a:lvl3pPr marL="1058761" indent="0">
              <a:buNone/>
              <a:defRPr sz="1158"/>
            </a:lvl3pPr>
            <a:lvl4pPr marL="1588143" indent="0">
              <a:buNone/>
              <a:defRPr sz="1042"/>
            </a:lvl4pPr>
            <a:lvl5pPr marL="2117523" indent="0">
              <a:buNone/>
              <a:defRPr sz="1042"/>
            </a:lvl5pPr>
            <a:lvl6pPr marL="2646904" indent="0">
              <a:buNone/>
              <a:defRPr sz="1042"/>
            </a:lvl6pPr>
            <a:lvl7pPr marL="3176285" indent="0">
              <a:buNone/>
              <a:defRPr sz="1042"/>
            </a:lvl7pPr>
            <a:lvl8pPr marL="3705666" indent="0">
              <a:buNone/>
              <a:defRPr sz="1042"/>
            </a:lvl8pPr>
            <a:lvl9pPr marL="4235048" indent="0">
              <a:buNone/>
              <a:defRPr sz="1042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FF0C0-8AEA-4BDB-B5C8-4EBAF26073A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19649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047749" y="569916"/>
            <a:ext cx="13039726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  <a:endParaRPr lang="en-US" altLang="es-E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47749" y="2851151"/>
            <a:ext cx="13039726" cy="678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  <a:endParaRPr lang="en-US" alt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813" y="9909175"/>
            <a:ext cx="3402012" cy="569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73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565" y="9909175"/>
            <a:ext cx="5102225" cy="569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73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85463" y="9909175"/>
            <a:ext cx="3402012" cy="56991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176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C38D192-0E7A-4667-8644-4073C43BBDE5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58094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defTabSz="1058094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 Light" panose="020F0302020204030204" pitchFamily="34" charset="0"/>
          <a:ea typeface="MS PGothic" panose="020B0600070205080204" pitchFamily="34" charset="-128"/>
          <a:cs typeface="MS PGothic" charset="0"/>
        </a:defRPr>
      </a:lvl2pPr>
      <a:lvl3pPr algn="l" defTabSz="1058094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 Light" panose="020F0302020204030204" pitchFamily="34" charset="0"/>
          <a:ea typeface="MS PGothic" panose="020B0600070205080204" pitchFamily="34" charset="-128"/>
          <a:cs typeface="MS PGothic" charset="0"/>
        </a:defRPr>
      </a:lvl3pPr>
      <a:lvl4pPr algn="l" defTabSz="1058094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 Light" panose="020F0302020204030204" pitchFamily="34" charset="0"/>
          <a:ea typeface="MS PGothic" panose="020B0600070205080204" pitchFamily="34" charset="-128"/>
          <a:cs typeface="MS PGothic" charset="0"/>
        </a:defRPr>
      </a:lvl4pPr>
      <a:lvl5pPr algn="l" defTabSz="1058094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 Light" panose="020F0302020204030204" pitchFamily="34" charset="0"/>
          <a:ea typeface="MS PGothic" panose="020B0600070205080204" pitchFamily="34" charset="-128"/>
          <a:cs typeface="MS PGothic" charset="0"/>
        </a:defRPr>
      </a:lvl5pPr>
      <a:lvl6pPr marL="448133" algn="l" defTabSz="1058094" rtl="0" fontAlgn="base">
        <a:lnSpc>
          <a:spcPct val="90000"/>
        </a:lnSpc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 Light" panose="020F0302020204030204" pitchFamily="34" charset="0"/>
        </a:defRPr>
      </a:lvl6pPr>
      <a:lvl7pPr marL="896267" algn="l" defTabSz="1058094" rtl="0" fontAlgn="base">
        <a:lnSpc>
          <a:spcPct val="90000"/>
        </a:lnSpc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 Light" panose="020F0302020204030204" pitchFamily="34" charset="0"/>
        </a:defRPr>
      </a:lvl7pPr>
      <a:lvl8pPr marL="1344403" algn="l" defTabSz="1058094" rtl="0" fontAlgn="base">
        <a:lnSpc>
          <a:spcPct val="90000"/>
        </a:lnSpc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 Light" panose="020F0302020204030204" pitchFamily="34" charset="0"/>
        </a:defRPr>
      </a:lvl8pPr>
      <a:lvl9pPr marL="1792536" algn="l" defTabSz="1058094" rtl="0" fontAlgn="base">
        <a:lnSpc>
          <a:spcPct val="90000"/>
        </a:lnSpc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64524" indent="-264524" algn="l" defTabSz="1058094" rtl="0" eaLnBrk="0" fontAlgn="base" hangingPunct="0">
        <a:lnSpc>
          <a:spcPct val="90000"/>
        </a:lnSpc>
        <a:spcBef>
          <a:spcPts val="1152"/>
        </a:spcBef>
        <a:spcAft>
          <a:spcPct val="0"/>
        </a:spcAft>
        <a:buFont typeface="Wingdings 2" panose="05020102010507070707" pitchFamily="18" charset="2"/>
        <a:buChar char=""/>
        <a:defRPr sz="3235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93570" indent="-264524" algn="l" defTabSz="1058094" rtl="0" eaLnBrk="0" fontAlgn="base" hangingPunct="0">
        <a:lnSpc>
          <a:spcPct val="90000"/>
        </a:lnSpc>
        <a:spcBef>
          <a:spcPts val="576"/>
        </a:spcBef>
        <a:spcAft>
          <a:spcPct val="0"/>
        </a:spcAft>
        <a:buFont typeface="Wingdings 2" panose="05020102010507070707" pitchFamily="18" charset="2"/>
        <a:buChar char=""/>
        <a:defRPr sz="2745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322619" indent="-264524" algn="l" defTabSz="1058094" rtl="0" eaLnBrk="0" fontAlgn="base" hangingPunct="0">
        <a:lnSpc>
          <a:spcPct val="90000"/>
        </a:lnSpc>
        <a:spcBef>
          <a:spcPts val="576"/>
        </a:spcBef>
        <a:spcAft>
          <a:spcPct val="0"/>
        </a:spcAft>
        <a:buFont typeface="Wingdings 2" panose="05020102010507070707" pitchFamily="18" charset="2"/>
        <a:buChar char=""/>
        <a:defRPr sz="2255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851666" indent="-264524" algn="l" defTabSz="1058094" rtl="0" eaLnBrk="0" fontAlgn="base" hangingPunct="0">
        <a:lnSpc>
          <a:spcPct val="90000"/>
        </a:lnSpc>
        <a:spcBef>
          <a:spcPts val="576"/>
        </a:spcBef>
        <a:spcAft>
          <a:spcPct val="0"/>
        </a:spcAft>
        <a:buFont typeface="Wingdings 2" panose="05020102010507070707" pitchFamily="18" charset="2"/>
        <a:buChar char=""/>
        <a:defRPr sz="2059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380713" indent="-264524" algn="l" defTabSz="1058094" rtl="0" eaLnBrk="0" fontAlgn="base" hangingPunct="0">
        <a:lnSpc>
          <a:spcPct val="90000"/>
        </a:lnSpc>
        <a:spcBef>
          <a:spcPts val="576"/>
        </a:spcBef>
        <a:spcAft>
          <a:spcPct val="0"/>
        </a:spcAft>
        <a:buFont typeface="Wingdings 2" panose="05020102010507070707" pitchFamily="18" charset="2"/>
        <a:buChar char=""/>
        <a:defRPr sz="2059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911594" indent="-264690" algn="l" defTabSz="1058761" rtl="0" eaLnBrk="1" latinLnBrk="0" hangingPunct="1">
        <a:spcBef>
          <a:spcPct val="20000"/>
        </a:spcBef>
        <a:buFont typeface="Wingdings 2" pitchFamily="18" charset="2"/>
        <a:buChar char=""/>
        <a:defRPr sz="2082" kern="1200">
          <a:solidFill>
            <a:schemeClr val="tx1"/>
          </a:solidFill>
          <a:latin typeface="+mn-lt"/>
          <a:ea typeface="+mn-ea"/>
          <a:cs typeface="+mn-cs"/>
        </a:defRPr>
      </a:lvl6pPr>
      <a:lvl7pPr marL="3440975" indent="-264690" algn="l" defTabSz="1058761" rtl="0" eaLnBrk="1" latinLnBrk="0" hangingPunct="1">
        <a:spcBef>
          <a:spcPct val="20000"/>
        </a:spcBef>
        <a:buFont typeface="Wingdings 2" pitchFamily="18" charset="2"/>
        <a:buChar char=""/>
        <a:defRPr sz="2082" kern="1200">
          <a:solidFill>
            <a:schemeClr val="tx1"/>
          </a:solidFill>
          <a:latin typeface="+mn-lt"/>
          <a:ea typeface="+mn-ea"/>
          <a:cs typeface="+mn-cs"/>
        </a:defRPr>
      </a:lvl7pPr>
      <a:lvl8pPr marL="3970357" indent="-264690" algn="l" defTabSz="1058761" rtl="0" eaLnBrk="1" latinLnBrk="0" hangingPunct="1">
        <a:spcBef>
          <a:spcPct val="20000"/>
        </a:spcBef>
        <a:buFont typeface="Wingdings 2" pitchFamily="18" charset="2"/>
        <a:buChar char=""/>
        <a:defRPr sz="2082" kern="1200">
          <a:solidFill>
            <a:schemeClr val="tx1"/>
          </a:solidFill>
          <a:latin typeface="+mn-lt"/>
          <a:ea typeface="+mn-ea"/>
          <a:cs typeface="+mn-cs"/>
        </a:defRPr>
      </a:lvl8pPr>
      <a:lvl9pPr marL="4499736" indent="-264690" algn="l" defTabSz="1058761" rtl="0" eaLnBrk="1" latinLnBrk="0" hangingPunct="1">
        <a:spcBef>
          <a:spcPct val="20000"/>
        </a:spcBef>
        <a:buFont typeface="Wingdings 2" pitchFamily="18" charset="2"/>
        <a:buChar char=""/>
        <a:defRPr sz="20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8761" rtl="0" eaLnBrk="1" latinLnBrk="0" hangingPunct="1">
        <a:defRPr sz="2082" kern="1200">
          <a:solidFill>
            <a:schemeClr val="tx1"/>
          </a:solidFill>
          <a:latin typeface="+mn-lt"/>
          <a:ea typeface="+mn-ea"/>
          <a:cs typeface="+mn-cs"/>
        </a:defRPr>
      </a:lvl1pPr>
      <a:lvl2pPr marL="529381" algn="l" defTabSz="1058761" rtl="0" eaLnBrk="1" latinLnBrk="0" hangingPunct="1">
        <a:defRPr sz="2082" kern="1200">
          <a:solidFill>
            <a:schemeClr val="tx1"/>
          </a:solidFill>
          <a:latin typeface="+mn-lt"/>
          <a:ea typeface="+mn-ea"/>
          <a:cs typeface="+mn-cs"/>
        </a:defRPr>
      </a:lvl2pPr>
      <a:lvl3pPr marL="1058761" algn="l" defTabSz="1058761" rtl="0" eaLnBrk="1" latinLnBrk="0" hangingPunct="1">
        <a:defRPr sz="2082" kern="1200">
          <a:solidFill>
            <a:schemeClr val="tx1"/>
          </a:solidFill>
          <a:latin typeface="+mn-lt"/>
          <a:ea typeface="+mn-ea"/>
          <a:cs typeface="+mn-cs"/>
        </a:defRPr>
      </a:lvl3pPr>
      <a:lvl4pPr marL="1588143" algn="l" defTabSz="1058761" rtl="0" eaLnBrk="1" latinLnBrk="0" hangingPunct="1">
        <a:defRPr sz="2082" kern="1200">
          <a:solidFill>
            <a:schemeClr val="tx1"/>
          </a:solidFill>
          <a:latin typeface="+mn-lt"/>
          <a:ea typeface="+mn-ea"/>
          <a:cs typeface="+mn-cs"/>
        </a:defRPr>
      </a:lvl4pPr>
      <a:lvl5pPr marL="2117523" algn="l" defTabSz="1058761" rtl="0" eaLnBrk="1" latinLnBrk="0" hangingPunct="1">
        <a:defRPr sz="2082" kern="1200">
          <a:solidFill>
            <a:schemeClr val="tx1"/>
          </a:solidFill>
          <a:latin typeface="+mn-lt"/>
          <a:ea typeface="+mn-ea"/>
          <a:cs typeface="+mn-cs"/>
        </a:defRPr>
      </a:lvl5pPr>
      <a:lvl6pPr marL="2646904" algn="l" defTabSz="1058761" rtl="0" eaLnBrk="1" latinLnBrk="0" hangingPunct="1">
        <a:defRPr sz="2082" kern="1200">
          <a:solidFill>
            <a:schemeClr val="tx1"/>
          </a:solidFill>
          <a:latin typeface="+mn-lt"/>
          <a:ea typeface="+mn-ea"/>
          <a:cs typeface="+mn-cs"/>
        </a:defRPr>
      </a:lvl6pPr>
      <a:lvl7pPr marL="3176285" algn="l" defTabSz="1058761" rtl="0" eaLnBrk="1" latinLnBrk="0" hangingPunct="1">
        <a:defRPr sz="2082" kern="1200">
          <a:solidFill>
            <a:schemeClr val="tx1"/>
          </a:solidFill>
          <a:latin typeface="+mn-lt"/>
          <a:ea typeface="+mn-ea"/>
          <a:cs typeface="+mn-cs"/>
        </a:defRPr>
      </a:lvl7pPr>
      <a:lvl8pPr marL="3705666" algn="l" defTabSz="1058761" rtl="0" eaLnBrk="1" latinLnBrk="0" hangingPunct="1">
        <a:defRPr sz="2082" kern="1200">
          <a:solidFill>
            <a:schemeClr val="tx1"/>
          </a:solidFill>
          <a:latin typeface="+mn-lt"/>
          <a:ea typeface="+mn-ea"/>
          <a:cs typeface="+mn-cs"/>
        </a:defRPr>
      </a:lvl8pPr>
      <a:lvl9pPr marL="4235048" algn="l" defTabSz="1058761" rtl="0" eaLnBrk="1" latinLnBrk="0" hangingPunct="1">
        <a:defRPr sz="20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ángulo 72"/>
          <p:cNvSpPr/>
          <p:nvPr/>
        </p:nvSpPr>
        <p:spPr>
          <a:xfrm>
            <a:off x="-1" y="3994"/>
            <a:ext cx="15122525" cy="1068940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solidFill>
                <a:srgbClr val="002060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0" y="1"/>
            <a:ext cx="15119350" cy="106918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solidFill>
                <a:srgbClr val="002060"/>
              </a:solidFill>
            </a:endParaRPr>
          </a:p>
        </p:txBody>
      </p:sp>
      <p:grpSp>
        <p:nvGrpSpPr>
          <p:cNvPr id="74" name="11 Grupo"/>
          <p:cNvGrpSpPr/>
          <p:nvPr/>
        </p:nvGrpSpPr>
        <p:grpSpPr>
          <a:xfrm>
            <a:off x="577206" y="918731"/>
            <a:ext cx="6480000" cy="9000000"/>
            <a:chOff x="793230" y="918731"/>
            <a:chExt cx="6480000" cy="9000000"/>
          </a:xfrm>
        </p:grpSpPr>
        <p:sp>
          <p:nvSpPr>
            <p:cNvPr id="75" name="19 CuadroTexto"/>
            <p:cNvSpPr txBox="1"/>
            <p:nvPr/>
          </p:nvSpPr>
          <p:spPr>
            <a:xfrm>
              <a:off x="793230" y="918731"/>
              <a:ext cx="6122445" cy="9000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76" name="20 CuadroTexto"/>
            <p:cNvSpPr txBox="1"/>
            <p:nvPr/>
          </p:nvSpPr>
          <p:spPr>
            <a:xfrm>
              <a:off x="6925425" y="918731"/>
              <a:ext cx="347805" cy="9000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</p:grpSp>
      <p:sp>
        <p:nvSpPr>
          <p:cNvPr id="77" name="23 CuadroTexto"/>
          <p:cNvSpPr txBox="1"/>
          <p:nvPr/>
        </p:nvSpPr>
        <p:spPr>
          <a:xfrm>
            <a:off x="7057206" y="10136683"/>
            <a:ext cx="900000" cy="5386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78" name="24 CuadroTexto"/>
          <p:cNvSpPr txBox="1"/>
          <p:nvPr/>
        </p:nvSpPr>
        <p:spPr>
          <a:xfrm>
            <a:off x="7057206" y="918732"/>
            <a:ext cx="900000" cy="900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grpSp>
        <p:nvGrpSpPr>
          <p:cNvPr id="79" name="10 Grupo"/>
          <p:cNvGrpSpPr/>
          <p:nvPr/>
        </p:nvGrpSpPr>
        <p:grpSpPr>
          <a:xfrm>
            <a:off x="7974260" y="917544"/>
            <a:ext cx="6489585" cy="9001188"/>
            <a:chOff x="8037010" y="917544"/>
            <a:chExt cx="6489585" cy="9001188"/>
          </a:xfrm>
        </p:grpSpPr>
        <p:sp>
          <p:nvSpPr>
            <p:cNvPr id="80" name="21 CuadroTexto"/>
            <p:cNvSpPr txBox="1"/>
            <p:nvPr/>
          </p:nvSpPr>
          <p:spPr>
            <a:xfrm>
              <a:off x="8370595" y="918732"/>
              <a:ext cx="6156000" cy="9000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81" name="25 CuadroTexto"/>
            <p:cNvSpPr txBox="1"/>
            <p:nvPr/>
          </p:nvSpPr>
          <p:spPr>
            <a:xfrm>
              <a:off x="8037010" y="917544"/>
              <a:ext cx="349167" cy="9000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</p:grpSp>
      <p:pic>
        <p:nvPicPr>
          <p:cNvPr id="47" name="Picture 26" descr="Escudo0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62"/>
          <a:stretch>
            <a:fillRect/>
          </a:stretch>
        </p:blipFill>
        <p:spPr bwMode="auto">
          <a:xfrm>
            <a:off x="-793253" y="6329363"/>
            <a:ext cx="4900613" cy="491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6" descr="Escudo0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62"/>
          <a:stretch>
            <a:fillRect/>
          </a:stretch>
        </p:blipFill>
        <p:spPr bwMode="auto">
          <a:xfrm>
            <a:off x="10733952" y="1612032"/>
            <a:ext cx="1242944" cy="1247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22 CuadroTexto"/>
          <p:cNvSpPr txBox="1"/>
          <p:nvPr/>
        </p:nvSpPr>
        <p:spPr>
          <a:xfrm>
            <a:off x="7057206" y="0"/>
            <a:ext cx="900000" cy="72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28" y="1775461"/>
            <a:ext cx="6060521" cy="46015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24" y="3026636"/>
            <a:ext cx="6060521" cy="460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1</Words>
  <Application>Microsoft Office PowerPoint</Application>
  <PresentationFormat>Personalizado</PresentationFormat>
  <Paragraphs>1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ＭＳ Ｐゴシック</vt:lpstr>
      <vt:lpstr>ＭＳ Ｐゴシック</vt:lpstr>
      <vt:lpstr>Arial</vt:lpstr>
      <vt:lpstr>Calibri</vt:lpstr>
      <vt:lpstr>Calibri Light</vt:lpstr>
      <vt:lpstr>Wingdings 2</vt:lpstr>
      <vt:lpstr>HDOfficeLightV0</vt:lpstr>
      <vt:lpstr>Presentación de PowerPoint</vt:lpstr>
    </vt:vector>
  </TitlesOfParts>
  <Company>Servei d'Informàtica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Lorena</dc:creator>
  <cp:lastModifiedBy>Moliner</cp:lastModifiedBy>
  <cp:revision>140</cp:revision>
  <dcterms:created xsi:type="dcterms:W3CDTF">2009-08-31T15:28:14Z</dcterms:created>
  <dcterms:modified xsi:type="dcterms:W3CDTF">2021-02-03T11:30:07Z</dcterms:modified>
</cp:coreProperties>
</file>