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5119350" cy="10691813"/>
  <p:notesSz cx="9979025" cy="6834188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79" d="100"/>
          <a:sy n="79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página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73A850-F357-45D4-ABE1-66ECEF17FC53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9763" y="512763"/>
            <a:ext cx="3621087" cy="2560637"/>
          </a:xfrm>
          <a:prstGeom prst="rect">
            <a:avLst/>
          </a:prstGeom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99000" y="3246480"/>
            <a:ext cx="7982280" cy="30747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653800" y="6491880"/>
            <a:ext cx="432216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015C5EF-5D76-4600-8037-2DD22C9C0C5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35644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956880" y="250164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556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535644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9956880" y="5740560"/>
            <a:ext cx="438120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1360692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755640" y="426240"/>
            <a:ext cx="13606920" cy="827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6200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727760" y="574056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55640" y="426240"/>
            <a:ext cx="13606920" cy="178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564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7727760" y="2501640"/>
            <a:ext cx="663984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755640" y="5740560"/>
            <a:ext cx="13606920" cy="295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7">
            <a:extLst>
              <a:ext uri="{FF2B5EF4-FFF2-40B4-BE49-F238E27FC236}">
                <a16:creationId xmlns:a16="http://schemas.microsoft.com/office/drawing/2014/main" id="{8F66128C-8F31-4083-FB4E-511355076518}"/>
              </a:ext>
            </a:extLst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7315200" y="899547"/>
            <a:ext cx="6580011" cy="862956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FE3457-EB69-FEE0-F1DF-07E0443E5D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30" y="911520"/>
            <a:ext cx="6111530" cy="86328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42" name="CustomShape 1"/>
          <p:cNvSpPr/>
          <p:nvPr/>
        </p:nvSpPr>
        <p:spPr>
          <a:xfrm>
            <a:off x="0" y="281897"/>
            <a:ext cx="15263100" cy="10690560"/>
          </a:xfrm>
          <a:prstGeom prst="rect">
            <a:avLst/>
          </a:prstGeom>
          <a:solidFill>
            <a:schemeClr val="accent1">
              <a:lumMod val="50000"/>
              <a:alpha val="38254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255680" y="911520"/>
            <a:ext cx="6118920" cy="863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7338600" y="845640"/>
            <a:ext cx="491400" cy="86295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7347240" y="-23400"/>
            <a:ext cx="502920" cy="71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7344000" y="9625680"/>
            <a:ext cx="502920" cy="71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7826760" y="836280"/>
            <a:ext cx="6118920" cy="86389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9" name="Imagen 29"/>
          <p:cNvPicPr/>
          <p:nvPr/>
        </p:nvPicPr>
        <p:blipFill>
          <a:blip r:embed="rId5"/>
          <a:stretch/>
        </p:blipFill>
        <p:spPr>
          <a:xfrm>
            <a:off x="1245600" y="1649520"/>
            <a:ext cx="6059520" cy="459000"/>
          </a:xfrm>
          <a:prstGeom prst="rect">
            <a:avLst/>
          </a:prstGeom>
          <a:ln>
            <a:noFill/>
          </a:ln>
        </p:spPr>
      </p:pic>
      <p:pic>
        <p:nvPicPr>
          <p:cNvPr id="50" name="Imagen 30"/>
          <p:cNvPicPr/>
          <p:nvPr/>
        </p:nvPicPr>
        <p:blipFill>
          <a:blip r:embed="rId5"/>
          <a:stretch/>
        </p:blipFill>
        <p:spPr>
          <a:xfrm>
            <a:off x="8039880" y="2780280"/>
            <a:ext cx="6059520" cy="459000"/>
          </a:xfrm>
          <a:prstGeom prst="rect">
            <a:avLst/>
          </a:prstGeom>
          <a:ln>
            <a:noFill/>
          </a:ln>
        </p:spPr>
      </p:pic>
      <p:sp>
        <p:nvSpPr>
          <p:cNvPr id="51" name="CustomShape 7"/>
          <p:cNvSpPr/>
          <p:nvPr/>
        </p:nvSpPr>
        <p:spPr>
          <a:xfrm>
            <a:off x="8921520" y="3240000"/>
            <a:ext cx="5549760" cy="37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Departament de Física Atòmica, Molecular i Nuclear</a:t>
            </a:r>
            <a:endParaRPr lang="es-ES" sz="1400" b="0" strike="noStrike" spc="-1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7813011" y="4563678"/>
            <a:ext cx="6082200" cy="1890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endParaRPr lang="es-ES" sz="2850" b="1" spc="-1" dirty="0">
              <a:solidFill>
                <a:srgbClr val="FFFFFF"/>
              </a:solidFill>
              <a:latin typeface="Arial"/>
              <a:ea typeface="MS PGothic"/>
            </a:endParaRPr>
          </a:p>
          <a:p>
            <a:pPr algn="ctr">
              <a:lnSpc>
                <a:spcPct val="100000"/>
              </a:lnSpc>
            </a:pP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In-</a:t>
            </a:r>
            <a:r>
              <a:rPr lang="es-ES" sz="285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WaterTritium</a:t>
            </a:r>
            <a:r>
              <a:rPr lang="es-ES" sz="285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2850" b="0" strike="noStrike" spc="-1" dirty="0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8080329" y="6423565"/>
            <a:ext cx="5688360" cy="13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PhD </a:t>
            </a:r>
            <a:r>
              <a:rPr lang="es-ES" sz="24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Dissertation</a:t>
            </a:r>
            <a:endParaRPr lang="es-E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FFFFFF"/>
                </a:solidFill>
                <a:latin typeface="Arial"/>
                <a:ea typeface="MS PGothic"/>
              </a:rPr>
              <a:t>Valencia,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July</a:t>
            </a: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2022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7704000" y="8100000"/>
            <a:ext cx="6046560" cy="139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s-ES" sz="20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Supervisors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José Díaz Medina</a:t>
            </a:r>
            <a:endParaRPr lang="es-ES" sz="20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Nadia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Yahlali</a:t>
            </a:r>
            <a:r>
              <a:rPr lang="es-ES" sz="2000" b="0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2000" b="0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Haddou</a:t>
            </a:r>
            <a:endParaRPr lang="es-ES" sz="2000" b="0" strike="noStrike" spc="-1" dirty="0">
              <a:latin typeface="Arial"/>
            </a:endParaRPr>
          </a:p>
        </p:txBody>
      </p:sp>
      <p:pic>
        <p:nvPicPr>
          <p:cNvPr id="56" name="Picture 26"/>
          <p:cNvPicPr/>
          <p:nvPr/>
        </p:nvPicPr>
        <p:blipFill>
          <a:blip r:embed="rId6"/>
          <a:srcRect b="25362"/>
          <a:stretch/>
        </p:blipFill>
        <p:spPr>
          <a:xfrm>
            <a:off x="10446120" y="1360440"/>
            <a:ext cx="1242360" cy="1246320"/>
          </a:xfrm>
          <a:prstGeom prst="rect">
            <a:avLst/>
          </a:prstGeom>
          <a:ln>
            <a:noFill/>
          </a:ln>
        </p:spPr>
      </p:pic>
      <p:sp>
        <p:nvSpPr>
          <p:cNvPr id="18" name="CustomShape 11">
            <a:extLst>
              <a:ext uri="{FF2B5EF4-FFF2-40B4-BE49-F238E27FC236}">
                <a16:creationId xmlns:a16="http://schemas.microsoft.com/office/drawing/2014/main" id="{446082AD-D691-D8EA-C8AC-73E63F5949A8}"/>
              </a:ext>
            </a:extLst>
          </p:cNvPr>
          <p:cNvSpPr/>
          <p:nvPr/>
        </p:nvSpPr>
        <p:spPr>
          <a:xfrm rot="5400000">
            <a:off x="4987810" y="3090020"/>
            <a:ext cx="5168520" cy="610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TRITIUM: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Design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,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Construction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and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Commissioning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of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an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 In-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Water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lang="es-ES" sz="1400" b="1" strike="noStrike" spc="-1" dirty="0" err="1">
                <a:solidFill>
                  <a:srgbClr val="FFFFFF"/>
                </a:solidFill>
                <a:latin typeface="Arial"/>
                <a:ea typeface="MS PGothic"/>
              </a:rPr>
              <a:t>Tritium</a:t>
            </a:r>
            <a:r>
              <a:rPr lang="es-ES" sz="14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 Detector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FFA04-8D7B-AE8D-5225-2A9BE7F9DE7F}"/>
              </a:ext>
            </a:extLst>
          </p:cNvPr>
          <p:cNvSpPr txBox="1"/>
          <p:nvPr/>
        </p:nvSpPr>
        <p:spPr>
          <a:xfrm>
            <a:off x="7320308" y="9115728"/>
            <a:ext cx="70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20" name="CustomShape 12">
            <a:extLst>
              <a:ext uri="{FF2B5EF4-FFF2-40B4-BE49-F238E27FC236}">
                <a16:creationId xmlns:a16="http://schemas.microsoft.com/office/drawing/2014/main" id="{85918A9A-1B74-3BEB-8D20-FAFAD351E482}"/>
              </a:ext>
            </a:extLst>
          </p:cNvPr>
          <p:cNvSpPr/>
          <p:nvPr/>
        </p:nvSpPr>
        <p:spPr>
          <a:xfrm rot="5400000">
            <a:off x="5513671" y="7072154"/>
            <a:ext cx="4174018" cy="5286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2200" b="1" strike="noStrike" spc="-1" dirty="0">
                <a:solidFill>
                  <a:srgbClr val="FFFFFF"/>
                </a:solidFill>
                <a:latin typeface="Arial"/>
                <a:ea typeface="MS PGothic"/>
              </a:rPr>
              <a:t>Marcos Martínez Roig</a:t>
            </a:r>
            <a:endParaRPr lang="es-E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Words>53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>Servei d'Informàtica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Lorena</dc:creator>
  <dc:description/>
  <cp:lastModifiedBy>José Díaz</cp:lastModifiedBy>
  <cp:revision>143</cp:revision>
  <dcterms:created xsi:type="dcterms:W3CDTF">2009-08-31T15:28:14Z</dcterms:created>
  <dcterms:modified xsi:type="dcterms:W3CDTF">2022-07-26T16:54:12Z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Servei d'Informàtica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Personalizado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