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5119350" cy="10691813"/>
  <p:notesSz cx="9979025" cy="6834188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74" d="100"/>
          <a:sy n="74" d="100"/>
        </p:scale>
        <p:origin x="18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0C49B2D-48FC-44B4-A5F1-EA2A4C231530}" type="slidenum">
              <a:rPr lang="es-ES" sz="1400" b="0" strike="noStrike" spc="-1">
                <a:latin typeface="Times New Roman"/>
              </a:rPr>
              <a:t>‹#›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181350" y="512763"/>
            <a:ext cx="3617913" cy="255905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1560" cy="30740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5653800" y="6491880"/>
            <a:ext cx="43214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7">
            <a:extLst>
              <a:ext uri="{FF2B5EF4-FFF2-40B4-BE49-F238E27FC236}">
                <a16:creationId xmlns:a16="http://schemas.microsoft.com/office/drawing/2014/main" id="{303E7703-FABE-D865-9385-9D960C6E47CD}"/>
              </a:ext>
            </a:extLst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7066800" y="917640"/>
            <a:ext cx="7394400" cy="899820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23DE0B-4FD0-CAA5-492E-04F2C0698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6" y="917638"/>
            <a:ext cx="6410519" cy="899820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44" name="CustomShape 1"/>
          <p:cNvSpPr/>
          <p:nvPr/>
        </p:nvSpPr>
        <p:spPr>
          <a:xfrm>
            <a:off x="-1370" y="111600"/>
            <a:ext cx="15120720" cy="10687680"/>
          </a:xfrm>
          <a:prstGeom prst="rect">
            <a:avLst/>
          </a:prstGeom>
          <a:solidFill>
            <a:schemeClr val="accent1">
              <a:lumMod val="50000"/>
              <a:alpha val="63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ES" dirty="0"/>
          </a:p>
        </p:txBody>
      </p:sp>
      <p:grpSp>
        <p:nvGrpSpPr>
          <p:cNvPr id="45" name="Group 2"/>
          <p:cNvGrpSpPr/>
          <p:nvPr/>
        </p:nvGrpSpPr>
        <p:grpSpPr>
          <a:xfrm>
            <a:off x="577080" y="918720"/>
            <a:ext cx="6478200" cy="8998200"/>
            <a:chOff x="577080" y="918720"/>
            <a:chExt cx="6478200" cy="8998200"/>
          </a:xfrm>
        </p:grpSpPr>
        <p:sp>
          <p:nvSpPr>
            <p:cNvPr id="46" name="CustomShape 3"/>
            <p:cNvSpPr/>
            <p:nvPr/>
          </p:nvSpPr>
          <p:spPr>
            <a:xfrm>
              <a:off x="577080" y="918720"/>
              <a:ext cx="612072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709320" y="918720"/>
              <a:ext cx="34596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CustomShape 5"/>
          <p:cNvSpPr/>
          <p:nvPr/>
        </p:nvSpPr>
        <p:spPr>
          <a:xfrm>
            <a:off x="7057080" y="10136520"/>
            <a:ext cx="898200" cy="536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6137883" y="1029239"/>
            <a:ext cx="898200" cy="8998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" name="Group 7"/>
          <p:cNvGrpSpPr/>
          <p:nvPr/>
        </p:nvGrpSpPr>
        <p:grpSpPr>
          <a:xfrm>
            <a:off x="7974360" y="917640"/>
            <a:ext cx="6487560" cy="8999280"/>
            <a:chOff x="7974360" y="917640"/>
            <a:chExt cx="6487560" cy="8999280"/>
          </a:xfrm>
        </p:grpSpPr>
        <p:sp>
          <p:nvSpPr>
            <p:cNvPr id="51" name="CustomShape 8"/>
            <p:cNvSpPr/>
            <p:nvPr/>
          </p:nvSpPr>
          <p:spPr>
            <a:xfrm>
              <a:off x="8307720" y="918720"/>
              <a:ext cx="615420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7974360" y="917640"/>
              <a:ext cx="347400" cy="8998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" name="CustomShape 10"/>
          <p:cNvSpPr/>
          <p:nvPr/>
        </p:nvSpPr>
        <p:spPr>
          <a:xfrm>
            <a:off x="7057080" y="0"/>
            <a:ext cx="898200" cy="718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Imagen 17"/>
          <p:cNvPicPr/>
          <p:nvPr/>
        </p:nvPicPr>
        <p:blipFill>
          <a:blip r:embed="rId5"/>
          <a:stretch/>
        </p:blipFill>
        <p:spPr>
          <a:xfrm>
            <a:off x="615600" y="1775520"/>
            <a:ext cx="6058800" cy="458280"/>
          </a:xfrm>
          <a:prstGeom prst="rect">
            <a:avLst/>
          </a:prstGeom>
          <a:ln>
            <a:noFill/>
          </a:ln>
        </p:spPr>
      </p:pic>
      <p:pic>
        <p:nvPicPr>
          <p:cNvPr id="56" name="Imagen 18"/>
          <p:cNvPicPr/>
          <p:nvPr/>
        </p:nvPicPr>
        <p:blipFill>
          <a:blip r:embed="rId5"/>
          <a:stretch/>
        </p:blipFill>
        <p:spPr>
          <a:xfrm>
            <a:off x="8444160" y="3060000"/>
            <a:ext cx="6058800" cy="458280"/>
          </a:xfrm>
          <a:prstGeom prst="rect">
            <a:avLst/>
          </a:prstGeom>
          <a:ln>
            <a:noFill/>
          </a:ln>
        </p:spPr>
      </p:pic>
      <p:sp>
        <p:nvSpPr>
          <p:cNvPr id="57" name="CustomShape 11"/>
          <p:cNvSpPr/>
          <p:nvPr/>
        </p:nvSpPr>
        <p:spPr>
          <a:xfrm>
            <a:off x="8322840" y="4062600"/>
            <a:ext cx="6139080" cy="13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TRITIUM: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Design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,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Construction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and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Commissioning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of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an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In-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Water</a:t>
            </a:r>
            <a:endParaRPr lang="es-ES" sz="285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Tritium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Detector</a:t>
            </a:r>
            <a:endParaRPr lang="es-ES" sz="2850" b="0" strike="noStrike" spc="-1" dirty="0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8520120" y="6418080"/>
            <a:ext cx="5688720" cy="13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PhD </a:t>
            </a:r>
            <a:r>
              <a:rPr lang="es-ES" sz="22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Dissertation</a:t>
            </a: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Valencia, </a:t>
            </a:r>
            <a:r>
              <a:rPr lang="es-ES" sz="18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July</a:t>
            </a:r>
            <a:r>
              <a:rPr lang="es-ES" sz="18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 2022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81961" y="8522999"/>
            <a:ext cx="6046920" cy="13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20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lang="es-E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lang="es-E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Nadia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Yahlali</a:t>
            </a: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Haddou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 rot="21597600">
            <a:off x="8323200" y="2851920"/>
            <a:ext cx="6139080" cy="139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9278280" y="3456360"/>
            <a:ext cx="555012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63" name="Picture 26"/>
          <p:cNvPicPr/>
          <p:nvPr/>
        </p:nvPicPr>
        <p:blipFill>
          <a:blip r:embed="rId6"/>
          <a:srcRect b="25363"/>
          <a:stretch/>
        </p:blipFill>
        <p:spPr>
          <a:xfrm>
            <a:off x="10754640" y="1688760"/>
            <a:ext cx="1242360" cy="1246320"/>
          </a:xfrm>
          <a:prstGeom prst="rect">
            <a:avLst/>
          </a:prstGeom>
          <a:ln>
            <a:noFill/>
          </a:ln>
        </p:spPr>
      </p:pic>
      <p:sp>
        <p:nvSpPr>
          <p:cNvPr id="24" name="CustomShape 12">
            <a:extLst>
              <a:ext uri="{FF2B5EF4-FFF2-40B4-BE49-F238E27FC236}">
                <a16:creationId xmlns:a16="http://schemas.microsoft.com/office/drawing/2014/main" id="{FCCEF9F7-2669-A123-C5CE-67494740D39D}"/>
              </a:ext>
            </a:extLst>
          </p:cNvPr>
          <p:cNvSpPr/>
          <p:nvPr/>
        </p:nvSpPr>
        <p:spPr>
          <a:xfrm rot="5400000">
            <a:off x="5450139" y="7168573"/>
            <a:ext cx="4174018" cy="528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4113F-211C-6C26-E8B7-1FB3325521FF}"/>
              </a:ext>
            </a:extLst>
          </p:cNvPr>
          <p:cNvSpPr txBox="1"/>
          <p:nvPr/>
        </p:nvSpPr>
        <p:spPr>
          <a:xfrm>
            <a:off x="7174248" y="9262666"/>
            <a:ext cx="70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27" name="CustomShape 11">
            <a:extLst>
              <a:ext uri="{FF2B5EF4-FFF2-40B4-BE49-F238E27FC236}">
                <a16:creationId xmlns:a16="http://schemas.microsoft.com/office/drawing/2014/main" id="{9C27F66C-DC42-F83D-8BCE-381DB4C3D9A5}"/>
              </a:ext>
            </a:extLst>
          </p:cNvPr>
          <p:cNvSpPr/>
          <p:nvPr/>
        </p:nvSpPr>
        <p:spPr>
          <a:xfrm rot="5400000">
            <a:off x="4987810" y="3090020"/>
            <a:ext cx="5168520" cy="610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TRITIUM: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Design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,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Construction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and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Commissioning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of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an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In-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Water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16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Tritium</a:t>
            </a:r>
            <a:r>
              <a:rPr lang="es-ES" sz="16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Detector</a:t>
            </a: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53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Presentation</vt:lpstr>
    </vt:vector>
  </TitlesOfParts>
  <Company>Servei d'Informàtica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Lorena</dc:creator>
  <dc:description/>
  <cp:lastModifiedBy>José Díaz</cp:lastModifiedBy>
  <cp:revision>238</cp:revision>
  <cp:lastPrinted>2022-07-26T11:52:34Z</cp:lastPrinted>
  <dcterms:created xsi:type="dcterms:W3CDTF">2009-08-31T15:28:14Z</dcterms:created>
  <dcterms:modified xsi:type="dcterms:W3CDTF">2022-07-26T16:47:27Z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