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119350" cy="10691812"/>
  <p:notesSz cx="9979025" cy="68341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73A850-F357-45D4-ABE1-66ECEF17FC53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3179880" y="512640"/>
            <a:ext cx="3621600" cy="2561040"/>
          </a:xfrm>
          <a:prstGeom prst="rect">
            <a:avLst/>
          </a:prstGeom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2280" cy="307476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653800" y="6491880"/>
            <a:ext cx="4322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15C5EF-5D76-4600-8037-2DD22C9C0C52}" type="slidenum">
              <a:rPr b="0" lang="es-E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-216000"/>
            <a:ext cx="15118200" cy="106905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22920" y="83628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7338600" y="845640"/>
            <a:ext cx="491400" cy="862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7347240" y="-2340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7344000" y="962568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7826760" y="83628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26" descr=""/>
          <p:cNvPicPr/>
          <p:nvPr/>
        </p:nvPicPr>
        <p:blipFill>
          <a:blip r:embed="rId1"/>
          <a:srcRect l="0" t="0" r="0" b="25366"/>
          <a:stretch/>
        </p:blipFill>
        <p:spPr>
          <a:xfrm>
            <a:off x="-333000" y="6062040"/>
            <a:ext cx="4899600" cy="4912200"/>
          </a:xfrm>
          <a:prstGeom prst="rect">
            <a:avLst/>
          </a:prstGeom>
          <a:ln>
            <a:noFill/>
          </a:ln>
        </p:spPr>
      </p:pic>
      <p:pic>
        <p:nvPicPr>
          <p:cNvPr id="49" name="Imagen 29" descr=""/>
          <p:cNvPicPr/>
          <p:nvPr/>
        </p:nvPicPr>
        <p:blipFill>
          <a:blip r:embed="rId2"/>
          <a:stretch/>
        </p:blipFill>
        <p:spPr>
          <a:xfrm>
            <a:off x="1245600" y="1649520"/>
            <a:ext cx="6059520" cy="459000"/>
          </a:xfrm>
          <a:prstGeom prst="rect">
            <a:avLst/>
          </a:prstGeom>
          <a:ln>
            <a:noFill/>
          </a:ln>
        </p:spPr>
      </p:pic>
      <p:pic>
        <p:nvPicPr>
          <p:cNvPr id="50" name="Imagen 30" descr=""/>
          <p:cNvPicPr/>
          <p:nvPr/>
        </p:nvPicPr>
        <p:blipFill>
          <a:blip r:embed="rId3"/>
          <a:stretch/>
        </p:blipFill>
        <p:spPr>
          <a:xfrm>
            <a:off x="8039880" y="2780280"/>
            <a:ext cx="6059520" cy="45900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8921520" y="3240000"/>
            <a:ext cx="554976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830720" y="4104000"/>
            <a:ext cx="613872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TRITIUM: Design, Construction and Commissioning of an In-Water </a:t>
            </a:r>
            <a:endParaRPr b="0" lang="es-ES" sz="28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2850" spc="-1" strike="noStrike">
                <a:solidFill>
                  <a:srgbClr val="ffffff"/>
                </a:solidFill>
                <a:latin typeface="Arial"/>
                <a:ea typeface="MS PGothic"/>
              </a:rPr>
              <a:t>Tritium Detector</a:t>
            </a:r>
            <a:endParaRPr b="0" lang="es-ES" sz="2850" spc="-1" strike="noStrike">
              <a:latin typeface="Arial"/>
            </a:endParaRPr>
          </a:p>
        </p:txBody>
      </p:sp>
      <p:pic>
        <p:nvPicPr>
          <p:cNvPr id="53" name="Imagen 7" descr=""/>
          <p:cNvPicPr/>
          <p:nvPr/>
        </p:nvPicPr>
        <p:blipFill>
          <a:blip r:embed="rId4"/>
          <a:stretch/>
        </p:blipFill>
        <p:spPr>
          <a:xfrm>
            <a:off x="1584000" y="2628000"/>
            <a:ext cx="5472000" cy="2990160"/>
          </a:xfrm>
          <a:prstGeom prst="rect">
            <a:avLst/>
          </a:prstGeom>
          <a:ln>
            <a:noFill/>
          </a:ln>
        </p:spPr>
      </p:pic>
      <p:sp>
        <p:nvSpPr>
          <p:cNvPr id="54" name="CustomShape 9"/>
          <p:cNvSpPr/>
          <p:nvPr/>
        </p:nvSpPr>
        <p:spPr>
          <a:xfrm>
            <a:off x="8064000" y="6048000"/>
            <a:ext cx="568836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  <a:ea typeface="MS PGothic"/>
              </a:rPr>
              <a:t>Ph D. Dissertation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26th July 2022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704000" y="8100000"/>
            <a:ext cx="6046560" cy="13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MS PGothic"/>
              </a:rPr>
              <a:t>Nadia Yahlali Haddou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56" name="Picture 26" descr=""/>
          <p:cNvPicPr/>
          <p:nvPr/>
        </p:nvPicPr>
        <p:blipFill>
          <a:blip r:embed="rId5"/>
          <a:srcRect l="0" t="0" r="0" b="25362"/>
          <a:stretch/>
        </p:blipFill>
        <p:spPr>
          <a:xfrm>
            <a:off x="10446120" y="1360440"/>
            <a:ext cx="1242360" cy="12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Application>LibreOffice/6.0.7.3$Linux_X86_64 LibreOffice_project/00m0$Build-3</Application>
  <Words>1</Words>
  <Paragraphs>1</Paragraphs>
  <Company>Servei d'Informàtica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2009-08-31T15:28:14Z</dcterms:created>
  <dc:creator>Lorena</dc:creator>
  <dc:description/>
  <dc:language>es-ES</dc:language>
  <cp:lastModifiedBy/>
  <dcterms:modified xsi:type="dcterms:W3CDTF">2022-07-26T15:04:20Z</dcterms:modified>
  <cp:revision>137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