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5119350" cy="10691812"/>
  <p:notesSz cx="9979025" cy="68341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</a:t>
            </a:r>
            <a:r>
              <a:rPr b="0" lang="es-ES" sz="2000" spc="-1" strike="noStrike">
                <a:latin typeface="Arial"/>
              </a:rPr>
              <a:t>par</a:t>
            </a:r>
            <a:r>
              <a:rPr b="0" lang="es-ES" sz="2000" spc="-1" strike="noStrike">
                <a:latin typeface="Arial"/>
              </a:rPr>
              <a:t>a </a:t>
            </a:r>
            <a:r>
              <a:rPr b="0" lang="es-ES" sz="2000" spc="-1" strike="noStrike">
                <a:latin typeface="Arial"/>
              </a:rPr>
              <a:t>edit</a:t>
            </a:r>
            <a:r>
              <a:rPr b="0" lang="es-ES" sz="2000" spc="-1" strike="noStrike">
                <a:latin typeface="Arial"/>
              </a:rPr>
              <a:t>ar </a:t>
            </a:r>
            <a:r>
              <a:rPr b="0" lang="es-ES" sz="2000" spc="-1" strike="noStrike">
                <a:latin typeface="Arial"/>
              </a:rPr>
              <a:t>el </a:t>
            </a:r>
            <a:r>
              <a:rPr b="0" lang="es-ES" sz="2000" spc="-1" strike="noStrike">
                <a:latin typeface="Arial"/>
              </a:rPr>
              <a:t>for</a:t>
            </a:r>
            <a:r>
              <a:rPr b="0" lang="es-ES" sz="2000" spc="-1" strike="noStrike">
                <a:latin typeface="Arial"/>
              </a:rPr>
              <a:t>mat</a:t>
            </a:r>
            <a:r>
              <a:rPr b="0" lang="es-ES" sz="2000" spc="-1" strike="noStrike">
                <a:latin typeface="Arial"/>
              </a:rPr>
              <a:t>o </a:t>
            </a:r>
            <a:r>
              <a:rPr b="0" lang="es-ES" sz="2000" spc="-1" strike="noStrike">
                <a:latin typeface="Arial"/>
              </a:rPr>
              <a:t>de </a:t>
            </a:r>
            <a:r>
              <a:rPr b="0" lang="es-ES" sz="2000" spc="-1" strike="noStrike">
                <a:latin typeface="Arial"/>
              </a:rPr>
              <a:t>las </a:t>
            </a:r>
            <a:r>
              <a:rPr b="0" lang="es-ES" sz="2000" spc="-1" strike="noStrike">
                <a:latin typeface="Arial"/>
              </a:rPr>
              <a:t>not</a:t>
            </a:r>
            <a:r>
              <a:rPr b="0" lang="es-ES" sz="2000" spc="-1" strike="noStrike">
                <a:latin typeface="Arial"/>
              </a:rPr>
              <a:t>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C49B2D-48FC-44B4-A5F1-EA2A4C231530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3181320" y="512640"/>
            <a:ext cx="3618360" cy="255960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1560" cy="307404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653800" y="6491880"/>
            <a:ext cx="43214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</a:t>
            </a:r>
            <a:r>
              <a:rPr b="0" lang="es-ES" sz="4400" spc="-1" strike="noStrike">
                <a:latin typeface="Arial"/>
              </a:rPr>
              <a:t>formato del texto de </a:t>
            </a:r>
            <a:r>
              <a:rPr b="0" lang="es-ES" sz="4400" spc="-1" strike="noStrike">
                <a:latin typeface="Arial"/>
              </a:rPr>
              <a:t>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3960"/>
            <a:ext cx="15120720" cy="10687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" name="Group 2"/>
          <p:cNvGrpSpPr/>
          <p:nvPr/>
        </p:nvGrpSpPr>
        <p:grpSpPr>
          <a:xfrm>
            <a:off x="577080" y="918720"/>
            <a:ext cx="6478200" cy="8998200"/>
            <a:chOff x="577080" y="918720"/>
            <a:chExt cx="6478200" cy="8998200"/>
          </a:xfrm>
        </p:grpSpPr>
        <p:sp>
          <p:nvSpPr>
            <p:cNvPr id="46" name="CustomShape 3"/>
            <p:cNvSpPr/>
            <p:nvPr/>
          </p:nvSpPr>
          <p:spPr>
            <a:xfrm>
              <a:off x="577080" y="918720"/>
              <a:ext cx="612072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709320" y="918720"/>
              <a:ext cx="34596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CustomShape 5"/>
          <p:cNvSpPr/>
          <p:nvPr/>
        </p:nvSpPr>
        <p:spPr>
          <a:xfrm>
            <a:off x="7057080" y="10136520"/>
            <a:ext cx="898200" cy="536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7057080" y="918720"/>
            <a:ext cx="898200" cy="899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" name="Group 7"/>
          <p:cNvGrpSpPr/>
          <p:nvPr/>
        </p:nvGrpSpPr>
        <p:grpSpPr>
          <a:xfrm>
            <a:off x="7974360" y="917640"/>
            <a:ext cx="6487560" cy="8999280"/>
            <a:chOff x="7974360" y="917640"/>
            <a:chExt cx="6487560" cy="8999280"/>
          </a:xfrm>
        </p:grpSpPr>
        <p:sp>
          <p:nvSpPr>
            <p:cNvPr id="51" name="CustomShape 8"/>
            <p:cNvSpPr/>
            <p:nvPr/>
          </p:nvSpPr>
          <p:spPr>
            <a:xfrm>
              <a:off x="8307720" y="918720"/>
              <a:ext cx="615420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7974360" y="917640"/>
              <a:ext cx="34740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3" name="Picture 26" descr=""/>
          <p:cNvPicPr/>
          <p:nvPr/>
        </p:nvPicPr>
        <p:blipFill>
          <a:blip r:embed="rId1"/>
          <a:srcRect l="0" t="0" r="0" b="25345"/>
          <a:stretch/>
        </p:blipFill>
        <p:spPr>
          <a:xfrm>
            <a:off x="-793080" y="6329520"/>
            <a:ext cx="4898880" cy="4911480"/>
          </a:xfrm>
          <a:prstGeom prst="rect">
            <a:avLst/>
          </a:prstGeom>
          <a:ln>
            <a:noFill/>
          </a:ln>
        </p:spPr>
      </p:pic>
      <p:sp>
        <p:nvSpPr>
          <p:cNvPr id="54" name="CustomShape 10"/>
          <p:cNvSpPr/>
          <p:nvPr/>
        </p:nvSpPr>
        <p:spPr>
          <a:xfrm>
            <a:off x="7057080" y="0"/>
            <a:ext cx="898200" cy="71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Imagen 17" descr=""/>
          <p:cNvPicPr/>
          <p:nvPr/>
        </p:nvPicPr>
        <p:blipFill>
          <a:blip r:embed="rId2"/>
          <a:stretch/>
        </p:blipFill>
        <p:spPr>
          <a:xfrm>
            <a:off x="615600" y="1775520"/>
            <a:ext cx="6058800" cy="458280"/>
          </a:xfrm>
          <a:prstGeom prst="rect">
            <a:avLst/>
          </a:prstGeom>
          <a:ln>
            <a:noFill/>
          </a:ln>
        </p:spPr>
      </p:pic>
      <p:pic>
        <p:nvPicPr>
          <p:cNvPr id="56" name="Imagen 18" descr=""/>
          <p:cNvPicPr/>
          <p:nvPr/>
        </p:nvPicPr>
        <p:blipFill>
          <a:blip r:embed="rId3"/>
          <a:stretch/>
        </p:blipFill>
        <p:spPr>
          <a:xfrm>
            <a:off x="8444160" y="3060000"/>
            <a:ext cx="6058800" cy="458280"/>
          </a:xfrm>
          <a:prstGeom prst="rect">
            <a:avLst/>
          </a:prstGeom>
          <a:ln>
            <a:noFill/>
          </a:ln>
        </p:spPr>
      </p:pic>
      <p:sp>
        <p:nvSpPr>
          <p:cNvPr id="57" name="CustomShape 11"/>
          <p:cNvSpPr/>
          <p:nvPr/>
        </p:nvSpPr>
        <p:spPr>
          <a:xfrm>
            <a:off x="8322840" y="406260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TRITIUM: Design, Construction and Commissioning of an In-Water</a:t>
            </a:r>
            <a:endParaRPr b="0" lang="es-ES" sz="28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 Detector</a:t>
            </a:r>
            <a:endParaRPr b="0" lang="es-ES" sz="2850" spc="-1" strike="noStrike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8520120" y="6418080"/>
            <a:ext cx="568872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200" spc="-1" strike="noStrike">
                <a:solidFill>
                  <a:srgbClr val="ffffff"/>
                </a:solidFill>
                <a:latin typeface="Arial"/>
                <a:ea typeface="MS PGothic"/>
              </a:rPr>
              <a:t>Ph D. Dissertation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MS PGothic"/>
              </a:rPr>
              <a:t>Valencia, July 2022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8414280" y="8578080"/>
            <a:ext cx="604692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Nadia Yahlali Haddou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60" name="Imagen 7" descr=""/>
          <p:cNvPicPr/>
          <p:nvPr/>
        </p:nvPicPr>
        <p:blipFill>
          <a:blip r:embed="rId4"/>
          <a:stretch/>
        </p:blipFill>
        <p:spPr>
          <a:xfrm>
            <a:off x="864000" y="2916000"/>
            <a:ext cx="5565960" cy="3041640"/>
          </a:xfrm>
          <a:prstGeom prst="rect">
            <a:avLst/>
          </a:prstGeom>
          <a:ln>
            <a:noFill/>
          </a:ln>
        </p:spPr>
      </p:pic>
      <p:sp>
        <p:nvSpPr>
          <p:cNvPr id="61" name="CustomShape 14"/>
          <p:cNvSpPr/>
          <p:nvPr/>
        </p:nvSpPr>
        <p:spPr>
          <a:xfrm rot="21597600">
            <a:off x="8323200" y="285192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9278280" y="3456360"/>
            <a:ext cx="555012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63" name="Picture 26" descr=""/>
          <p:cNvPicPr/>
          <p:nvPr/>
        </p:nvPicPr>
        <p:blipFill>
          <a:blip r:embed="rId5"/>
          <a:srcRect l="0" t="0" r="0" b="25363"/>
          <a:stretch/>
        </p:blipFill>
        <p:spPr>
          <a:xfrm>
            <a:off x="10754640" y="1688760"/>
            <a:ext cx="1242360" cy="12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Application>LibreOffice/6.0.7.3$Linux_X86_64 LibreOffice_project/00m0$Build-3</Application>
  <Words>1</Words>
  <Paragraphs>1</Paragraphs>
  <Company>Servei d'Informàtica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2009-08-31T15:28:14Z</dcterms:created>
  <dc:creator>Lorena</dc:creator>
  <dc:description/>
  <dc:language>es-ES</dc:language>
  <cp:lastModifiedBy/>
  <cp:lastPrinted>2022-07-26T11:52:34Z</cp:lastPrinted>
  <dcterms:modified xsi:type="dcterms:W3CDTF">2022-07-26T15:02:14Z</dcterms:modified>
  <cp:revision>235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