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D9BE-44F1-135B-E4FE-DF8A23D19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750" y="1914091"/>
            <a:ext cx="6574850" cy="2179927"/>
          </a:xfrm>
        </p:spPr>
        <p:txBody>
          <a:bodyPr>
            <a:noAutofit/>
          </a:bodyPr>
          <a:lstStyle/>
          <a:p>
            <a:r>
              <a:rPr lang="pt-BR" sz="8000" dirty="0"/>
              <a:t>jantar dos filósofos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7CD31-0CEA-A0A9-B1A3-98A652BA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789" y="6373091"/>
            <a:ext cx="4238048" cy="484909"/>
          </a:xfrm>
        </p:spPr>
        <p:txBody>
          <a:bodyPr/>
          <a:lstStyle/>
          <a:p>
            <a:r>
              <a:rPr lang="pt-BR" dirty="0"/>
              <a:t>Jasson Júnior &amp; marcos melo</a:t>
            </a:r>
          </a:p>
        </p:txBody>
      </p:sp>
    </p:spTree>
    <p:extLst>
      <p:ext uri="{BB962C8B-B14F-4D97-AF65-F5344CB8AC3E}">
        <p14:creationId xmlns:p14="http://schemas.microsoft.com/office/powerpoint/2010/main" val="26625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2D001-AE47-87DE-0222-BA0624F4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688542"/>
            <a:ext cx="9905999" cy="1925349"/>
          </a:xfrm>
        </p:spPr>
        <p:txBody>
          <a:bodyPr/>
          <a:lstStyle/>
          <a:p>
            <a:r>
              <a:rPr lang="pt-BR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Cinco filósofos estão sentados em uma mesa redonda para jantar. Cada filósofo tem um prato com espaguete à sua frente. Cada prato possui um garfo para pegar o espaguete.</a:t>
            </a:r>
            <a:endParaRPr lang="pt-BR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645D6E-8967-9549-933B-A71F3C97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55" y="2309090"/>
            <a:ext cx="6067791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6893D-FD58-7499-C6EE-1719A254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85205" cy="988609"/>
          </a:xfrm>
        </p:spPr>
        <p:txBody>
          <a:bodyPr/>
          <a:lstStyle/>
          <a:p>
            <a:r>
              <a:rPr lang="pt-BR" dirty="0"/>
              <a:t>semáforos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0D172-03DD-4B79-0171-95B82B57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Um semáforo é uma variável, um mecanismo de sincronização sem espera ativa. Esta variável pode ser manipulada através de duas primitivas atómicas, isto é, que não podem ser interrompidas por processos.</a:t>
            </a:r>
            <a:endParaRPr lang="pt-BR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5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77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Roboto</vt:lpstr>
      <vt:lpstr>Tw Cen MT</vt:lpstr>
      <vt:lpstr>Circuito</vt:lpstr>
      <vt:lpstr>jantar dos filósofos</vt:lpstr>
      <vt:lpstr>Apresentação do PowerPoint</vt:lpstr>
      <vt:lpstr>semáforos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jantar dos filósofos</dc:title>
  <dc:creator>Marcos Melo</dc:creator>
  <cp:lastModifiedBy>Marcos Melo</cp:lastModifiedBy>
  <cp:revision>1</cp:revision>
  <dcterms:created xsi:type="dcterms:W3CDTF">2022-05-31T01:40:34Z</dcterms:created>
  <dcterms:modified xsi:type="dcterms:W3CDTF">2022-05-31T02:09:41Z</dcterms:modified>
</cp:coreProperties>
</file>