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0" r:id="rId15"/>
    <p:sldId id="261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7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4171B-668F-C5E4-ECAE-ABC24B59B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024" y="1066800"/>
            <a:ext cx="4373621" cy="3233059"/>
          </a:xfrm>
        </p:spPr>
        <p:txBody>
          <a:bodyPr>
            <a:noAutofit/>
          </a:bodyPr>
          <a:lstStyle/>
          <a:p>
            <a:r>
              <a:rPr lang="pt-BR" sz="10200" dirty="0"/>
              <a:t>Kali </a:t>
            </a:r>
            <a:br>
              <a:rPr lang="pt-BR" sz="10200" dirty="0"/>
            </a:br>
            <a:r>
              <a:rPr lang="pt-BR" sz="10200" dirty="0" err="1"/>
              <a:t>linux</a:t>
            </a:r>
            <a:endParaRPr lang="pt-BR" sz="10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FBB29C-FE43-B11B-D972-C5010A297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6024" y="4441372"/>
            <a:ext cx="2678283" cy="598714"/>
          </a:xfrm>
        </p:spPr>
        <p:txBody>
          <a:bodyPr>
            <a:normAutofit/>
          </a:bodyPr>
          <a:lstStyle/>
          <a:p>
            <a:r>
              <a:rPr lang="pt-BR" dirty="0"/>
              <a:t>Marcos &amp; </a:t>
            </a:r>
            <a:r>
              <a:rPr lang="pt-BR" dirty="0" err="1"/>
              <a:t>jasson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81C5CD-1196-C24C-D57F-41BC14EF1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75" y="794656"/>
            <a:ext cx="5846025" cy="490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5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F71050-6929-F6DC-FDF9-C468E9B19505}"/>
              </a:ext>
            </a:extLst>
          </p:cNvPr>
          <p:cNvSpPr txBox="1"/>
          <p:nvPr/>
        </p:nvSpPr>
        <p:spPr>
          <a:xfrm>
            <a:off x="3429000" y="37011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TUTORIAL DE INSTALAÇÃO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296149-0C7C-D31E-2447-DD0F6EE05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23" y="1569096"/>
            <a:ext cx="4959756" cy="371981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2AC650A-088B-2FFF-677D-D9190D611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28" y="1569096"/>
            <a:ext cx="4959749" cy="371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1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F71050-6929-F6DC-FDF9-C468E9B19505}"/>
              </a:ext>
            </a:extLst>
          </p:cNvPr>
          <p:cNvSpPr txBox="1"/>
          <p:nvPr/>
        </p:nvSpPr>
        <p:spPr>
          <a:xfrm>
            <a:off x="3429000" y="37011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TUTORIAL DE INSTALAÇÃO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A3892E-D4B1-FDB3-AF70-D1A59FF1C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98" y="1573619"/>
            <a:ext cx="4947681" cy="371076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658CCC1-EEE5-30AE-A2E9-4CABBCEC9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22" y="1545685"/>
            <a:ext cx="4959755" cy="371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5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F71050-6929-F6DC-FDF9-C468E9B19505}"/>
              </a:ext>
            </a:extLst>
          </p:cNvPr>
          <p:cNvSpPr txBox="1"/>
          <p:nvPr/>
        </p:nvSpPr>
        <p:spPr>
          <a:xfrm>
            <a:off x="3429000" y="37011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TUTORIAL DE INSTALAÇÃO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AC9F5F-58B9-D933-1419-A13D714F4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23" y="1569090"/>
            <a:ext cx="4996181" cy="371981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895A6CC-1B1F-6476-096A-8605EC268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910" y="1569090"/>
            <a:ext cx="4996179" cy="37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3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F71050-6929-F6DC-FDF9-C468E9B19505}"/>
              </a:ext>
            </a:extLst>
          </p:cNvPr>
          <p:cNvSpPr txBox="1"/>
          <p:nvPr/>
        </p:nvSpPr>
        <p:spPr>
          <a:xfrm>
            <a:off x="3429000" y="37011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TUTORIAL DE INSTALAÇÃO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7D20677-AF28-786D-740F-AA8E8861D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22" y="1569091"/>
            <a:ext cx="4959756" cy="371981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7D9A801-CB17-A6A4-8B8A-F8F368668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24" y="1569091"/>
            <a:ext cx="4959757" cy="371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7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D7EB780-C116-8405-D01F-A5B4E0B42E61}"/>
              </a:ext>
            </a:extLst>
          </p:cNvPr>
          <p:cNvSpPr txBox="1"/>
          <p:nvPr/>
        </p:nvSpPr>
        <p:spPr>
          <a:xfrm>
            <a:off x="3722914" y="228599"/>
            <a:ext cx="474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SOFTWARES PRESENTES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882C01-2A9E-B0F9-75F9-E87E25CE15AB}"/>
              </a:ext>
            </a:extLst>
          </p:cNvPr>
          <p:cNvSpPr txBox="1"/>
          <p:nvPr/>
        </p:nvSpPr>
        <p:spPr>
          <a:xfrm>
            <a:off x="1291905" y="1216403"/>
            <a:ext cx="9924176" cy="586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effectLst/>
                <a:ea typeface="Calibri" panose="020F0502020204030204" pitchFamily="34" charset="0"/>
              </a:rPr>
              <a:t>O SYNAPTIC PACKAGE MANAGER E O SOFTWARE CENTER SÃO DOIS DOS GERENCIADORES DE SOFTWARE MAIS CONHECIDOS DO </a:t>
            </a:r>
            <a:r>
              <a:rPr lang="pt-BR" sz="1800" b="1" dirty="0">
                <a:effectLst/>
                <a:ea typeface="Calibri" panose="020F0502020204030204" pitchFamily="34" charset="0"/>
              </a:rPr>
              <a:t>KALI</a:t>
            </a:r>
            <a:r>
              <a:rPr lang="pt-BR" sz="1800" dirty="0">
                <a:effectLst/>
                <a:ea typeface="Calibri" panose="020F0502020204030204" pitchFamily="34" charset="0"/>
              </a:rPr>
              <a:t>. COM O UBUNTU, POR EXEMPLO, O SOFTWARE CENTER É INSTALADO AUTOMATICAMENTE COMO O APLICATIVO PADRÃO. O SISTEMA DE ORQUESTRAÇÃO DA APT, O SYNAPTIC, SÃO INERENTEMENTE MAIS ROBUSTOS QUE O DESENVOLVIMENTO DE SOFTWARE PORQUE FUNCIONA DENTRO DE UMA ARQUITETURA QUE DEPENDE DA GUI.</a:t>
            </a:r>
          </a:p>
          <a:p>
            <a:r>
              <a:rPr lang="pt-BR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ALGUNS DOS PACOTES DE SOFTWARES PRESENTES NA </a:t>
            </a:r>
            <a:r>
              <a:rPr lang="pt-BR" sz="16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KALI LINUX:</a:t>
            </a:r>
            <a:endParaRPr lang="pt-BR" sz="16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HYDRA: DEBIAN SECURITY TOOLS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JOHN: KALI DEVELOPERS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NMAP: KALI DEVELOPERS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SAMBA: DEBIAN SAMBA MAINTAINERS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GPARTED: PHILLIP SUSI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VEIL: KALI DEVELOPERS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TESTDISK: JEAN-MICHEL KELBERT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CRACK: DEBIAN SECURITY TOOLS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GIT: JONATHAN NIEDER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64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1BD1CF4-FBE5-862F-2E19-6948617C17B1}"/>
              </a:ext>
            </a:extLst>
          </p:cNvPr>
          <p:cNvSpPr txBox="1"/>
          <p:nvPr/>
        </p:nvSpPr>
        <p:spPr>
          <a:xfrm>
            <a:off x="2650420" y="229541"/>
            <a:ext cx="689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HISTORICO E USUÁRIOS DA DISTRO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1A5C5A2-F0B6-037C-9110-086572786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19856"/>
              </p:ext>
            </p:extLst>
          </p:nvPr>
        </p:nvGraphicFramePr>
        <p:xfrm>
          <a:off x="1360414" y="955574"/>
          <a:ext cx="5780014" cy="5519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2845">
                  <a:extLst>
                    <a:ext uri="{9D8B030D-6E8A-4147-A177-3AD203B41FA5}">
                      <a16:colId xmlns:a16="http://schemas.microsoft.com/office/drawing/2014/main" val="1411525976"/>
                    </a:ext>
                  </a:extLst>
                </a:gridCol>
                <a:gridCol w="1997550">
                  <a:extLst>
                    <a:ext uri="{9D8B030D-6E8A-4147-A177-3AD203B41FA5}">
                      <a16:colId xmlns:a16="http://schemas.microsoft.com/office/drawing/2014/main" val="2347348980"/>
                    </a:ext>
                  </a:extLst>
                </a:gridCol>
                <a:gridCol w="2139619">
                  <a:extLst>
                    <a:ext uri="{9D8B030D-6E8A-4147-A177-3AD203B41FA5}">
                      <a16:colId xmlns:a16="http://schemas.microsoft.com/office/drawing/2014/main" val="2677137188"/>
                    </a:ext>
                  </a:extLst>
                </a:gridCol>
              </a:tblGrid>
              <a:tr h="386727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Data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l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Projeto Lançado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Base OS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873637096"/>
                  </a:ext>
                </a:extLst>
              </a:tr>
              <a:tr h="522554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2004-Agosto-30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 err="1">
                          <a:effectLst/>
                        </a:rPr>
                        <a:t>Whoppix</a:t>
                      </a:r>
                      <a:r>
                        <a:rPr lang="pt-BR" sz="1200" dirty="0">
                          <a:effectLst/>
                        </a:rPr>
                        <a:t> v2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 err="1">
                          <a:effectLst/>
                        </a:rPr>
                        <a:t>Knoppix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392922839"/>
                  </a:ext>
                </a:extLst>
              </a:tr>
              <a:tr h="386727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2005-Julho-17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WHAX v3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 err="1">
                          <a:effectLst/>
                        </a:rPr>
                        <a:t>Slax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237592267"/>
                  </a:ext>
                </a:extLst>
              </a:tr>
              <a:tr h="386727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2006-Maio-26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>
                          <a:effectLst/>
                        </a:rPr>
                        <a:t>BackTrack v1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 err="1">
                          <a:effectLst/>
                        </a:rPr>
                        <a:t>Slackware</a:t>
                      </a:r>
                      <a:r>
                        <a:rPr lang="pt-BR" sz="1200" dirty="0">
                          <a:effectLst/>
                        </a:rPr>
                        <a:t> Live CD 10.2.0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390053197"/>
                  </a:ext>
                </a:extLst>
              </a:tr>
              <a:tr h="522554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2007-Março-06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 err="1">
                          <a:effectLst/>
                        </a:rPr>
                        <a:t>BackTrack</a:t>
                      </a:r>
                      <a:r>
                        <a:rPr lang="pt-BR" sz="1200" dirty="0">
                          <a:effectLst/>
                        </a:rPr>
                        <a:t> v2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 err="1">
                          <a:effectLst/>
                        </a:rPr>
                        <a:t>Slackware</a:t>
                      </a:r>
                      <a:r>
                        <a:rPr lang="pt-BR" sz="1200" dirty="0">
                          <a:effectLst/>
                        </a:rPr>
                        <a:t> Live CD 11.0.0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4086573852"/>
                  </a:ext>
                </a:extLst>
              </a:tr>
              <a:tr h="386727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2008-Junho-19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 err="1">
                          <a:effectLst/>
                        </a:rPr>
                        <a:t>BackTrack</a:t>
                      </a:r>
                      <a:r>
                        <a:rPr lang="pt-BR" sz="1200" dirty="0">
                          <a:effectLst/>
                        </a:rPr>
                        <a:t> v3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>
                          <a:effectLst/>
                        </a:rPr>
                        <a:t>Slackware Live CD 12.0.0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4013345462"/>
                  </a:ext>
                </a:extLst>
              </a:tr>
              <a:tr h="522554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2010-Janeiro-09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 err="1">
                          <a:effectLst/>
                        </a:rPr>
                        <a:t>BackTrack</a:t>
                      </a:r>
                      <a:r>
                        <a:rPr lang="pt-BR" sz="1200" dirty="0">
                          <a:effectLst/>
                        </a:rPr>
                        <a:t> v4 (</a:t>
                      </a:r>
                      <a:r>
                        <a:rPr lang="pt-BR" sz="1200" dirty="0" err="1">
                          <a:effectLst/>
                        </a:rPr>
                        <a:t>Pwnsauce</a:t>
                      </a:r>
                      <a:r>
                        <a:rPr lang="pt-BR" sz="1200" dirty="0">
                          <a:effectLst/>
                        </a:rPr>
                        <a:t>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Ubuntu 8.10 (</a:t>
                      </a:r>
                      <a:r>
                        <a:rPr lang="pt-BR" sz="1200" dirty="0" err="1">
                          <a:effectLst/>
                        </a:rPr>
                        <a:t>Intrepid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dirty="0" err="1">
                          <a:effectLst/>
                        </a:rPr>
                        <a:t>Ibex</a:t>
                      </a:r>
                      <a:r>
                        <a:rPr lang="pt-BR" sz="1200" dirty="0">
                          <a:effectLst/>
                        </a:rPr>
                        <a:t>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1867306356"/>
                  </a:ext>
                </a:extLst>
              </a:tr>
              <a:tr h="522554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2011-Maio-10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 err="1">
                          <a:effectLst/>
                        </a:rPr>
                        <a:t>BackTrack</a:t>
                      </a:r>
                      <a:r>
                        <a:rPr lang="pt-BR" sz="1200" dirty="0">
                          <a:effectLst/>
                        </a:rPr>
                        <a:t> v5 (Revolution)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Ubuntu 10.04 (</a:t>
                      </a:r>
                      <a:r>
                        <a:rPr lang="pt-BR" sz="1200" dirty="0" err="1">
                          <a:effectLst/>
                        </a:rPr>
                        <a:t>Lucid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dirty="0" err="1">
                          <a:effectLst/>
                        </a:rPr>
                        <a:t>Lynx</a:t>
                      </a:r>
                      <a:r>
                        <a:rPr lang="pt-BR" sz="1200" dirty="0">
                          <a:effectLst/>
                        </a:rPr>
                        <a:t>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4083373132"/>
                  </a:ext>
                </a:extLst>
              </a:tr>
              <a:tr h="522554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2013-Março-13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Kali Linux v1 (Moto)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Debian 7 (</a:t>
                      </a:r>
                      <a:r>
                        <a:rPr lang="pt-BR" sz="1200" dirty="0" err="1">
                          <a:effectLst/>
                        </a:rPr>
                        <a:t>Wheezy</a:t>
                      </a:r>
                      <a:r>
                        <a:rPr lang="pt-BR" sz="1200" dirty="0">
                          <a:effectLst/>
                        </a:rPr>
                        <a:t>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3366356816"/>
                  </a:ext>
                </a:extLst>
              </a:tr>
              <a:tr h="522554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2015-Agosto-11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Kali Linux v2 (Sana)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Debian 8 (Jessie)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16451427"/>
                  </a:ext>
                </a:extLst>
              </a:tr>
              <a:tr h="522554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2016-Janeiro-16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Kali Linux Rolling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Debian </a:t>
                      </a:r>
                      <a:r>
                        <a:rPr lang="pt-BR" sz="1200" dirty="0" err="1">
                          <a:effectLst/>
                        </a:rPr>
                        <a:t>Testing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3844072586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EC9304D3-4DFA-8EC8-62E5-839C1159348E}"/>
              </a:ext>
            </a:extLst>
          </p:cNvPr>
          <p:cNvSpPr txBox="1"/>
          <p:nvPr/>
        </p:nvSpPr>
        <p:spPr>
          <a:xfrm>
            <a:off x="7348756" y="2699870"/>
            <a:ext cx="3926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effectLst/>
                <a:ea typeface="Calibri" panose="020F0502020204030204" pitchFamily="34" charset="0"/>
              </a:rPr>
              <a:t>4 EMPRESAS REPORTARAM QUE ESTAVAM USANDO O KALI LINUX QUE SÃO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</a:rPr>
              <a:t>LABS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</a:rPr>
              <a:t>STUDIO666.DESCARTES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</a:rPr>
              <a:t>VENTX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</a:rPr>
              <a:t>CYBER SECURITY.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9902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C1A4C92-C799-6280-E9B9-6D041FE853CB}"/>
              </a:ext>
            </a:extLst>
          </p:cNvPr>
          <p:cNvSpPr txBox="1"/>
          <p:nvPr/>
        </p:nvSpPr>
        <p:spPr>
          <a:xfrm>
            <a:off x="1447800" y="481702"/>
            <a:ext cx="99495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i="1" dirty="0"/>
              <a:t>TPM2 </a:t>
            </a:r>
            <a:r>
              <a:rPr lang="pt-BR" sz="4800" b="1" i="1" dirty="0"/>
              <a:t>(</a:t>
            </a:r>
            <a:r>
              <a:rPr lang="pt-BR" sz="4800" b="1" i="1" dirty="0" err="1">
                <a:effectLst/>
              </a:rPr>
              <a:t>Trusted</a:t>
            </a:r>
            <a:r>
              <a:rPr lang="pt-BR" sz="4800" b="1" i="1" dirty="0">
                <a:effectLst/>
              </a:rPr>
              <a:t> Platform Module</a:t>
            </a:r>
            <a:r>
              <a:rPr lang="pt-BR" sz="4800" b="1" i="1" dirty="0"/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61EBC7-24AD-E6AC-C3C4-F85A29FC63B5}"/>
              </a:ext>
            </a:extLst>
          </p:cNvPr>
          <p:cNvSpPr txBox="1"/>
          <p:nvPr/>
        </p:nvSpPr>
        <p:spPr>
          <a:xfrm>
            <a:off x="1447800" y="1998088"/>
            <a:ext cx="743494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GUARDAR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CHAVES CRIPTOGRAFADAS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PROTEGER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É COMPATIVEL COM O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68358C-FBAB-F7AB-7101-E1B1A0E92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981" y="4451979"/>
            <a:ext cx="1905266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51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515CF3B-45A0-AE0C-FAAD-DC49CB7DA497}"/>
              </a:ext>
            </a:extLst>
          </p:cNvPr>
          <p:cNvSpPr txBox="1"/>
          <p:nvPr/>
        </p:nvSpPr>
        <p:spPr>
          <a:xfrm>
            <a:off x="1295402" y="587829"/>
            <a:ext cx="6008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i="1" dirty="0"/>
              <a:t>SECUREBOOT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26B43B-19C1-00F4-A72F-3E44D11E01D3}"/>
              </a:ext>
            </a:extLst>
          </p:cNvPr>
          <p:cNvSpPr txBox="1"/>
          <p:nvPr/>
        </p:nvSpPr>
        <p:spPr>
          <a:xfrm>
            <a:off x="1240972" y="2590801"/>
            <a:ext cx="485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NÃO É COMPATIVEL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215733-2AEA-2B91-FFB3-5ADCAA1A6F8A}"/>
              </a:ext>
            </a:extLst>
          </p:cNvPr>
          <p:cNvSpPr txBox="1"/>
          <p:nvPr/>
        </p:nvSpPr>
        <p:spPr>
          <a:xfrm>
            <a:off x="1295402" y="4177292"/>
            <a:ext cx="96647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i="1" dirty="0"/>
              <a:t>DESCRIPTOGRAFIA DE ARMAZENAMENTO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9AEFED3-BC14-858F-A910-CDC3B72D2BCB}"/>
              </a:ext>
            </a:extLst>
          </p:cNvPr>
          <p:cNvSpPr txBox="1"/>
          <p:nvPr/>
        </p:nvSpPr>
        <p:spPr>
          <a:xfrm>
            <a:off x="1295402" y="5380045"/>
            <a:ext cx="226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CRYPTSETUP</a:t>
            </a:r>
          </a:p>
        </p:txBody>
      </p:sp>
    </p:spTree>
    <p:extLst>
      <p:ext uri="{BB962C8B-B14F-4D97-AF65-F5344CB8AC3E}">
        <p14:creationId xmlns:p14="http://schemas.microsoft.com/office/powerpoint/2010/main" val="1427097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06CFF32-8ED1-BC9D-BC24-D40C7FEA2ADB}"/>
              </a:ext>
            </a:extLst>
          </p:cNvPr>
          <p:cNvSpPr txBox="1"/>
          <p:nvPr/>
        </p:nvSpPr>
        <p:spPr>
          <a:xfrm>
            <a:off x="1186542" y="555172"/>
            <a:ext cx="8578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i="1" dirty="0"/>
              <a:t>DAEMONS PADRÕES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40904D-B259-A646-EC31-016C124D73E9}"/>
              </a:ext>
            </a:extLst>
          </p:cNvPr>
          <p:cNvSpPr txBox="1"/>
          <p:nvPr/>
        </p:nvSpPr>
        <p:spPr>
          <a:xfrm>
            <a:off x="1186542" y="1438223"/>
            <a:ext cx="9285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TERMINADO</a:t>
            </a:r>
            <a:r>
              <a:rPr lang="pt-BR" sz="4000" dirty="0"/>
              <a:t> </a:t>
            </a:r>
            <a:r>
              <a:rPr lang="pt-BR" sz="2800" dirty="0"/>
              <a:t>EM D</a:t>
            </a:r>
            <a:endParaRPr lang="pt-BR" sz="4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634250D-2667-229B-F0A8-7B5EFE5BE4A8}"/>
              </a:ext>
            </a:extLst>
          </p:cNvPr>
          <p:cNvSpPr txBox="1"/>
          <p:nvPr/>
        </p:nvSpPr>
        <p:spPr>
          <a:xfrm>
            <a:off x="1186542" y="2844116"/>
            <a:ext cx="61029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1" dirty="0"/>
              <a:t>VERSÕES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E0BA90-B569-5315-39DF-A67BC2041ECB}"/>
              </a:ext>
            </a:extLst>
          </p:cNvPr>
          <p:cNvSpPr txBox="1"/>
          <p:nvPr/>
        </p:nvSpPr>
        <p:spPr>
          <a:xfrm>
            <a:off x="1186542" y="3890396"/>
            <a:ext cx="61029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KALI 1.1.0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/>
              <a:t>KALI 2022.2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1570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70775DC-3533-62FE-0CCF-E7934E9531C8}"/>
              </a:ext>
            </a:extLst>
          </p:cNvPr>
          <p:cNvSpPr txBox="1"/>
          <p:nvPr/>
        </p:nvSpPr>
        <p:spPr>
          <a:xfrm>
            <a:off x="3153111" y="408663"/>
            <a:ext cx="560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OBJETIVO DO KALI LINUX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489039-63D1-3A91-91F3-8F6B75E328D0}"/>
              </a:ext>
            </a:extLst>
          </p:cNvPr>
          <p:cNvSpPr txBox="1"/>
          <p:nvPr/>
        </p:nvSpPr>
        <p:spPr>
          <a:xfrm>
            <a:off x="1627462" y="1443841"/>
            <a:ext cx="86574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effectLst/>
                <a:ea typeface="Calibri" panose="020F0502020204030204" pitchFamily="34" charset="0"/>
              </a:rPr>
              <a:t>O DISTRO KALI TEM COMO OBJETIVO TESTES DE PENETRAÇÃO, HACKERS ÉTICOS E AVALIAÇÕES DE SEGURANÇA DE REDE. NO LANÇAMENTO, ESTAVA DISPONÍVEL APENAS PARA PROFISSIONAIS JÁ NO SETOR DE SEGURANÇA. NO ENTANTO, COM O DESENVOLVIMENTO DA INTERNET, AS PESSOAS COMEÇARAM A TER TODOS OS TIPOS DE INFORMAÇÕES NA PONTA DOS DEDOS, E AS NOTÍCIAS DO KALI LINUX SE ESPALHARAM RAPIDAMENTE.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8098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D33130-3793-AF3C-4779-EB86A6BBFB97}"/>
              </a:ext>
            </a:extLst>
          </p:cNvPr>
          <p:cNvSpPr txBox="1"/>
          <p:nvPr/>
        </p:nvSpPr>
        <p:spPr>
          <a:xfrm>
            <a:off x="1506955" y="319003"/>
            <a:ext cx="917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VANTAGENS E FACILIDADES </a:t>
            </a:r>
            <a:r>
              <a:rPr lang="pt-BR" sz="3600" b="1" i="1" dirty="0">
                <a:effectLst/>
                <a:latin typeface="+mj-lt"/>
                <a:ea typeface="Calibri" panose="020F0502020204030204" pitchFamily="34" charset="0"/>
              </a:rPr>
              <a:t>INTERFACE GRÁFICA</a:t>
            </a:r>
            <a:endParaRPr lang="pt-BR" sz="3600" b="1" i="1" dirty="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82B0793-AD16-45C0-7C37-EE6033AD7D9A}"/>
              </a:ext>
            </a:extLst>
          </p:cNvPr>
          <p:cNvSpPr txBox="1"/>
          <p:nvPr/>
        </p:nvSpPr>
        <p:spPr>
          <a:xfrm>
            <a:off x="1705401" y="1780844"/>
            <a:ext cx="878118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effectLst/>
                <a:ea typeface="Calibri" panose="020F0502020204030204" pitchFamily="34" charset="0"/>
              </a:rPr>
              <a:t>POR PADRÃO, O KALI LINUX USA XFCE POIS É MAIS LEVE E RÁPIDO.</a:t>
            </a:r>
          </a:p>
          <a:p>
            <a:r>
              <a:rPr lang="pt-BR" sz="2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 ÁREA DE TRABALHO DO XFCE É FINA, RÁPIDA E ELEGANTE, TORNANDO FÁCIL DESCOBRIR COMO FAZER O TRABALHO. SUA ESTRUTURA LEVE ECONOMIZA MEMÓRIA E CICLOS DE CPU. ISSO O TORNA IDEAL PARA HOSTS MAIS ANTIGOS COM POUCOS RECURSOS PARA A ÁREA DE TRABALHO.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18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F71050-6929-F6DC-FDF9-C468E9B19505}"/>
              </a:ext>
            </a:extLst>
          </p:cNvPr>
          <p:cNvSpPr txBox="1"/>
          <p:nvPr/>
        </p:nvSpPr>
        <p:spPr>
          <a:xfrm>
            <a:off x="3429000" y="37011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TUTORIAL DE INSTALAÇÃO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CD2303F-C3F4-B73B-3C9D-90A54F240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56" y="1567692"/>
            <a:ext cx="4963487" cy="372261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3DF1A80-A3B4-A809-D7E0-AC6D49BC6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7691"/>
            <a:ext cx="4963487" cy="372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1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F71050-6929-F6DC-FDF9-C468E9B19505}"/>
              </a:ext>
            </a:extLst>
          </p:cNvPr>
          <p:cNvSpPr txBox="1"/>
          <p:nvPr/>
        </p:nvSpPr>
        <p:spPr>
          <a:xfrm>
            <a:off x="3429000" y="37011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TUTORIAL DE INSTALAÇÃO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F2409A-7144-0F8D-B1CE-478680A0F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23" y="1569093"/>
            <a:ext cx="4959753" cy="37198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47FAC3C-1B86-0704-983D-D0232BBB4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26" y="1569093"/>
            <a:ext cx="4959754" cy="371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7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F71050-6929-F6DC-FDF9-C468E9B19505}"/>
              </a:ext>
            </a:extLst>
          </p:cNvPr>
          <p:cNvSpPr txBox="1"/>
          <p:nvPr/>
        </p:nvSpPr>
        <p:spPr>
          <a:xfrm>
            <a:off x="3429000" y="37011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TUTORIAL DE INSTALAÇÃO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462EB7-DE3F-86EC-2622-9159BA28D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123" y="1569092"/>
            <a:ext cx="4959754" cy="371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4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F71050-6929-F6DC-FDF9-C468E9B19505}"/>
              </a:ext>
            </a:extLst>
          </p:cNvPr>
          <p:cNvSpPr txBox="1"/>
          <p:nvPr/>
        </p:nvSpPr>
        <p:spPr>
          <a:xfrm>
            <a:off x="3429000" y="37011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TUTORIAL DE INSTALAÇÃO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9CE81B-559E-3853-AA57-CD1A63CD6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820" y="1573706"/>
            <a:ext cx="4959752" cy="371981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A67519F-F5DC-9FF0-3B04-64E45B483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28" y="1573706"/>
            <a:ext cx="4947449" cy="371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2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F71050-6929-F6DC-FDF9-C468E9B19505}"/>
              </a:ext>
            </a:extLst>
          </p:cNvPr>
          <p:cNvSpPr txBox="1"/>
          <p:nvPr/>
        </p:nvSpPr>
        <p:spPr>
          <a:xfrm>
            <a:off x="3429000" y="37011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TUTORIAL DE INSTALAÇÃO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E3B6B7-383A-DF54-D3D3-BF8592905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25" y="1569092"/>
            <a:ext cx="4959755" cy="371981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E0FB953-5B05-AC5A-8026-85B3B9E82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22" y="1569092"/>
            <a:ext cx="4959756" cy="371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8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F71050-6929-F6DC-FDF9-C468E9B19505}"/>
              </a:ext>
            </a:extLst>
          </p:cNvPr>
          <p:cNvSpPr txBox="1"/>
          <p:nvPr/>
        </p:nvSpPr>
        <p:spPr>
          <a:xfrm>
            <a:off x="3429000" y="37011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TUTORIAL DE INSTALAÇÃO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AA75F5-3DE6-B7C3-E558-C29A20028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23" y="1569094"/>
            <a:ext cx="4959755" cy="371981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252F000-C607-B286-ADA9-C12E7E3C2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26" y="1569094"/>
            <a:ext cx="4959751" cy="37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34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248</TotalTime>
  <Words>442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Tw Cen MT</vt:lpstr>
      <vt:lpstr>Circuito</vt:lpstr>
      <vt:lpstr>Kali  linux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Kali  linux</dc:title>
  <dc:creator>Marcos Melo</dc:creator>
  <cp:lastModifiedBy>Marcos Melo</cp:lastModifiedBy>
  <cp:revision>10</cp:revision>
  <dcterms:created xsi:type="dcterms:W3CDTF">2022-07-18T00:24:15Z</dcterms:created>
  <dcterms:modified xsi:type="dcterms:W3CDTF">2022-07-19T14:27:23Z</dcterms:modified>
</cp:coreProperties>
</file>