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171B-668F-C5E4-ECAE-ABC24B59B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6024" y="1066800"/>
            <a:ext cx="4373621" cy="3233059"/>
          </a:xfrm>
        </p:spPr>
        <p:txBody>
          <a:bodyPr>
            <a:noAutofit/>
          </a:bodyPr>
          <a:lstStyle/>
          <a:p>
            <a:r>
              <a:rPr lang="pt-BR" sz="10200" dirty="0"/>
              <a:t>Kali </a:t>
            </a:r>
            <a:br>
              <a:rPr lang="pt-BR" sz="10200" dirty="0"/>
            </a:br>
            <a:r>
              <a:rPr lang="pt-BR" sz="10200" dirty="0" err="1"/>
              <a:t>linux</a:t>
            </a:r>
            <a:endParaRPr lang="pt-BR" sz="10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BB29C-FE43-B11B-D972-C5010A29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6024" y="4441372"/>
            <a:ext cx="2678283" cy="598714"/>
          </a:xfrm>
        </p:spPr>
        <p:txBody>
          <a:bodyPr>
            <a:normAutofit/>
          </a:bodyPr>
          <a:lstStyle/>
          <a:p>
            <a:r>
              <a:rPr lang="pt-BR" dirty="0"/>
              <a:t>Marcos &amp; </a:t>
            </a:r>
            <a:r>
              <a:rPr lang="pt-BR" dirty="0" err="1"/>
              <a:t>jasson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81C5CD-1196-C24C-D57F-41BC14EF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5" y="794656"/>
            <a:ext cx="5846025" cy="490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5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296149-0C7C-D31E-2447-DD0F6EE0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6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AC650A-088B-2FFF-677D-D9190D611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8" y="1569096"/>
            <a:ext cx="4959749" cy="37198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284D16A-85D5-2524-6C6E-1123B9C113F4}"/>
              </a:ext>
            </a:extLst>
          </p:cNvPr>
          <p:cNvSpPr txBox="1"/>
          <p:nvPr/>
        </p:nvSpPr>
        <p:spPr>
          <a:xfrm>
            <a:off x="10721022" y="6072468"/>
            <a:ext cx="52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355411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A3892E-D4B1-FDB3-AF70-D1A59FF1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98" y="1573619"/>
            <a:ext cx="4947681" cy="37107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58CCC1-EEE5-30AE-A2E9-4CABBCEC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45685"/>
            <a:ext cx="4959755" cy="37198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9FEAFB-F241-2BC7-5F43-07BFB792A0C4}"/>
              </a:ext>
            </a:extLst>
          </p:cNvPr>
          <p:cNvSpPr txBox="1"/>
          <p:nvPr/>
        </p:nvSpPr>
        <p:spPr>
          <a:xfrm>
            <a:off x="10397750" y="6063734"/>
            <a:ext cx="8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6485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AC9F5F-58B9-D933-1419-A13D714F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0"/>
            <a:ext cx="4996181" cy="37198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895A6CC-1B1F-6476-096A-8605EC268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10" y="1569090"/>
            <a:ext cx="4996179" cy="37198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1B95E0A-110C-F340-7844-315444AC5C0E}"/>
              </a:ext>
            </a:extLst>
          </p:cNvPr>
          <p:cNvSpPr txBox="1"/>
          <p:nvPr/>
        </p:nvSpPr>
        <p:spPr>
          <a:xfrm>
            <a:off x="10452907" y="6017552"/>
            <a:ext cx="808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081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D20677-AF28-786D-740F-AA8E8861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2" y="1569091"/>
            <a:ext cx="4959756" cy="371981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D9A801-CB17-A6A4-8B8A-F8F368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4" y="1569091"/>
            <a:ext cx="4959757" cy="37198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B54A97-83AD-DFB5-039B-33A0E31C4DC4}"/>
              </a:ext>
            </a:extLst>
          </p:cNvPr>
          <p:cNvSpPr txBox="1"/>
          <p:nvPr/>
        </p:nvSpPr>
        <p:spPr>
          <a:xfrm>
            <a:off x="3034145" y="3108144"/>
            <a:ext cx="610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https://github.com/MarcosMelo7/Marcos_Jasson_dist_os_rr_2022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92821D-616D-F789-CFA2-0ECE7038C1E7}"/>
              </a:ext>
            </a:extLst>
          </p:cNvPr>
          <p:cNvSpPr txBox="1"/>
          <p:nvPr/>
        </p:nvSpPr>
        <p:spPr>
          <a:xfrm>
            <a:off x="3034145" y="3108144"/>
            <a:ext cx="6105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https://github.com/MarcosMelo7/Marcos_Jasson_dist_os_rr_2022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8D1FEE-7596-4A89-C826-B6C0F95E49D2}"/>
              </a:ext>
            </a:extLst>
          </p:cNvPr>
          <p:cNvSpPr txBox="1"/>
          <p:nvPr/>
        </p:nvSpPr>
        <p:spPr>
          <a:xfrm>
            <a:off x="10330873" y="6072371"/>
            <a:ext cx="549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447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95DB22A-98FA-3D92-0FB9-AD79B64A0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1831108"/>
            <a:ext cx="5532581" cy="31957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92F46EB-A618-B33A-BAD4-5F589F59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5" y="1831108"/>
            <a:ext cx="5681390" cy="319578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E0D2CD-FC85-377C-E96A-CAC12692DEBE}"/>
              </a:ext>
            </a:extLst>
          </p:cNvPr>
          <p:cNvSpPr txBox="1"/>
          <p:nvPr/>
        </p:nvSpPr>
        <p:spPr>
          <a:xfrm>
            <a:off x="10469418" y="6128388"/>
            <a:ext cx="688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02637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D7EB780-C116-8405-D01F-A5B4E0B42E61}"/>
              </a:ext>
            </a:extLst>
          </p:cNvPr>
          <p:cNvSpPr txBox="1"/>
          <p:nvPr/>
        </p:nvSpPr>
        <p:spPr>
          <a:xfrm>
            <a:off x="3722914" y="228599"/>
            <a:ext cx="4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SOFTWARES PRESENTES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882C01-2A9E-B0F9-75F9-E87E25CE15AB}"/>
              </a:ext>
            </a:extLst>
          </p:cNvPr>
          <p:cNvSpPr txBox="1"/>
          <p:nvPr/>
        </p:nvSpPr>
        <p:spPr>
          <a:xfrm>
            <a:off x="1291905" y="1216403"/>
            <a:ext cx="9924176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O SYNAPTIC PACKAGE MANAGER E O SOFTWARE CENTER SÃO DOIS DOS GERENCIADORES DE SOFTWARE MAIS CONHECIDOS DO </a:t>
            </a:r>
            <a:r>
              <a:rPr lang="pt-BR" sz="1800" b="1" dirty="0">
                <a:effectLst/>
                <a:ea typeface="Calibri" panose="020F0502020204030204" pitchFamily="34" charset="0"/>
              </a:rPr>
              <a:t>KALI</a:t>
            </a:r>
            <a:r>
              <a:rPr lang="pt-BR" sz="1800" dirty="0">
                <a:effectLst/>
                <a:ea typeface="Calibri" panose="020F0502020204030204" pitchFamily="34" charset="0"/>
              </a:rPr>
              <a:t>. COM O UBUNTU, POR EXEMPLO, O SOFTWARE CENTER É INSTALADO AUTOMATICAMENTE COMO O APLICATIVO PADRÃO. O SISTEMA DE ORQUESTRAÇÃO DA APT, O SYNAPTIC, SÃO INERENTEMENTE MAIS ROBUSTOS QUE O DESENVOLVIMENTO DE SOFTWARE PORQUE FUNCIONA DENTRO DE UMA ARQUITETURA QUE DEPENDE DA GUI.</a:t>
            </a:r>
          </a:p>
          <a:p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ALGUNS DOS PACOTES DE SOFTWARES PRESENTES NA </a:t>
            </a:r>
            <a:r>
              <a:rPr lang="pt-BR" sz="16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KALI LINUX:</a:t>
            </a:r>
            <a:endParaRPr lang="pt-BR" sz="16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HYDRA: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JOHN: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NMAP: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SAMBA: DEBIAN SAMBA MAINTAINERS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GPARTED: PHILLIP SUSI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VEIL: KALI DEVELOPERS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TESTDISK: JEAN-MICHEL KELBERT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CRACK: DEBIAN SECURITY TOOLS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GIT: JONATHAN NIEDER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500E507-581B-0F53-1E76-80AF39FB79F9}"/>
              </a:ext>
            </a:extLst>
          </p:cNvPr>
          <p:cNvSpPr txBox="1"/>
          <p:nvPr/>
        </p:nvSpPr>
        <p:spPr>
          <a:xfrm>
            <a:off x="10417135" y="6054498"/>
            <a:ext cx="798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75643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BD1CF4-FBE5-862F-2E19-6948617C17B1}"/>
              </a:ext>
            </a:extLst>
          </p:cNvPr>
          <p:cNvSpPr txBox="1"/>
          <p:nvPr/>
        </p:nvSpPr>
        <p:spPr>
          <a:xfrm>
            <a:off x="2650420" y="229541"/>
            <a:ext cx="689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HISTORICO E USUÁRIOS DA DISTRO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1A5C5A2-F0B6-037C-9110-086572786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19856"/>
              </p:ext>
            </p:extLst>
          </p:nvPr>
        </p:nvGraphicFramePr>
        <p:xfrm>
          <a:off x="1360414" y="955574"/>
          <a:ext cx="5780014" cy="5519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845">
                  <a:extLst>
                    <a:ext uri="{9D8B030D-6E8A-4147-A177-3AD203B41FA5}">
                      <a16:colId xmlns:a16="http://schemas.microsoft.com/office/drawing/2014/main" val="1411525976"/>
                    </a:ext>
                  </a:extLst>
                </a:gridCol>
                <a:gridCol w="1997550">
                  <a:extLst>
                    <a:ext uri="{9D8B030D-6E8A-4147-A177-3AD203B41FA5}">
                      <a16:colId xmlns:a16="http://schemas.microsoft.com/office/drawing/2014/main" val="2347348980"/>
                    </a:ext>
                  </a:extLst>
                </a:gridCol>
                <a:gridCol w="2139619">
                  <a:extLst>
                    <a:ext uri="{9D8B030D-6E8A-4147-A177-3AD203B41FA5}">
                      <a16:colId xmlns:a16="http://schemas.microsoft.com/office/drawing/2014/main" val="2677137188"/>
                    </a:ext>
                  </a:extLst>
                </a:gridCol>
              </a:tblGrid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Data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l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Projeto Lançado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Base 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87363709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2004-Agosto-30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Whoppix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Knoppix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2922839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2005-Julho-17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WHAX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Slax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237592267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2006-Maio-26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BackTrack v1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10.2.0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9005319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2007-Março-06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v2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Slackware</a:t>
                      </a:r>
                      <a:r>
                        <a:rPr lang="pt-BR" sz="1200" dirty="0">
                          <a:effectLst/>
                        </a:rPr>
                        <a:t> Live CD 11.0.0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6573852"/>
                  </a:ext>
                </a:extLst>
              </a:tr>
              <a:tr h="386727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2008-Junho-19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>
                          <a:effectLst/>
                        </a:rPr>
                        <a:t>Slackware Live CD 12.0.0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1334546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2010-Janeiro-09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v4 (</a:t>
                      </a:r>
                      <a:r>
                        <a:rPr lang="pt-BR" sz="1200" dirty="0" err="1">
                          <a:effectLst/>
                        </a:rPr>
                        <a:t>Pwnsauce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8.10 (</a:t>
                      </a:r>
                      <a:r>
                        <a:rPr lang="pt-BR" sz="1200" dirty="0" err="1">
                          <a:effectLst/>
                        </a:rPr>
                        <a:t>Intrepid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Ibex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86730635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2011-Maio-10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 err="1">
                          <a:effectLst/>
                        </a:rPr>
                        <a:t>BackTrack</a:t>
                      </a:r>
                      <a:r>
                        <a:rPr lang="pt-BR" sz="1200" dirty="0">
                          <a:effectLst/>
                        </a:rPr>
                        <a:t> v5 (Revolution)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Ubuntu 10.04 (</a:t>
                      </a:r>
                      <a:r>
                        <a:rPr lang="pt-BR" sz="1200" dirty="0" err="1">
                          <a:effectLst/>
                        </a:rPr>
                        <a:t>Lucid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Lynx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4083373132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2013-Março-13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v1 (Moto)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7 (</a:t>
                      </a:r>
                      <a:r>
                        <a:rPr lang="pt-BR" sz="1200" dirty="0" err="1">
                          <a:effectLst/>
                        </a:rPr>
                        <a:t>Wheezy</a:t>
                      </a:r>
                      <a:r>
                        <a:rPr lang="pt-BR" sz="1200" dirty="0">
                          <a:effectLst/>
                        </a:rPr>
                        <a:t>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366356816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2015-Agosto-11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v2 (Sana)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8 (Jessie)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16451427"/>
                  </a:ext>
                </a:extLst>
              </a:tr>
              <a:tr h="522554"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2016-Janeiro-16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Kali Linux Rolling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tc>
                  <a:txBody>
                    <a:bodyPr/>
                    <a:lstStyle/>
                    <a:p>
                      <a:pPr indent="914400" algn="just">
                        <a:lnSpc>
                          <a:spcPct val="115000"/>
                        </a:lnSpc>
                        <a:spcAft>
                          <a:spcPts val="1560"/>
                        </a:spcAft>
                      </a:pPr>
                      <a:r>
                        <a:rPr lang="pt-BR" sz="1200" dirty="0">
                          <a:effectLst/>
                        </a:rPr>
                        <a:t>Debian </a:t>
                      </a:r>
                      <a:r>
                        <a:rPr lang="pt-BR" sz="1200" dirty="0" err="1">
                          <a:effectLst/>
                        </a:rPr>
                        <a:t>Testing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116" marR="25116" marT="41860" marB="41860" anchor="ctr"/>
                </a:tc>
                <a:extLst>
                  <a:ext uri="{0D108BD9-81ED-4DB2-BD59-A6C34878D82A}">
                    <a16:rowId xmlns:a16="http://schemas.microsoft.com/office/drawing/2014/main" val="384407258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C9304D3-4DFA-8EC8-62E5-839C1159348E}"/>
              </a:ext>
            </a:extLst>
          </p:cNvPr>
          <p:cNvSpPr txBox="1"/>
          <p:nvPr/>
        </p:nvSpPr>
        <p:spPr>
          <a:xfrm>
            <a:off x="7348756" y="2699870"/>
            <a:ext cx="39260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ea typeface="Calibri" panose="020F0502020204030204" pitchFamily="34" charset="0"/>
              </a:rPr>
              <a:t>4 EMPRESAS REPORTARAM QUE ESTAVAM USANDO O KALI LINUX QUE SÃO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STUDIO666.DESCARTES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VENTX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</a:rPr>
              <a:t>CYBER SECURITY.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0B099-95FE-667C-0E19-AC955084ED77}"/>
              </a:ext>
            </a:extLst>
          </p:cNvPr>
          <p:cNvSpPr txBox="1"/>
          <p:nvPr/>
        </p:nvSpPr>
        <p:spPr>
          <a:xfrm>
            <a:off x="10152585" y="6185861"/>
            <a:ext cx="1122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79902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1A4C92-C799-6280-E9B9-6D041FE853CB}"/>
              </a:ext>
            </a:extLst>
          </p:cNvPr>
          <p:cNvSpPr txBox="1"/>
          <p:nvPr/>
        </p:nvSpPr>
        <p:spPr>
          <a:xfrm>
            <a:off x="1447800" y="481702"/>
            <a:ext cx="994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b="1" i="1" dirty="0"/>
              <a:t>TPM2 </a:t>
            </a:r>
            <a:r>
              <a:rPr lang="pt-BR" sz="4800" b="1" i="1" dirty="0"/>
              <a:t>(</a:t>
            </a:r>
            <a:r>
              <a:rPr lang="pt-BR" sz="4800" b="1" i="1" dirty="0" err="1">
                <a:effectLst/>
              </a:rPr>
              <a:t>Trusted</a:t>
            </a:r>
            <a:r>
              <a:rPr lang="pt-BR" sz="4800" b="1" i="1" dirty="0">
                <a:effectLst/>
              </a:rPr>
              <a:t> Platform Module</a:t>
            </a:r>
            <a:r>
              <a:rPr lang="pt-BR" sz="4800" b="1" i="1" dirty="0"/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61EBC7-24AD-E6AC-C3C4-F85A29FC63B5}"/>
              </a:ext>
            </a:extLst>
          </p:cNvPr>
          <p:cNvSpPr txBox="1"/>
          <p:nvPr/>
        </p:nvSpPr>
        <p:spPr>
          <a:xfrm>
            <a:off x="1447800" y="1998088"/>
            <a:ext cx="743494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GUARDAR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CHAVES CRIPTOGRAFADAS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PROTEGER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É COMPATIVEL COM TPM2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68358C-FBAB-F7AB-7101-E1B1A0E9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981" y="4451979"/>
            <a:ext cx="1905266" cy="19243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D8DD93-A9C2-90C9-A0D4-21DAB09345FF}"/>
              </a:ext>
            </a:extLst>
          </p:cNvPr>
          <p:cNvSpPr txBox="1"/>
          <p:nvPr/>
        </p:nvSpPr>
        <p:spPr>
          <a:xfrm>
            <a:off x="10744200" y="6488668"/>
            <a:ext cx="928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1395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515CF3B-45A0-AE0C-FAAD-DC49CB7DA497}"/>
              </a:ext>
            </a:extLst>
          </p:cNvPr>
          <p:cNvSpPr txBox="1"/>
          <p:nvPr/>
        </p:nvSpPr>
        <p:spPr>
          <a:xfrm>
            <a:off x="1295402" y="587829"/>
            <a:ext cx="6008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i="1" dirty="0"/>
              <a:t>SECUREBOOT</a:t>
            </a:r>
            <a:endParaRPr lang="pt-BR" sz="8000" b="1" i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26B43B-19C1-00F4-A72F-3E44D11E01D3}"/>
              </a:ext>
            </a:extLst>
          </p:cNvPr>
          <p:cNvSpPr txBox="1"/>
          <p:nvPr/>
        </p:nvSpPr>
        <p:spPr>
          <a:xfrm>
            <a:off x="1295402" y="2151728"/>
            <a:ext cx="485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NÃO É COMPATIVEL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215733-2AEA-2B91-FFB3-5ADCAA1A6F8A}"/>
              </a:ext>
            </a:extLst>
          </p:cNvPr>
          <p:cNvSpPr txBox="1"/>
          <p:nvPr/>
        </p:nvSpPr>
        <p:spPr>
          <a:xfrm>
            <a:off x="1295402" y="4177292"/>
            <a:ext cx="9664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DESCRIPTOGRAFIA DE ARMAZENAMENTO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AEFED3-BC14-858F-A910-CDC3B72D2BCB}"/>
              </a:ext>
            </a:extLst>
          </p:cNvPr>
          <p:cNvSpPr txBox="1"/>
          <p:nvPr/>
        </p:nvSpPr>
        <p:spPr>
          <a:xfrm>
            <a:off x="1295402" y="5380045"/>
            <a:ext cx="226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CRYPTSETUP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E160588-9C42-D2D0-09EB-2BD849A6F112}"/>
              </a:ext>
            </a:extLst>
          </p:cNvPr>
          <p:cNvSpPr txBox="1"/>
          <p:nvPr/>
        </p:nvSpPr>
        <p:spPr>
          <a:xfrm>
            <a:off x="10227957" y="6176320"/>
            <a:ext cx="61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2709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06CFF32-8ED1-BC9D-BC24-D40C7FEA2ADB}"/>
              </a:ext>
            </a:extLst>
          </p:cNvPr>
          <p:cNvSpPr txBox="1"/>
          <p:nvPr/>
        </p:nvSpPr>
        <p:spPr>
          <a:xfrm>
            <a:off x="1186542" y="555172"/>
            <a:ext cx="85782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i="1" dirty="0"/>
              <a:t>DAEMONS PADRÕES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D40904D-B259-A646-EC31-016C124D73E9}"/>
              </a:ext>
            </a:extLst>
          </p:cNvPr>
          <p:cNvSpPr txBox="1"/>
          <p:nvPr/>
        </p:nvSpPr>
        <p:spPr>
          <a:xfrm>
            <a:off x="1186542" y="1438223"/>
            <a:ext cx="928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TERMINADO</a:t>
            </a:r>
            <a:r>
              <a:rPr lang="pt-BR" sz="4000" dirty="0"/>
              <a:t> </a:t>
            </a:r>
            <a:r>
              <a:rPr lang="pt-BR" sz="2800" dirty="0"/>
              <a:t>EM D</a:t>
            </a:r>
            <a:endParaRPr lang="pt-BR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634250D-2667-229B-F0A8-7B5EFE5BE4A8}"/>
              </a:ext>
            </a:extLst>
          </p:cNvPr>
          <p:cNvSpPr txBox="1"/>
          <p:nvPr/>
        </p:nvSpPr>
        <p:spPr>
          <a:xfrm>
            <a:off x="1186542" y="2844116"/>
            <a:ext cx="61029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i="1" dirty="0"/>
              <a:t>VERSÕES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6E0BA90-B569-5315-39DF-A67BC2041ECB}"/>
              </a:ext>
            </a:extLst>
          </p:cNvPr>
          <p:cNvSpPr txBox="1"/>
          <p:nvPr/>
        </p:nvSpPr>
        <p:spPr>
          <a:xfrm>
            <a:off x="1186542" y="3890396"/>
            <a:ext cx="6102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KALI 1.1.0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KALI 2022.2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C58255D-F523-6E00-FBEA-3C45608C6771}"/>
              </a:ext>
            </a:extLst>
          </p:cNvPr>
          <p:cNvSpPr txBox="1"/>
          <p:nvPr/>
        </p:nvSpPr>
        <p:spPr>
          <a:xfrm>
            <a:off x="10266549" y="5940639"/>
            <a:ext cx="798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01570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70775DC-3533-62FE-0CCF-E7934E9531C8}"/>
              </a:ext>
            </a:extLst>
          </p:cNvPr>
          <p:cNvSpPr txBox="1"/>
          <p:nvPr/>
        </p:nvSpPr>
        <p:spPr>
          <a:xfrm>
            <a:off x="3153111" y="408663"/>
            <a:ext cx="560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OBJETIVO DO KALI LINUX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489039-63D1-3A91-91F3-8F6B75E328D0}"/>
              </a:ext>
            </a:extLst>
          </p:cNvPr>
          <p:cNvSpPr txBox="1"/>
          <p:nvPr/>
        </p:nvSpPr>
        <p:spPr>
          <a:xfrm>
            <a:off x="1627462" y="1443841"/>
            <a:ext cx="8657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O DISTRO KALI TEM COMO OBJETIVO TESTES DE PENETRAÇÃO, HACKERS ÉTICOS E AVALIAÇÕES DE SEGURANÇA DE REDE. NO LANÇAMENTO, ESTAVA DISPONÍVEL APENAS PARA PROFISSIONAIS JÁ NO SETOR DE SEGURANÇA. NO ENTANTO, COM O DESENVOLVIMENTO DA INTERNET, AS PESSOAS COMEÇARAM A TER TODOS OS TIPOS DE INFORMAÇÕES NA PONTA DOS DEDOS, E AS NOTÍCIAS DO KALI LINUX SE ESPALHARAM RAPIDAMENTE.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04BD37-CE29-0133-3C0B-FDAA56C0B0B4}"/>
              </a:ext>
            </a:extLst>
          </p:cNvPr>
          <p:cNvSpPr txBox="1"/>
          <p:nvPr/>
        </p:nvSpPr>
        <p:spPr>
          <a:xfrm>
            <a:off x="10575636" y="6216073"/>
            <a:ext cx="60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809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D33130-3793-AF3C-4779-EB86A6BBFB97}"/>
              </a:ext>
            </a:extLst>
          </p:cNvPr>
          <p:cNvSpPr txBox="1"/>
          <p:nvPr/>
        </p:nvSpPr>
        <p:spPr>
          <a:xfrm>
            <a:off x="1506955" y="319003"/>
            <a:ext cx="917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VANTAGENS E FACILIDADES </a:t>
            </a:r>
            <a:r>
              <a:rPr lang="pt-BR" sz="3600" b="1" i="1" dirty="0">
                <a:effectLst/>
                <a:latin typeface="+mj-lt"/>
                <a:ea typeface="Calibri" panose="020F0502020204030204" pitchFamily="34" charset="0"/>
              </a:rPr>
              <a:t>INTERFACE GRÁFICA</a:t>
            </a:r>
            <a:endParaRPr lang="pt-BR" sz="3600" b="1" i="1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2B0793-AD16-45C0-7C37-EE6033AD7D9A}"/>
              </a:ext>
            </a:extLst>
          </p:cNvPr>
          <p:cNvSpPr txBox="1"/>
          <p:nvPr/>
        </p:nvSpPr>
        <p:spPr>
          <a:xfrm>
            <a:off x="1705401" y="1780844"/>
            <a:ext cx="87811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effectLst/>
                <a:ea typeface="Calibri" panose="020F0502020204030204" pitchFamily="34" charset="0"/>
              </a:rPr>
              <a:t>POR PADRÃO, O KALI LINUX USA XFCE POIS É MAIS LEVE E RÁPIDO.</a:t>
            </a:r>
          </a:p>
          <a:p>
            <a:r>
              <a:rPr lang="pt-BR" sz="2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ÁREA DE TRABALHO DO XFCE É FINA, RÁPIDA E ELEGANTE, TORNANDO FÁCIL DESCOBRIR COMO FAZER O TRABALHO. SUA ESTRUTURA LEVE ECONOMIZA MEMÓRIA E CICLOS DE CPU. ISSO O TORNA IDEAL PARA HOSTS MAIS ANTIGOS COM POUCOS RECURSOS PARA A ÁREA DE TRABALHO.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6450925-34EA-1A19-E9A7-0B612707A8BA}"/>
              </a:ext>
            </a:extLst>
          </p:cNvPr>
          <p:cNvSpPr txBox="1"/>
          <p:nvPr/>
        </p:nvSpPr>
        <p:spPr>
          <a:xfrm>
            <a:off x="9887527" y="6354331"/>
            <a:ext cx="494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2418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D2303F-C3F4-B73B-3C9D-90A54F24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567692"/>
            <a:ext cx="4963487" cy="372261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3DF1A80-A3B4-A809-D7E0-AC6D49BC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7691"/>
            <a:ext cx="4963487" cy="37226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7E87A4-F994-E014-6914-D83162346BAE}"/>
              </a:ext>
            </a:extLst>
          </p:cNvPr>
          <p:cNvSpPr txBox="1"/>
          <p:nvPr/>
        </p:nvSpPr>
        <p:spPr>
          <a:xfrm>
            <a:off x="10715432" y="6405479"/>
            <a:ext cx="68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349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F2409A-7144-0F8D-B1CE-478680A0F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3"/>
            <a:ext cx="4959753" cy="37198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7FAC3C-1B86-0704-983D-D0232BBB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3"/>
            <a:ext cx="4959754" cy="371981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77DE9EC-46B0-1023-E7BD-CD38CDC298B0}"/>
              </a:ext>
            </a:extLst>
          </p:cNvPr>
          <p:cNvSpPr txBox="1"/>
          <p:nvPr/>
        </p:nvSpPr>
        <p:spPr>
          <a:xfrm>
            <a:off x="10305389" y="6266934"/>
            <a:ext cx="93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7217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462EB7-DE3F-86EC-2622-9159BA28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23" y="1569092"/>
            <a:ext cx="4959754" cy="371981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20C2EBF-4AF8-5B81-4813-5765533E025F}"/>
              </a:ext>
            </a:extLst>
          </p:cNvPr>
          <p:cNvSpPr txBox="1"/>
          <p:nvPr/>
        </p:nvSpPr>
        <p:spPr>
          <a:xfrm>
            <a:off x="10007600" y="6153789"/>
            <a:ext cx="96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4320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F9CE81B-559E-3853-AA57-CD1A63CD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820" y="1573706"/>
            <a:ext cx="4959752" cy="371981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7519F-F5DC-9FF0-3B04-64E45B483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28" y="1573706"/>
            <a:ext cx="4947449" cy="371058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1409488-16B3-9FC9-BC02-6106BF92044B}"/>
              </a:ext>
            </a:extLst>
          </p:cNvPr>
          <p:cNvSpPr txBox="1"/>
          <p:nvPr/>
        </p:nvSpPr>
        <p:spPr>
          <a:xfrm>
            <a:off x="10588644" y="6238564"/>
            <a:ext cx="641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59072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E3B6B7-383A-DF54-D3D3-BF8592905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5" y="1569092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E0FB953-5B05-AC5A-8026-85B3B9E82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2" y="1569092"/>
            <a:ext cx="4959756" cy="37198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D681E3C-140D-B6DC-5DAD-D6FC61798F78}"/>
              </a:ext>
            </a:extLst>
          </p:cNvPr>
          <p:cNvSpPr txBox="1"/>
          <p:nvPr/>
        </p:nvSpPr>
        <p:spPr>
          <a:xfrm>
            <a:off x="10647132" y="6229328"/>
            <a:ext cx="5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970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F71050-6929-F6DC-FDF9-C468E9B19505}"/>
              </a:ext>
            </a:extLst>
          </p:cNvPr>
          <p:cNvSpPr txBox="1"/>
          <p:nvPr/>
        </p:nvSpPr>
        <p:spPr>
          <a:xfrm>
            <a:off x="3429000" y="370115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i="1" dirty="0"/>
              <a:t>TUTORIAL DE INSTALAÇÃO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AA75F5-3DE6-B7C3-E558-C29A2002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123" y="1569094"/>
            <a:ext cx="4959755" cy="37198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52F000-C607-B286-ADA9-C12E7E3C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126" y="1569094"/>
            <a:ext cx="4959751" cy="371981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72E6AC-40F2-919C-0F4D-1CA9384FC893}"/>
              </a:ext>
            </a:extLst>
          </p:cNvPr>
          <p:cNvSpPr txBox="1"/>
          <p:nvPr/>
        </p:nvSpPr>
        <p:spPr>
          <a:xfrm>
            <a:off x="10536294" y="6174570"/>
            <a:ext cx="706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921934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325</TotalTime>
  <Words>497</Words>
  <Application>Microsoft Office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Kali  linux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 linux</dc:title>
  <dc:creator>Marcos Melo</dc:creator>
  <cp:lastModifiedBy>Marcos Melo</cp:lastModifiedBy>
  <cp:revision>11</cp:revision>
  <dcterms:created xsi:type="dcterms:W3CDTF">2022-07-18T00:24:15Z</dcterms:created>
  <dcterms:modified xsi:type="dcterms:W3CDTF">2022-07-19T15:45:09Z</dcterms:modified>
</cp:coreProperties>
</file>