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24" name="PlaceHolder 2"/>
          <p:cNvSpPr>
            <a:spLocks noGrp="1"/>
          </p:cNvSpPr>
          <p:nvPr>
            <p:ph type="body"/>
          </p:nvPr>
        </p:nvSpPr>
        <p:spPr>
          <a:xfrm>
            <a:off x="1141560" y="224964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5" name="PlaceHolder 3"/>
          <p:cNvSpPr>
            <a:spLocks noGrp="1"/>
          </p:cNvSpPr>
          <p:nvPr>
            <p:ph type="body"/>
          </p:nvPr>
        </p:nvSpPr>
        <p:spPr>
          <a:xfrm>
            <a:off x="1141560" y="409968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27"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8"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9" name="PlaceHolder 4"/>
          <p:cNvSpPr>
            <a:spLocks noGrp="1"/>
          </p:cNvSpPr>
          <p:nvPr>
            <p:ph type="body"/>
          </p:nvPr>
        </p:nvSpPr>
        <p:spPr>
          <a:xfrm>
            <a:off x="114156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0" name="PlaceHolder 5"/>
          <p:cNvSpPr>
            <a:spLocks noGrp="1"/>
          </p:cNvSpPr>
          <p:nvPr>
            <p:ph type="body"/>
          </p:nvPr>
        </p:nvSpPr>
        <p:spPr>
          <a:xfrm>
            <a:off x="621720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32" name="PlaceHolder 2"/>
          <p:cNvSpPr>
            <a:spLocks noGrp="1"/>
          </p:cNvSpPr>
          <p:nvPr>
            <p:ph type="body"/>
          </p:nvPr>
        </p:nvSpPr>
        <p:spPr>
          <a:xfrm>
            <a:off x="114156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3" name="PlaceHolder 3"/>
          <p:cNvSpPr>
            <a:spLocks noGrp="1"/>
          </p:cNvSpPr>
          <p:nvPr>
            <p:ph type="body"/>
          </p:nvPr>
        </p:nvSpPr>
        <p:spPr>
          <a:xfrm>
            <a:off x="449064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4" name="PlaceHolder 4"/>
          <p:cNvSpPr>
            <a:spLocks noGrp="1"/>
          </p:cNvSpPr>
          <p:nvPr>
            <p:ph type="body"/>
          </p:nvPr>
        </p:nvSpPr>
        <p:spPr>
          <a:xfrm>
            <a:off x="783972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5" name="PlaceHolder 5"/>
          <p:cNvSpPr>
            <a:spLocks noGrp="1"/>
          </p:cNvSpPr>
          <p:nvPr>
            <p:ph type="body"/>
          </p:nvPr>
        </p:nvSpPr>
        <p:spPr>
          <a:xfrm>
            <a:off x="114156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6" name="PlaceHolder 6"/>
          <p:cNvSpPr>
            <a:spLocks noGrp="1"/>
          </p:cNvSpPr>
          <p:nvPr>
            <p:ph type="body"/>
          </p:nvPr>
        </p:nvSpPr>
        <p:spPr>
          <a:xfrm>
            <a:off x="449064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7" name="PlaceHolder 7"/>
          <p:cNvSpPr>
            <a:spLocks noGrp="1"/>
          </p:cNvSpPr>
          <p:nvPr>
            <p:ph type="body"/>
          </p:nvPr>
        </p:nvSpPr>
        <p:spPr>
          <a:xfrm>
            <a:off x="783972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85" name="PlaceHolder 2"/>
          <p:cNvSpPr>
            <a:spLocks noGrp="1"/>
          </p:cNvSpPr>
          <p:nvPr>
            <p:ph type="subTitle"/>
          </p:nvPr>
        </p:nvSpPr>
        <p:spPr>
          <a:xfrm>
            <a:off x="1141560" y="2249640"/>
            <a:ext cx="9905760" cy="354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87" name="PlaceHolder 2"/>
          <p:cNvSpPr>
            <a:spLocks noGrp="1"/>
          </p:cNvSpPr>
          <p:nvPr>
            <p:ph type="body"/>
          </p:nvPr>
        </p:nvSpPr>
        <p:spPr>
          <a:xfrm>
            <a:off x="1141560" y="2249640"/>
            <a:ext cx="9905760" cy="35413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89" name="PlaceHolder 2"/>
          <p:cNvSpPr>
            <a:spLocks noGrp="1"/>
          </p:cNvSpPr>
          <p:nvPr>
            <p:ph type="body"/>
          </p:nvPr>
        </p:nvSpPr>
        <p:spPr>
          <a:xfrm>
            <a:off x="114156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90" name="PlaceHolder 3"/>
          <p:cNvSpPr>
            <a:spLocks noGrp="1"/>
          </p:cNvSpPr>
          <p:nvPr>
            <p:ph type="body"/>
          </p:nvPr>
        </p:nvSpPr>
        <p:spPr>
          <a:xfrm>
            <a:off x="621720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141560" y="618480"/>
            <a:ext cx="9905760" cy="6853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94"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95" name="PlaceHolder 3"/>
          <p:cNvSpPr>
            <a:spLocks noGrp="1"/>
          </p:cNvSpPr>
          <p:nvPr>
            <p:ph type="body"/>
          </p:nvPr>
        </p:nvSpPr>
        <p:spPr>
          <a:xfrm>
            <a:off x="621720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96" name="PlaceHolder 4"/>
          <p:cNvSpPr>
            <a:spLocks noGrp="1"/>
          </p:cNvSpPr>
          <p:nvPr>
            <p:ph type="body"/>
          </p:nvPr>
        </p:nvSpPr>
        <p:spPr>
          <a:xfrm>
            <a:off x="114156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03" name="PlaceHolder 2"/>
          <p:cNvSpPr>
            <a:spLocks noGrp="1"/>
          </p:cNvSpPr>
          <p:nvPr>
            <p:ph type="subTitle"/>
          </p:nvPr>
        </p:nvSpPr>
        <p:spPr>
          <a:xfrm>
            <a:off x="1141560" y="2249640"/>
            <a:ext cx="9905760" cy="354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98" name="PlaceHolder 2"/>
          <p:cNvSpPr>
            <a:spLocks noGrp="1"/>
          </p:cNvSpPr>
          <p:nvPr>
            <p:ph type="body"/>
          </p:nvPr>
        </p:nvSpPr>
        <p:spPr>
          <a:xfrm>
            <a:off x="114156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99"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00" name="PlaceHolder 4"/>
          <p:cNvSpPr>
            <a:spLocks noGrp="1"/>
          </p:cNvSpPr>
          <p:nvPr>
            <p:ph type="body"/>
          </p:nvPr>
        </p:nvSpPr>
        <p:spPr>
          <a:xfrm>
            <a:off x="621720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202"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03"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04" name="PlaceHolder 4"/>
          <p:cNvSpPr>
            <a:spLocks noGrp="1"/>
          </p:cNvSpPr>
          <p:nvPr>
            <p:ph type="body"/>
          </p:nvPr>
        </p:nvSpPr>
        <p:spPr>
          <a:xfrm>
            <a:off x="1141560" y="409968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206" name="PlaceHolder 2"/>
          <p:cNvSpPr>
            <a:spLocks noGrp="1"/>
          </p:cNvSpPr>
          <p:nvPr>
            <p:ph type="body"/>
          </p:nvPr>
        </p:nvSpPr>
        <p:spPr>
          <a:xfrm>
            <a:off x="1141560" y="224964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07" name="PlaceHolder 3"/>
          <p:cNvSpPr>
            <a:spLocks noGrp="1"/>
          </p:cNvSpPr>
          <p:nvPr>
            <p:ph type="body"/>
          </p:nvPr>
        </p:nvSpPr>
        <p:spPr>
          <a:xfrm>
            <a:off x="1141560" y="409968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209"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0"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1" name="PlaceHolder 4"/>
          <p:cNvSpPr>
            <a:spLocks noGrp="1"/>
          </p:cNvSpPr>
          <p:nvPr>
            <p:ph type="body"/>
          </p:nvPr>
        </p:nvSpPr>
        <p:spPr>
          <a:xfrm>
            <a:off x="114156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2" name="PlaceHolder 5"/>
          <p:cNvSpPr>
            <a:spLocks noGrp="1"/>
          </p:cNvSpPr>
          <p:nvPr>
            <p:ph type="body"/>
          </p:nvPr>
        </p:nvSpPr>
        <p:spPr>
          <a:xfrm>
            <a:off x="621720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214" name="PlaceHolder 2"/>
          <p:cNvSpPr>
            <a:spLocks noGrp="1"/>
          </p:cNvSpPr>
          <p:nvPr>
            <p:ph type="body"/>
          </p:nvPr>
        </p:nvSpPr>
        <p:spPr>
          <a:xfrm>
            <a:off x="114156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5" name="PlaceHolder 3"/>
          <p:cNvSpPr>
            <a:spLocks noGrp="1"/>
          </p:cNvSpPr>
          <p:nvPr>
            <p:ph type="body"/>
          </p:nvPr>
        </p:nvSpPr>
        <p:spPr>
          <a:xfrm>
            <a:off x="449064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6" name="PlaceHolder 4"/>
          <p:cNvSpPr>
            <a:spLocks noGrp="1"/>
          </p:cNvSpPr>
          <p:nvPr>
            <p:ph type="body"/>
          </p:nvPr>
        </p:nvSpPr>
        <p:spPr>
          <a:xfrm>
            <a:off x="783972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7" name="PlaceHolder 5"/>
          <p:cNvSpPr>
            <a:spLocks noGrp="1"/>
          </p:cNvSpPr>
          <p:nvPr>
            <p:ph type="body"/>
          </p:nvPr>
        </p:nvSpPr>
        <p:spPr>
          <a:xfrm>
            <a:off x="114156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8" name="PlaceHolder 6"/>
          <p:cNvSpPr>
            <a:spLocks noGrp="1"/>
          </p:cNvSpPr>
          <p:nvPr>
            <p:ph type="body"/>
          </p:nvPr>
        </p:nvSpPr>
        <p:spPr>
          <a:xfrm>
            <a:off x="449064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9" name="PlaceHolder 7"/>
          <p:cNvSpPr>
            <a:spLocks noGrp="1"/>
          </p:cNvSpPr>
          <p:nvPr>
            <p:ph type="body"/>
          </p:nvPr>
        </p:nvSpPr>
        <p:spPr>
          <a:xfrm>
            <a:off x="783972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05" name="PlaceHolder 2"/>
          <p:cNvSpPr>
            <a:spLocks noGrp="1"/>
          </p:cNvSpPr>
          <p:nvPr>
            <p:ph type="body"/>
          </p:nvPr>
        </p:nvSpPr>
        <p:spPr>
          <a:xfrm>
            <a:off x="1141560" y="2249640"/>
            <a:ext cx="9905760" cy="35413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07" name="PlaceHolder 2"/>
          <p:cNvSpPr>
            <a:spLocks noGrp="1"/>
          </p:cNvSpPr>
          <p:nvPr>
            <p:ph type="body"/>
          </p:nvPr>
        </p:nvSpPr>
        <p:spPr>
          <a:xfrm>
            <a:off x="114156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08" name="PlaceHolder 3"/>
          <p:cNvSpPr>
            <a:spLocks noGrp="1"/>
          </p:cNvSpPr>
          <p:nvPr>
            <p:ph type="body"/>
          </p:nvPr>
        </p:nvSpPr>
        <p:spPr>
          <a:xfrm>
            <a:off x="621720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141560" y="618480"/>
            <a:ext cx="9905760" cy="6853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12"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3" name="PlaceHolder 3"/>
          <p:cNvSpPr>
            <a:spLocks noGrp="1"/>
          </p:cNvSpPr>
          <p:nvPr>
            <p:ph type="body"/>
          </p:nvPr>
        </p:nvSpPr>
        <p:spPr>
          <a:xfrm>
            <a:off x="621720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4" name="PlaceHolder 4"/>
          <p:cNvSpPr>
            <a:spLocks noGrp="1"/>
          </p:cNvSpPr>
          <p:nvPr>
            <p:ph type="body"/>
          </p:nvPr>
        </p:nvSpPr>
        <p:spPr>
          <a:xfrm>
            <a:off x="114156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16" name="PlaceHolder 2"/>
          <p:cNvSpPr>
            <a:spLocks noGrp="1"/>
          </p:cNvSpPr>
          <p:nvPr>
            <p:ph type="body"/>
          </p:nvPr>
        </p:nvSpPr>
        <p:spPr>
          <a:xfrm>
            <a:off x="114156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7"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8" name="PlaceHolder 4"/>
          <p:cNvSpPr>
            <a:spLocks noGrp="1"/>
          </p:cNvSpPr>
          <p:nvPr>
            <p:ph type="body"/>
          </p:nvPr>
        </p:nvSpPr>
        <p:spPr>
          <a:xfrm>
            <a:off x="621720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p:spPr>
        <p:txBody>
          <a:bodyPr lIns="0" rIns="0" tIns="0" bIns="0" anchor="ctr">
            <a:noAutofit/>
          </a:bodyPr>
          <a:p>
            <a:endParaRPr b="0" lang="en-US" sz="1800" spc="-1" strike="noStrike">
              <a:solidFill>
                <a:srgbClr val="ffffff"/>
              </a:solidFill>
              <a:latin typeface="Tw Cen MT"/>
            </a:endParaRPr>
          </a:p>
        </p:txBody>
      </p:sp>
      <p:sp>
        <p:nvSpPr>
          <p:cNvPr id="120"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1"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2" name="PlaceHolder 4"/>
          <p:cNvSpPr>
            <a:spLocks noGrp="1"/>
          </p:cNvSpPr>
          <p:nvPr>
            <p:ph type="body"/>
          </p:nvPr>
        </p:nvSpPr>
        <p:spPr>
          <a:xfrm>
            <a:off x="1141560" y="409968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2" descr="\\DROBO-FS\QuickDrops\JB\PPTX NG\Droplets\LightingOverlay.png"/>
          <p:cNvPicPr/>
          <p:nvPr/>
        </p:nvPicPr>
        <p:blipFill>
          <a:blip r:embed="rId3">
            <a:alphaModFix amt="30000"/>
          </a:blip>
          <a:stretch/>
        </p:blipFill>
        <p:spPr>
          <a:xfrm>
            <a:off x="0" y="0"/>
            <a:ext cx="12191760" cy="6857640"/>
          </a:xfrm>
          <a:prstGeom prst="rect">
            <a:avLst/>
          </a:prstGeom>
          <a:ln w="0">
            <a:noFill/>
          </a:ln>
        </p:spPr>
      </p:pic>
      <p:grpSp>
        <p:nvGrpSpPr>
          <p:cNvPr id="1" name="Group 7"/>
          <p:cNvGrpSpPr/>
          <p:nvPr/>
        </p:nvGrpSpPr>
        <p:grpSpPr>
          <a:xfrm>
            <a:off x="-14400" y="0"/>
            <a:ext cx="12053520" cy="6857640"/>
            <a:chOff x="-14400" y="0"/>
            <a:chExt cx="12053520" cy="6857640"/>
          </a:xfrm>
        </p:grpSpPr>
        <p:grpSp>
          <p:nvGrpSpPr>
            <p:cNvPr id="2" name="Group 8"/>
            <p:cNvGrpSpPr/>
            <p:nvPr/>
          </p:nvGrpSpPr>
          <p:grpSpPr>
            <a:xfrm>
              <a:off x="-14400" y="0"/>
              <a:ext cx="1220760" cy="6857640"/>
              <a:chOff x="-14400" y="0"/>
              <a:chExt cx="1220760" cy="6857640"/>
            </a:xfrm>
          </p:grpSpPr>
          <p:sp>
            <p:nvSpPr>
              <p:cNvPr id="3" name="Rectangle 5"/>
              <p:cNvSpPr/>
              <p:nvPr/>
            </p:nvSpPr>
            <p:spPr>
              <a:xfrm>
                <a:off x="114480" y="468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4" name="Freeform 6"/>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 name="Freeform 7"/>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 name="Freeform 8"/>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 name="Freeform 9"/>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 name="Freeform 10"/>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 name="Freeform 11"/>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0" name="Freeform 12"/>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1" name="Freeform 13"/>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2" name="Freeform 14"/>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3" name="Freeform 15"/>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 name="Line 16"/>
              <p:cNvSpPr/>
              <p:nvPr/>
            </p:nvSpPr>
            <p:spPr>
              <a:xfrm>
                <a:off x="-4680" y="9360"/>
                <a:ext cx="360" cy="360"/>
              </a:xfrm>
              <a:custGeom>
                <a:avLst/>
                <a:gdLst/>
                <a:ahLst/>
                <a:rect l="0" t="0" r="r" b="b"/>
                <a:pathLst>
                  <a:path w="1" h="1">
                    <a:moveTo>
                      <a:pt x="0" y="0"/>
                    </a:moveTo>
                    <a:lnTo>
                      <a:pt x="0" y="0"/>
                    </a:lnTo>
                  </a:path>
                </a:pathLst>
              </a:custGeom>
              <a:ln w="15">
                <a:solidFill>
                  <a:srgbClr val="ffffff"/>
                </a:solidFill>
              </a:ln>
            </p:spPr>
          </p:sp>
          <p:sp>
            <p:nvSpPr>
              <p:cNvPr id="15" name="Freeform 17"/>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 name="Freeform 18"/>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 name="Freeform 19"/>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8" name="Freeform 20"/>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9" name="Rectangle 21"/>
              <p:cNvSpPr/>
              <p:nvPr/>
            </p:nvSpPr>
            <p:spPr>
              <a:xfrm>
                <a:off x="133200" y="466236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20" name="Freeform 22"/>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1" name="Freeform 23"/>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2" name="Freeform 24"/>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 name="Freeform 25"/>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 name="Freeform 26"/>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 name="Freeform 27"/>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6" name="Freeform 28"/>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7" name="Freeform 29"/>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8" name="Freeform 30"/>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9" name="Freeform 31"/>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grpSp>
        <p:grpSp>
          <p:nvGrpSpPr>
            <p:cNvPr id="30" name="Group 9"/>
            <p:cNvGrpSpPr/>
            <p:nvPr/>
          </p:nvGrpSpPr>
          <p:grpSpPr>
            <a:xfrm>
              <a:off x="11364840" y="0"/>
              <a:ext cx="674280" cy="6848280"/>
              <a:chOff x="11364840" y="0"/>
              <a:chExt cx="674280" cy="6848280"/>
            </a:xfrm>
          </p:grpSpPr>
          <p:sp>
            <p:nvSpPr>
              <p:cNvPr id="31" name="Freeform 32"/>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2" name="Freeform 33"/>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3" name="Freeform 34"/>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4" name="Freeform 35"/>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5" name="Freeform 36"/>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6" name="Freeform 37"/>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7" name="Freeform 38"/>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8" name="Freeform 39"/>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9" name="Freeform 40"/>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0" name="Rectangle 41"/>
              <p:cNvSpPr/>
              <p:nvPr/>
            </p:nvSpPr>
            <p:spPr>
              <a:xfrm>
                <a:off x="11939760" y="6595920"/>
                <a:ext cx="23400" cy="25200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grpSp>
      </p:grpSp>
      <p:pic>
        <p:nvPicPr>
          <p:cNvPr id="41" name="Picture 2" descr="\\DROBO-FS\QuickDrops\JB\PPTX NG\Droplets\LightingOverlay.png"/>
          <p:cNvPicPr/>
          <p:nvPr/>
        </p:nvPicPr>
        <p:blipFill>
          <a:blip r:embed="rId4">
            <a:alphaModFix amt="30000"/>
          </a:blip>
          <a:stretch/>
        </p:blipFill>
        <p:spPr>
          <a:xfrm>
            <a:off x="0" y="0"/>
            <a:ext cx="12191760" cy="6857640"/>
          </a:xfrm>
          <a:prstGeom prst="rect">
            <a:avLst/>
          </a:prstGeom>
          <a:ln w="0">
            <a:noFill/>
          </a:ln>
        </p:spPr>
      </p:pic>
      <p:grpSp>
        <p:nvGrpSpPr>
          <p:cNvPr id="42" name="Group 10"/>
          <p:cNvGrpSpPr/>
          <p:nvPr/>
        </p:nvGrpSpPr>
        <p:grpSpPr>
          <a:xfrm>
            <a:off x="0" y="0"/>
            <a:ext cx="2304720" cy="6857640"/>
            <a:chOff x="0" y="0"/>
            <a:chExt cx="2304720" cy="6857640"/>
          </a:xfrm>
        </p:grpSpPr>
        <p:sp>
          <p:nvSpPr>
            <p:cNvPr id="43" name="Rectangle 5"/>
            <p:cNvSpPr/>
            <p:nvPr/>
          </p:nvSpPr>
          <p:spPr>
            <a:xfrm>
              <a:off x="1209600" y="468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44" name="Freeform 6"/>
            <p:cNvSpPr/>
            <p:nvPr/>
          </p:nvSpPr>
          <p:spPr>
            <a:xfrm>
              <a:off x="112860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5" name="Freeform 7"/>
            <p:cNvSpPr/>
            <p:nvPr/>
          </p:nvSpPr>
          <p:spPr>
            <a:xfrm>
              <a:off x="112392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6" name="Rectangle 8"/>
            <p:cNvSpPr/>
            <p:nvPr/>
          </p:nvSpPr>
          <p:spPr>
            <a:xfrm>
              <a:off x="414360" y="9360"/>
              <a:ext cx="28080" cy="44812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47" name="Freeform 9"/>
            <p:cNvSpPr/>
            <p:nvPr/>
          </p:nvSpPr>
          <p:spPr>
            <a:xfrm>
              <a:off x="3333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8" name="Freeform 10"/>
            <p:cNvSpPr/>
            <p:nvPr/>
          </p:nvSpPr>
          <p:spPr>
            <a:xfrm>
              <a:off x="190440" y="9360"/>
              <a:ext cx="151920" cy="90756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9" name="Freeform 11"/>
            <p:cNvSpPr/>
            <p:nvPr/>
          </p:nvSpPr>
          <p:spPr>
            <a:xfrm>
              <a:off x="1290600" y="14400"/>
              <a:ext cx="375840" cy="180144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0" name="Freeform 12"/>
            <p:cNvSpPr/>
            <p:nvPr/>
          </p:nvSpPr>
          <p:spPr>
            <a:xfrm>
              <a:off x="1600200" y="18018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1" name="Freeform 13"/>
            <p:cNvSpPr/>
            <p:nvPr/>
          </p:nvSpPr>
          <p:spPr>
            <a:xfrm>
              <a:off x="1380960" y="9360"/>
              <a:ext cx="371160" cy="142524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2" name="Freeform 14"/>
            <p:cNvSpPr/>
            <p:nvPr/>
          </p:nvSpPr>
          <p:spPr>
            <a:xfrm>
              <a:off x="164304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3" name="Freeform 15"/>
            <p:cNvSpPr/>
            <p:nvPr/>
          </p:nvSpPr>
          <p:spPr>
            <a:xfrm>
              <a:off x="1685880" y="14209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4" name="Freeform 16"/>
            <p:cNvSpPr/>
            <p:nvPr/>
          </p:nvSpPr>
          <p:spPr>
            <a:xfrm>
              <a:off x="1685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5" name="Freeform 17"/>
            <p:cNvSpPr/>
            <p:nvPr/>
          </p:nvSpPr>
          <p:spPr>
            <a:xfrm>
              <a:off x="1743120" y="4680"/>
              <a:ext cx="418680" cy="52200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6" name="Freeform 18"/>
            <p:cNvSpPr/>
            <p:nvPr/>
          </p:nvSpPr>
          <p:spPr>
            <a:xfrm>
              <a:off x="211932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7" name="Freeform 19"/>
            <p:cNvSpPr/>
            <p:nvPr/>
          </p:nvSpPr>
          <p:spPr>
            <a:xfrm>
              <a:off x="952560" y="4680"/>
              <a:ext cx="151920" cy="90756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8" name="Freeform 20"/>
            <p:cNvSpPr/>
            <p:nvPr/>
          </p:nvSpPr>
          <p:spPr>
            <a:xfrm>
              <a:off x="866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9" name="Freeform 21"/>
            <p:cNvSpPr/>
            <p:nvPr/>
          </p:nvSpPr>
          <p:spPr>
            <a:xfrm>
              <a:off x="890640" y="15541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0" name="Freeform 22"/>
            <p:cNvSpPr/>
            <p:nvPr/>
          </p:nvSpPr>
          <p:spPr>
            <a:xfrm>
              <a:off x="738360" y="5622840"/>
              <a:ext cx="337680" cy="121572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1" name="Freeform 23"/>
            <p:cNvSpPr/>
            <p:nvPr/>
          </p:nvSpPr>
          <p:spPr>
            <a:xfrm>
              <a:off x="647640" y="5479920"/>
              <a:ext cx="156960" cy="15696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2" name="Freeform 24"/>
            <p:cNvSpPr/>
            <p:nvPr/>
          </p:nvSpPr>
          <p:spPr>
            <a:xfrm>
              <a:off x="66600" y="903240"/>
              <a:ext cx="190080" cy="19008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3" name="Freeform 25"/>
            <p:cNvSpPr/>
            <p:nvPr/>
          </p:nvSpPr>
          <p:spPr>
            <a:xfrm>
              <a:off x="0" y="3897360"/>
              <a:ext cx="132840" cy="266400"/>
            </a:xfrm>
            <a:custGeom>
              <a:avLst/>
              <a:gdLst/>
              <a:ahLst/>
              <a:rect l="l" t="t" r="r" b="b"/>
              <a:pathLst>
                <a:path w="84" h="168">
                  <a:moveTo>
                    <a:pt x="69" y="168"/>
                  </a:moveTo>
                  <a:lnTo>
                    <a:pt x="0" y="6"/>
                  </a:lnTo>
                  <a:lnTo>
                    <a:pt x="12" y="0"/>
                  </a:lnTo>
                  <a:lnTo>
                    <a:pt x="84" y="162"/>
                  </a:lnTo>
                  <a:lnTo>
                    <a:pt x="69" y="16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4" name="Freeform 26"/>
            <p:cNvSpPr/>
            <p:nvPr/>
          </p:nvSpPr>
          <p:spPr>
            <a:xfrm>
              <a:off x="66600" y="414972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5" name="Freeform 27"/>
            <p:cNvSpPr/>
            <p:nvPr/>
          </p:nvSpPr>
          <p:spPr>
            <a:xfrm>
              <a:off x="0" y="1644480"/>
              <a:ext cx="132840" cy="269640"/>
            </a:xfrm>
            <a:custGeom>
              <a:avLst/>
              <a:gdLst/>
              <a:ahLst/>
              <a:rect l="l" t="t" r="r" b="b"/>
              <a:pathLst>
                <a:path w="84" h="170">
                  <a:moveTo>
                    <a:pt x="12" y="170"/>
                  </a:moveTo>
                  <a:lnTo>
                    <a:pt x="0" y="164"/>
                  </a:lnTo>
                  <a:lnTo>
                    <a:pt x="69" y="0"/>
                  </a:lnTo>
                  <a:lnTo>
                    <a:pt x="84" y="6"/>
                  </a:lnTo>
                  <a:lnTo>
                    <a:pt x="12" y="17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6" name="Freeform 28"/>
            <p:cNvSpPr/>
            <p:nvPr/>
          </p:nvSpPr>
          <p:spPr>
            <a:xfrm>
              <a:off x="66600" y="14684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7" name="Freeform 29"/>
            <p:cNvSpPr/>
            <p:nvPr/>
          </p:nvSpPr>
          <p:spPr>
            <a:xfrm>
              <a:off x="695160" y="4680"/>
              <a:ext cx="309240" cy="155844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8" name="Freeform 30"/>
            <p:cNvSpPr/>
            <p:nvPr/>
          </p:nvSpPr>
          <p:spPr>
            <a:xfrm>
              <a:off x="57240" y="48816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9" name="Freeform 31"/>
            <p:cNvSpPr/>
            <p:nvPr/>
          </p:nvSpPr>
          <p:spPr>
            <a:xfrm>
              <a:off x="138240" y="5060880"/>
              <a:ext cx="304560" cy="177768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0" name="Freeform 32"/>
            <p:cNvSpPr/>
            <p:nvPr/>
          </p:nvSpPr>
          <p:spPr>
            <a:xfrm>
              <a:off x="561960" y="64310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1" name="Rectangle 33"/>
            <p:cNvSpPr/>
            <p:nvPr/>
          </p:nvSpPr>
          <p:spPr>
            <a:xfrm>
              <a:off x="642960" y="6610320"/>
              <a:ext cx="23400" cy="24264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72" name="Freeform 34"/>
            <p:cNvSpPr/>
            <p:nvPr/>
          </p:nvSpPr>
          <p:spPr>
            <a:xfrm>
              <a:off x="76320" y="6431040"/>
              <a:ext cx="190080" cy="18864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3" name="Freeform 35"/>
            <p:cNvSpPr/>
            <p:nvPr/>
          </p:nvSpPr>
          <p:spPr>
            <a:xfrm>
              <a:off x="0" y="5978520"/>
              <a:ext cx="190080" cy="46152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4" name="Freeform 36"/>
            <p:cNvSpPr/>
            <p:nvPr/>
          </p:nvSpPr>
          <p:spPr>
            <a:xfrm>
              <a:off x="1014480" y="1801800"/>
              <a:ext cx="213840" cy="75528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5" name="Freeform 37"/>
            <p:cNvSpPr/>
            <p:nvPr/>
          </p:nvSpPr>
          <p:spPr>
            <a:xfrm>
              <a:off x="938160" y="2548080"/>
              <a:ext cx="166320" cy="15984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6" name="Freeform 38"/>
            <p:cNvSpPr/>
            <p:nvPr/>
          </p:nvSpPr>
          <p:spPr>
            <a:xfrm>
              <a:off x="595440" y="4680"/>
              <a:ext cx="637920" cy="402552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7" name="Freeform 39"/>
            <p:cNvSpPr/>
            <p:nvPr/>
          </p:nvSpPr>
          <p:spPr>
            <a:xfrm>
              <a:off x="122400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8" name="Freeform 40"/>
            <p:cNvSpPr/>
            <p:nvPr/>
          </p:nvSpPr>
          <p:spPr>
            <a:xfrm>
              <a:off x="1300320" y="1849320"/>
              <a:ext cx="109080" cy="10764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9" name="Freeform 41"/>
            <p:cNvSpPr/>
            <p:nvPr/>
          </p:nvSpPr>
          <p:spPr>
            <a:xfrm>
              <a:off x="281160" y="3417840"/>
              <a:ext cx="142560" cy="47448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0" name="Freeform 42"/>
            <p:cNvSpPr/>
            <p:nvPr/>
          </p:nvSpPr>
          <p:spPr>
            <a:xfrm>
              <a:off x="237960" y="3882960"/>
              <a:ext cx="109080" cy="10908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1" name="Freeform 43"/>
            <p:cNvSpPr/>
            <p:nvPr/>
          </p:nvSpPr>
          <p:spPr>
            <a:xfrm>
              <a:off x="4680" y="2166840"/>
              <a:ext cx="114120" cy="45216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2" name="Freeform 44"/>
            <p:cNvSpPr/>
            <p:nvPr/>
          </p:nvSpPr>
          <p:spPr>
            <a:xfrm>
              <a:off x="52560" y="2066760"/>
              <a:ext cx="109080" cy="10908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3" name="Rectangle 45"/>
            <p:cNvSpPr/>
            <p:nvPr/>
          </p:nvSpPr>
          <p:spPr>
            <a:xfrm>
              <a:off x="1228680" y="466236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84" name="Freeform 46"/>
            <p:cNvSpPr/>
            <p:nvPr/>
          </p:nvSpPr>
          <p:spPr>
            <a:xfrm>
              <a:off x="1319040" y="5041800"/>
              <a:ext cx="371160" cy="180144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5" name="Freeform 47"/>
            <p:cNvSpPr/>
            <p:nvPr/>
          </p:nvSpPr>
          <p:spPr>
            <a:xfrm>
              <a:off x="114768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6" name="Freeform 48"/>
            <p:cNvSpPr/>
            <p:nvPr/>
          </p:nvSpPr>
          <p:spPr>
            <a:xfrm>
              <a:off x="819000" y="3983040"/>
              <a:ext cx="347400" cy="286020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7" name="Freeform 49"/>
            <p:cNvSpPr/>
            <p:nvPr/>
          </p:nvSpPr>
          <p:spPr>
            <a:xfrm>
              <a:off x="728640" y="380700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8" name="Freeform 50"/>
            <p:cNvSpPr/>
            <p:nvPr/>
          </p:nvSpPr>
          <p:spPr>
            <a:xfrm>
              <a:off x="162396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9" name="Freeform 51"/>
            <p:cNvSpPr/>
            <p:nvPr/>
          </p:nvSpPr>
          <p:spPr>
            <a:xfrm>
              <a:off x="1405080" y="5423040"/>
              <a:ext cx="371160" cy="142524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0" name="Freeform 52"/>
            <p:cNvSpPr/>
            <p:nvPr/>
          </p:nvSpPr>
          <p:spPr>
            <a:xfrm>
              <a:off x="166680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1" name="Freeform 53"/>
            <p:cNvSpPr/>
            <p:nvPr/>
          </p:nvSpPr>
          <p:spPr>
            <a:xfrm>
              <a:off x="170964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2" name="Freeform 54"/>
            <p:cNvSpPr/>
            <p:nvPr/>
          </p:nvSpPr>
          <p:spPr>
            <a:xfrm>
              <a:off x="170964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3" name="Freeform 55"/>
            <p:cNvSpPr/>
            <p:nvPr/>
          </p:nvSpPr>
          <p:spPr>
            <a:xfrm>
              <a:off x="1766880" y="6330960"/>
              <a:ext cx="418680" cy="52668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4" name="Freeform 56"/>
            <p:cNvSpPr/>
            <p:nvPr/>
          </p:nvSpPr>
          <p:spPr>
            <a:xfrm>
              <a:off x="214776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5" name="Freeform 57"/>
            <p:cNvSpPr/>
            <p:nvPr/>
          </p:nvSpPr>
          <p:spPr>
            <a:xfrm>
              <a:off x="504720" y="9360"/>
              <a:ext cx="232920" cy="510336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6" name="Freeform 58"/>
            <p:cNvSpPr/>
            <p:nvPr/>
          </p:nvSpPr>
          <p:spPr>
            <a:xfrm>
              <a:off x="633240" y="5103720"/>
              <a:ext cx="185400" cy="18540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grpSp>
      <p:sp>
        <p:nvSpPr>
          <p:cNvPr id="97" name="PlaceHolder 1"/>
          <p:cNvSpPr>
            <a:spLocks noGrp="1"/>
          </p:cNvSpPr>
          <p:nvPr>
            <p:ph type="title"/>
          </p:nvPr>
        </p:nvSpPr>
        <p:spPr>
          <a:xfrm>
            <a:off x="1876320" y="1122480"/>
            <a:ext cx="8791200" cy="2387160"/>
          </a:xfrm>
          <a:prstGeom prst="rect">
            <a:avLst/>
          </a:prstGeom>
        </p:spPr>
        <p:txBody>
          <a:bodyPr anchor="b">
            <a:normAutofit/>
          </a:bodyPr>
          <a:p>
            <a:pPr>
              <a:lnSpc>
                <a:spcPct val="90000"/>
              </a:lnSpc>
            </a:pPr>
            <a:r>
              <a:rPr b="0" lang="es-ES" sz="4800" spc="-1" strike="noStrike" cap="all">
                <a:solidFill>
                  <a:srgbClr val="ffffff"/>
                </a:solidFill>
                <a:latin typeface="Tw Cen MT"/>
              </a:rPr>
              <a:t>Haga clic para modificar el estilo de título del patrón</a:t>
            </a:r>
            <a:endParaRPr b="0" lang="en-US" sz="4800" spc="-1" strike="noStrike">
              <a:solidFill>
                <a:srgbClr val="ffffff"/>
              </a:solidFill>
              <a:latin typeface="Tw Cen MT"/>
            </a:endParaRPr>
          </a:p>
        </p:txBody>
      </p:sp>
      <p:sp>
        <p:nvSpPr>
          <p:cNvPr id="98" name="PlaceHolder 2"/>
          <p:cNvSpPr>
            <a:spLocks noGrp="1"/>
          </p:cNvSpPr>
          <p:nvPr>
            <p:ph type="dt"/>
          </p:nvPr>
        </p:nvSpPr>
        <p:spPr>
          <a:xfrm>
            <a:off x="7077600" y="5410080"/>
            <a:ext cx="2742840" cy="364680"/>
          </a:xfrm>
          <a:prstGeom prst="rect">
            <a:avLst/>
          </a:prstGeom>
        </p:spPr>
        <p:txBody>
          <a:bodyPr anchor="ctr">
            <a:noAutofit/>
          </a:bodyPr>
          <a:p>
            <a:pPr algn="r">
              <a:lnSpc>
                <a:spcPct val="100000"/>
              </a:lnSpc>
            </a:pPr>
            <a:fld id="{3A067826-29E7-40C1-8899-38038BE3819E}" type="datetime">
              <a:rPr b="0" lang="es-ES" sz="1050" spc="-1" strike="noStrike">
                <a:solidFill>
                  <a:srgbClr val="ffffff"/>
                </a:solidFill>
                <a:latin typeface="Tw Cen MT"/>
              </a:rPr>
              <a:t>3/06/22</a:t>
            </a:fld>
            <a:endParaRPr b="0" lang="en-US" sz="1050" spc="-1" strike="noStrike">
              <a:latin typeface="Times New Roman"/>
            </a:endParaRPr>
          </a:p>
        </p:txBody>
      </p:sp>
      <p:sp>
        <p:nvSpPr>
          <p:cNvPr id="99" name="PlaceHolder 3"/>
          <p:cNvSpPr>
            <a:spLocks noGrp="1"/>
          </p:cNvSpPr>
          <p:nvPr>
            <p:ph type="ftr"/>
          </p:nvPr>
        </p:nvSpPr>
        <p:spPr>
          <a:xfrm>
            <a:off x="1876320" y="5410080"/>
            <a:ext cx="5124600" cy="364680"/>
          </a:xfrm>
          <a:prstGeom prst="rect">
            <a:avLst/>
          </a:prstGeom>
        </p:spPr>
        <p:txBody>
          <a:bodyPr anchor="ctr">
            <a:noAutofit/>
          </a:bodyPr>
          <a:p>
            <a:endParaRPr b="0" lang="en-US" sz="2400" spc="-1" strike="noStrike">
              <a:latin typeface="Times New Roman"/>
            </a:endParaRPr>
          </a:p>
        </p:txBody>
      </p:sp>
      <p:sp>
        <p:nvSpPr>
          <p:cNvPr id="100" name="PlaceHolder 4"/>
          <p:cNvSpPr>
            <a:spLocks noGrp="1"/>
          </p:cNvSpPr>
          <p:nvPr>
            <p:ph type="sldNum"/>
          </p:nvPr>
        </p:nvSpPr>
        <p:spPr>
          <a:xfrm>
            <a:off x="9896760" y="5410080"/>
            <a:ext cx="770760" cy="364680"/>
          </a:xfrm>
          <a:prstGeom prst="rect">
            <a:avLst/>
          </a:prstGeom>
        </p:spPr>
        <p:txBody>
          <a:bodyPr anchor="ctr">
            <a:noAutofit/>
          </a:bodyPr>
          <a:p>
            <a:pPr algn="r">
              <a:lnSpc>
                <a:spcPct val="100000"/>
              </a:lnSpc>
            </a:pPr>
            <a:fld id="{412B8257-E3A7-4741-B0A6-09932456FADB}" type="slidenum">
              <a:rPr b="0" lang="es-ES" sz="1050" spc="-1" strike="noStrike">
                <a:solidFill>
                  <a:srgbClr val="ffffff"/>
                </a:solidFill>
                <a:latin typeface="Tw Cen MT"/>
              </a:rPr>
              <a:t>&lt;number&gt;</a:t>
            </a:fld>
            <a:endParaRPr b="0" lang="en-US" sz="1050" spc="-1" strike="noStrike">
              <a:latin typeface="Times New Roman"/>
            </a:endParaRPr>
          </a:p>
        </p:txBody>
      </p:sp>
      <p:sp>
        <p:nvSpPr>
          <p:cNvPr id="101"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400" spc="-1" strike="noStrike">
                <a:solidFill>
                  <a:srgbClr val="ffffff"/>
                </a:solidFill>
                <a:latin typeface="Tw Cen MT"/>
              </a:rPr>
              <a:t>Click to edit the outline text format</a:t>
            </a:r>
            <a:endParaRPr b="0" lang="en-US" sz="2400" spc="-1" strike="noStrike">
              <a:solidFill>
                <a:srgbClr val="ffffff"/>
              </a:solidFill>
              <a:latin typeface="Tw Cen MT"/>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Tw Cen MT"/>
              </a:rPr>
              <a:t>Second Outline Level</a:t>
            </a:r>
            <a:endParaRPr b="0" lang="en-US" sz="1800" spc="-1" strike="noStrike">
              <a:solidFill>
                <a:srgbClr val="ffffff"/>
              </a:solidFill>
              <a:latin typeface="Tw Cen MT"/>
            </a:endParaRPr>
          </a:p>
          <a:p>
            <a:pPr lvl="2" marL="1296000" indent="-288000">
              <a:spcBef>
                <a:spcPts val="850"/>
              </a:spcBef>
              <a:buClr>
                <a:srgbClr val="ffffff"/>
              </a:buClr>
              <a:buSzPct val="45000"/>
              <a:buFont typeface="Wingdings" charset="2"/>
              <a:buChar char=""/>
            </a:pPr>
            <a:r>
              <a:rPr b="0" lang="en-US" sz="1600" spc="-1" strike="noStrike">
                <a:solidFill>
                  <a:srgbClr val="ffffff"/>
                </a:solidFill>
                <a:latin typeface="Tw Cen MT"/>
              </a:rPr>
              <a:t>Third Outline Level</a:t>
            </a:r>
            <a:endParaRPr b="0" lang="en-US" sz="1600" spc="-1" strike="noStrike">
              <a:solidFill>
                <a:srgbClr val="ffffff"/>
              </a:solidFill>
              <a:latin typeface="Tw Cen MT"/>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Tw Cen MT"/>
              </a:rPr>
              <a:t>Fourth Outline Level</a:t>
            </a:r>
            <a:endParaRPr b="0" lang="en-US" sz="1600" spc="-1" strike="noStrike">
              <a:solidFill>
                <a:srgbClr val="ffffff"/>
              </a:solidFill>
              <a:latin typeface="Tw Cen MT"/>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Tw Cen MT"/>
              </a:rPr>
              <a:t>Fifth Outline Level</a:t>
            </a:r>
            <a:endParaRPr b="0" lang="en-US" sz="2000" spc="-1" strike="noStrike">
              <a:solidFill>
                <a:srgbClr val="ffffff"/>
              </a:solidFill>
              <a:latin typeface="Tw Cen MT"/>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Tw Cen MT"/>
              </a:rPr>
              <a:t>Sixth Outline Level</a:t>
            </a:r>
            <a:endParaRPr b="0" lang="en-US" sz="2000" spc="-1" strike="noStrike">
              <a:solidFill>
                <a:srgbClr val="ffffff"/>
              </a:solidFill>
              <a:latin typeface="Tw Cen MT"/>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Tw Cen MT"/>
              </a:rPr>
              <a:t>Seventh Outline Level</a:t>
            </a:r>
            <a:endParaRPr b="0" lang="en-US" sz="2000" spc="-1" strike="noStrike">
              <a:solidFill>
                <a:srgbClr val="ffffff"/>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38" name="Picture 2" descr="\\DROBO-FS\QuickDrops\JB\PPTX NG\Droplets\LightingOverlay.png"/>
          <p:cNvPicPr/>
          <p:nvPr/>
        </p:nvPicPr>
        <p:blipFill>
          <a:blip r:embed="rId3">
            <a:alphaModFix amt="30000"/>
          </a:blip>
          <a:stretch/>
        </p:blipFill>
        <p:spPr>
          <a:xfrm>
            <a:off x="0" y="0"/>
            <a:ext cx="12191760" cy="6857640"/>
          </a:xfrm>
          <a:prstGeom prst="rect">
            <a:avLst/>
          </a:prstGeom>
          <a:ln w="0">
            <a:noFill/>
          </a:ln>
        </p:spPr>
      </p:pic>
      <p:grpSp>
        <p:nvGrpSpPr>
          <p:cNvPr id="139" name="Group 7"/>
          <p:cNvGrpSpPr/>
          <p:nvPr/>
        </p:nvGrpSpPr>
        <p:grpSpPr>
          <a:xfrm>
            <a:off x="-14400" y="0"/>
            <a:ext cx="12053520" cy="6857640"/>
            <a:chOff x="-14400" y="0"/>
            <a:chExt cx="12053520" cy="6857640"/>
          </a:xfrm>
        </p:grpSpPr>
        <p:grpSp>
          <p:nvGrpSpPr>
            <p:cNvPr id="140" name="Group 8"/>
            <p:cNvGrpSpPr/>
            <p:nvPr/>
          </p:nvGrpSpPr>
          <p:grpSpPr>
            <a:xfrm>
              <a:off x="-14400" y="0"/>
              <a:ext cx="1220760" cy="6857640"/>
              <a:chOff x="-14400" y="0"/>
              <a:chExt cx="1220760" cy="6857640"/>
            </a:xfrm>
          </p:grpSpPr>
          <p:sp>
            <p:nvSpPr>
              <p:cNvPr id="141" name="Rectangle 5"/>
              <p:cNvSpPr/>
              <p:nvPr/>
            </p:nvSpPr>
            <p:spPr>
              <a:xfrm>
                <a:off x="114480" y="468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142" name="Freeform 6"/>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3" name="Freeform 7"/>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4" name="Freeform 8"/>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5" name="Freeform 9"/>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6" name="Freeform 10"/>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7" name="Freeform 11"/>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8" name="Freeform 12"/>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9" name="Freeform 13"/>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0" name="Freeform 14"/>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1" name="Freeform 15"/>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2" name="Line 16"/>
              <p:cNvSpPr/>
              <p:nvPr/>
            </p:nvSpPr>
            <p:spPr>
              <a:xfrm>
                <a:off x="-4680" y="9360"/>
                <a:ext cx="360" cy="360"/>
              </a:xfrm>
              <a:custGeom>
                <a:avLst/>
                <a:gdLst/>
                <a:ahLst/>
                <a:rect l="0" t="0" r="r" b="b"/>
                <a:pathLst>
                  <a:path w="1" h="1">
                    <a:moveTo>
                      <a:pt x="0" y="0"/>
                    </a:moveTo>
                    <a:lnTo>
                      <a:pt x="0" y="0"/>
                    </a:lnTo>
                  </a:path>
                </a:pathLst>
              </a:custGeom>
              <a:ln w="15">
                <a:solidFill>
                  <a:srgbClr val="ffffff"/>
                </a:solidFill>
              </a:ln>
            </p:spPr>
          </p:sp>
          <p:sp>
            <p:nvSpPr>
              <p:cNvPr id="153" name="Freeform 17"/>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4" name="Freeform 18"/>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5" name="Freeform 19"/>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6" name="Freeform 20"/>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7" name="Rectangle 21"/>
              <p:cNvSpPr/>
              <p:nvPr/>
            </p:nvSpPr>
            <p:spPr>
              <a:xfrm>
                <a:off x="133200" y="466236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158" name="Freeform 22"/>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9" name="Freeform 23"/>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0" name="Freeform 24"/>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1" name="Freeform 25"/>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2" name="Freeform 26"/>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3" name="Freeform 27"/>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4" name="Freeform 28"/>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5" name="Freeform 29"/>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6" name="Freeform 30"/>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7" name="Freeform 31"/>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grpSp>
        <p:grpSp>
          <p:nvGrpSpPr>
            <p:cNvPr id="168" name="Group 9"/>
            <p:cNvGrpSpPr/>
            <p:nvPr/>
          </p:nvGrpSpPr>
          <p:grpSpPr>
            <a:xfrm>
              <a:off x="11364840" y="0"/>
              <a:ext cx="674280" cy="6848280"/>
              <a:chOff x="11364840" y="0"/>
              <a:chExt cx="674280" cy="6848280"/>
            </a:xfrm>
          </p:grpSpPr>
          <p:sp>
            <p:nvSpPr>
              <p:cNvPr id="169" name="Freeform 32"/>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0" name="Freeform 33"/>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1" name="Freeform 34"/>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2" name="Freeform 35"/>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3" name="Freeform 36"/>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4" name="Freeform 37"/>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5" name="Freeform 38"/>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6" name="Freeform 39"/>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7" name="Freeform 40"/>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8" name="Rectangle 41"/>
              <p:cNvSpPr/>
              <p:nvPr/>
            </p:nvSpPr>
            <p:spPr>
              <a:xfrm>
                <a:off x="11939760" y="6595920"/>
                <a:ext cx="23400" cy="25200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grpSp>
      </p:grpSp>
      <p:sp>
        <p:nvSpPr>
          <p:cNvPr id="179" name="PlaceHolder 1"/>
          <p:cNvSpPr>
            <a:spLocks noGrp="1"/>
          </p:cNvSpPr>
          <p:nvPr>
            <p:ph type="title"/>
          </p:nvPr>
        </p:nvSpPr>
        <p:spPr>
          <a:xfrm>
            <a:off x="1141560" y="618480"/>
            <a:ext cx="9905760" cy="1478160"/>
          </a:xfrm>
          <a:prstGeom prst="rect">
            <a:avLst/>
          </a:prstGeom>
        </p:spPr>
        <p:txBody>
          <a:bodyPr anchor="ctr">
            <a:noAutofit/>
          </a:bodyPr>
          <a:p>
            <a:pPr>
              <a:lnSpc>
                <a:spcPct val="90000"/>
              </a:lnSpc>
            </a:pPr>
            <a:r>
              <a:rPr b="0" lang="es-ES" sz="3600" spc="-1" strike="noStrike" cap="all">
                <a:solidFill>
                  <a:srgbClr val="ffffff"/>
                </a:solidFill>
                <a:latin typeface="Tw Cen MT"/>
              </a:rPr>
              <a:t>Haga clic para modificar el estilo de título del patrón</a:t>
            </a:r>
            <a:endParaRPr b="0" lang="en-US" sz="3600" spc="-1" strike="noStrike">
              <a:solidFill>
                <a:srgbClr val="ffffff"/>
              </a:solidFill>
              <a:latin typeface="Tw Cen MT"/>
            </a:endParaRPr>
          </a:p>
        </p:txBody>
      </p:sp>
      <p:sp>
        <p:nvSpPr>
          <p:cNvPr id="180" name="PlaceHolder 2"/>
          <p:cNvSpPr>
            <a:spLocks noGrp="1"/>
          </p:cNvSpPr>
          <p:nvPr>
            <p:ph type="body"/>
          </p:nvPr>
        </p:nvSpPr>
        <p:spPr>
          <a:xfrm>
            <a:off x="1141560" y="2249640"/>
            <a:ext cx="9905760" cy="3541320"/>
          </a:xfrm>
          <a:prstGeom prst="rect">
            <a:avLst/>
          </a:prstGeom>
        </p:spPr>
        <p:txBody>
          <a:bodyPr>
            <a:noAutofit/>
          </a:bodyPr>
          <a:p>
            <a:pPr marL="228600" indent="-228240">
              <a:lnSpc>
                <a:spcPct val="120000"/>
              </a:lnSpc>
              <a:spcBef>
                <a:spcPts val="1001"/>
              </a:spcBef>
              <a:buClr>
                <a:srgbClr val="ffffff"/>
              </a:buClr>
              <a:buSzPct val="125000"/>
              <a:buFont typeface="Arial"/>
              <a:buChar char="•"/>
            </a:pPr>
            <a:r>
              <a:rPr b="0" lang="es-ES" sz="2400" spc="-1" strike="noStrike">
                <a:solidFill>
                  <a:srgbClr val="ffffff"/>
                </a:solidFill>
                <a:latin typeface="Tw Cen MT"/>
              </a:rPr>
              <a:t>Haga clic para modificar los estilos de texto del patrón</a:t>
            </a:r>
            <a:endParaRPr b="0" lang="en-US" sz="24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pPr>
            <a:r>
              <a:rPr b="0" lang="es-ES" sz="2000" spc="-1" strike="noStrike">
                <a:solidFill>
                  <a:srgbClr val="ffffff"/>
                </a:solidFill>
                <a:latin typeface="Tw Cen MT"/>
              </a:rPr>
              <a:t>Segundo nivel</a:t>
            </a:r>
            <a:endParaRPr b="0" lang="en-US" sz="2000" spc="-1" strike="noStrike">
              <a:solidFill>
                <a:srgbClr val="ffffff"/>
              </a:solidFill>
              <a:latin typeface="Tw Cen MT"/>
            </a:endParaRPr>
          </a:p>
          <a:p>
            <a:pPr lvl="2" marL="1143000" indent="-228240">
              <a:lnSpc>
                <a:spcPct val="120000"/>
              </a:lnSpc>
              <a:spcBef>
                <a:spcPts val="499"/>
              </a:spcBef>
              <a:buClr>
                <a:srgbClr val="ffffff"/>
              </a:buClr>
              <a:buSzPct val="125000"/>
              <a:buFont typeface="Arial"/>
              <a:buChar char="•"/>
            </a:pPr>
            <a:r>
              <a:rPr b="0" lang="es-ES" sz="1800" spc="-1" strike="noStrike">
                <a:solidFill>
                  <a:srgbClr val="ffffff"/>
                </a:solidFill>
                <a:latin typeface="Tw Cen MT"/>
              </a:rPr>
              <a:t>Tercer nivel</a:t>
            </a:r>
            <a:endParaRPr b="0" lang="en-US" sz="1800" spc="-1" strike="noStrike">
              <a:solidFill>
                <a:srgbClr val="ffffff"/>
              </a:solidFill>
              <a:latin typeface="Tw Cen MT"/>
            </a:endParaRPr>
          </a:p>
          <a:p>
            <a:pPr lvl="3" marL="1600200" indent="-228240">
              <a:lnSpc>
                <a:spcPct val="120000"/>
              </a:lnSpc>
              <a:spcBef>
                <a:spcPts val="499"/>
              </a:spcBef>
              <a:buClr>
                <a:srgbClr val="ffffff"/>
              </a:buClr>
              <a:buSzPct val="125000"/>
              <a:buFont typeface="Arial"/>
              <a:buChar char="•"/>
            </a:pPr>
            <a:r>
              <a:rPr b="0" lang="es-ES" sz="1600" spc="-1" strike="noStrike">
                <a:solidFill>
                  <a:srgbClr val="ffffff"/>
                </a:solidFill>
                <a:latin typeface="Tw Cen MT"/>
              </a:rPr>
              <a:t>Cuarto nivel</a:t>
            </a:r>
            <a:endParaRPr b="0" lang="en-US" sz="1600" spc="-1" strike="noStrike">
              <a:solidFill>
                <a:srgbClr val="ffffff"/>
              </a:solidFill>
              <a:latin typeface="Tw Cen MT"/>
            </a:endParaRPr>
          </a:p>
          <a:p>
            <a:pPr lvl="4" marL="2057400" indent="-228240">
              <a:lnSpc>
                <a:spcPct val="120000"/>
              </a:lnSpc>
              <a:spcBef>
                <a:spcPts val="499"/>
              </a:spcBef>
              <a:buClr>
                <a:srgbClr val="ffffff"/>
              </a:buClr>
              <a:buSzPct val="125000"/>
              <a:buFont typeface="Arial"/>
              <a:buChar char="•"/>
            </a:pPr>
            <a:r>
              <a:rPr b="0" lang="es-ES" sz="1600" spc="-1" strike="noStrike">
                <a:solidFill>
                  <a:srgbClr val="ffffff"/>
                </a:solidFill>
                <a:latin typeface="Tw Cen MT"/>
              </a:rPr>
              <a:t>Quinto nivel</a:t>
            </a:r>
            <a:endParaRPr b="0" lang="en-US" sz="1600" spc="-1" strike="noStrike">
              <a:solidFill>
                <a:srgbClr val="ffffff"/>
              </a:solidFill>
              <a:latin typeface="Tw Cen MT"/>
            </a:endParaRPr>
          </a:p>
        </p:txBody>
      </p:sp>
      <p:sp>
        <p:nvSpPr>
          <p:cNvPr id="181" name="PlaceHolder 3"/>
          <p:cNvSpPr>
            <a:spLocks noGrp="1"/>
          </p:cNvSpPr>
          <p:nvPr>
            <p:ph type="dt"/>
          </p:nvPr>
        </p:nvSpPr>
        <p:spPr>
          <a:xfrm>
            <a:off x="7457040" y="5883120"/>
            <a:ext cx="2742840" cy="364680"/>
          </a:xfrm>
          <a:prstGeom prst="rect">
            <a:avLst/>
          </a:prstGeom>
        </p:spPr>
        <p:txBody>
          <a:bodyPr anchor="ctr">
            <a:noAutofit/>
          </a:bodyPr>
          <a:p>
            <a:pPr algn="r">
              <a:lnSpc>
                <a:spcPct val="100000"/>
              </a:lnSpc>
            </a:pPr>
            <a:fld id="{07AA3F0B-82A7-4DBD-82C9-814B61565835}" type="datetime">
              <a:rPr b="0" lang="es-ES" sz="1050" spc="-1" strike="noStrike">
                <a:solidFill>
                  <a:srgbClr val="ffffff"/>
                </a:solidFill>
                <a:latin typeface="Tw Cen MT"/>
              </a:rPr>
              <a:t>3/06/22</a:t>
            </a:fld>
            <a:endParaRPr b="0" lang="en-US" sz="1050" spc="-1" strike="noStrike">
              <a:latin typeface="Times New Roman"/>
            </a:endParaRPr>
          </a:p>
        </p:txBody>
      </p:sp>
      <p:sp>
        <p:nvSpPr>
          <p:cNvPr id="182" name="PlaceHolder 4"/>
          <p:cNvSpPr>
            <a:spLocks noGrp="1"/>
          </p:cNvSpPr>
          <p:nvPr>
            <p:ph type="ftr"/>
          </p:nvPr>
        </p:nvSpPr>
        <p:spPr>
          <a:xfrm>
            <a:off x="1141560" y="5883120"/>
            <a:ext cx="6238800" cy="364680"/>
          </a:xfrm>
          <a:prstGeom prst="rect">
            <a:avLst/>
          </a:prstGeom>
        </p:spPr>
        <p:txBody>
          <a:bodyPr anchor="ctr">
            <a:noAutofit/>
          </a:bodyPr>
          <a:p>
            <a:endParaRPr b="0" lang="en-US" sz="2400" spc="-1" strike="noStrike">
              <a:latin typeface="Times New Roman"/>
            </a:endParaRPr>
          </a:p>
        </p:txBody>
      </p:sp>
      <p:sp>
        <p:nvSpPr>
          <p:cNvPr id="183" name="PlaceHolder 5"/>
          <p:cNvSpPr>
            <a:spLocks noGrp="1"/>
          </p:cNvSpPr>
          <p:nvPr>
            <p:ph type="sldNum"/>
          </p:nvPr>
        </p:nvSpPr>
        <p:spPr>
          <a:xfrm>
            <a:off x="10276200" y="5883120"/>
            <a:ext cx="770760" cy="364680"/>
          </a:xfrm>
          <a:prstGeom prst="rect">
            <a:avLst/>
          </a:prstGeom>
        </p:spPr>
        <p:txBody>
          <a:bodyPr anchor="ctr">
            <a:noAutofit/>
          </a:bodyPr>
          <a:p>
            <a:pPr algn="r">
              <a:lnSpc>
                <a:spcPct val="100000"/>
              </a:lnSpc>
            </a:pPr>
            <a:fld id="{3B8D2316-6F0B-40C1-866E-F72E4297CEC1}" type="slidenum">
              <a:rPr b="0" lang="es-ES" sz="1050" spc="-1" strike="noStrike">
                <a:solidFill>
                  <a:srgbClr val="ffffff"/>
                </a:solidFill>
                <a:latin typeface="Tw Cen MT"/>
              </a:rPr>
              <a:t>&lt;number&gt;</a:t>
            </a:fld>
            <a:endParaRPr b="0" lang="en-US"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0" name="Título 1"/>
          <p:cNvSpPr txBox="1"/>
          <p:nvPr/>
        </p:nvSpPr>
        <p:spPr>
          <a:xfrm>
            <a:off x="3325320" y="397800"/>
            <a:ext cx="6262920" cy="943560"/>
          </a:xfrm>
          <a:prstGeom prst="rect">
            <a:avLst/>
          </a:prstGeom>
          <a:noFill/>
          <a:ln w="0">
            <a:noFill/>
          </a:ln>
        </p:spPr>
        <p:txBody>
          <a:bodyPr anchor="b">
            <a:normAutofit/>
          </a:bodyPr>
          <a:p>
            <a:pPr>
              <a:lnSpc>
                <a:spcPct val="90000"/>
              </a:lnSpc>
            </a:pPr>
            <a:r>
              <a:rPr b="0" lang="es-ES" sz="4800" spc="-1" strike="noStrike" cap="all">
                <a:solidFill>
                  <a:srgbClr val="000000"/>
                </a:solidFill>
                <a:latin typeface="Arial"/>
              </a:rPr>
              <a:t>Cloud</a:t>
            </a:r>
            <a:r>
              <a:rPr b="0" lang="es-ES" sz="4800" spc="-1" strike="noStrike" cap="all">
                <a:solidFill>
                  <a:srgbClr val="000000"/>
                </a:solidFill>
                <a:latin typeface="Tw Cen MT"/>
              </a:rPr>
              <a:t> </a:t>
            </a:r>
            <a:r>
              <a:rPr b="0" lang="es-ES" sz="4800" spc="-1" strike="noStrike" cap="all">
                <a:solidFill>
                  <a:srgbClr val="000000"/>
                </a:solidFill>
                <a:latin typeface="Arial"/>
              </a:rPr>
              <a:t>Computing</a:t>
            </a:r>
            <a:endParaRPr b="0" lang="en-US" sz="4800" spc="-1" strike="noStrike">
              <a:solidFill>
                <a:srgbClr val="ffffff"/>
              </a:solidFill>
              <a:latin typeface="Tw Cen MT"/>
            </a:endParaRPr>
          </a:p>
        </p:txBody>
      </p:sp>
      <p:sp>
        <p:nvSpPr>
          <p:cNvPr id="221" name="Subtítulo 2"/>
          <p:cNvSpPr txBox="1"/>
          <p:nvPr/>
        </p:nvSpPr>
        <p:spPr>
          <a:xfrm>
            <a:off x="4508640" y="1341720"/>
            <a:ext cx="3174480" cy="430560"/>
          </a:xfrm>
          <a:prstGeom prst="rect">
            <a:avLst/>
          </a:prstGeom>
          <a:noFill/>
          <a:ln w="0">
            <a:noFill/>
          </a:ln>
        </p:spPr>
        <p:txBody>
          <a:bodyPr>
            <a:normAutofit fontScale="34000"/>
          </a:bodyPr>
          <a:p>
            <a:pPr>
              <a:lnSpc>
                <a:spcPct val="120000"/>
              </a:lnSpc>
              <a:spcBef>
                <a:spcPts val="1001"/>
              </a:spcBef>
              <a:tabLst>
                <a:tab algn="l" pos="0"/>
              </a:tabLst>
            </a:pPr>
            <a:r>
              <a:rPr b="0" lang="es-ES" sz="2000" spc="-1" strike="noStrike" cap="all">
                <a:solidFill>
                  <a:srgbClr val="000000"/>
                </a:solidFill>
                <a:latin typeface="Arial"/>
              </a:rPr>
              <a:t>Historical Spotify data</a:t>
            </a:r>
            <a:endParaRPr b="0" lang="en-US" sz="2000" spc="-1" strike="noStrike">
              <a:latin typeface="Arial"/>
            </a:endParaRPr>
          </a:p>
        </p:txBody>
      </p:sp>
      <p:pic>
        <p:nvPicPr>
          <p:cNvPr id="222" name="Picture 2" descr=""/>
          <p:cNvPicPr/>
          <p:nvPr/>
        </p:nvPicPr>
        <p:blipFill>
          <a:blip r:embed="rId2"/>
          <a:stretch/>
        </p:blipFill>
        <p:spPr>
          <a:xfrm>
            <a:off x="6369840" y="1063800"/>
            <a:ext cx="4729680" cy="4729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ítulo 1"/>
          <p:cNvSpPr txBox="1"/>
          <p:nvPr/>
        </p:nvSpPr>
        <p:spPr>
          <a:xfrm>
            <a:off x="1141560" y="413640"/>
            <a:ext cx="9905760" cy="1478160"/>
          </a:xfrm>
          <a:prstGeom prst="rect">
            <a:avLst/>
          </a:prstGeom>
          <a:noFill/>
          <a:ln w="0">
            <a:noFill/>
          </a:ln>
        </p:spPr>
        <p:txBody>
          <a:bodyPr anchor="ctr">
            <a:noAutofit/>
          </a:bodyPr>
          <a:p>
            <a:pPr algn="ctr">
              <a:lnSpc>
                <a:spcPct val="90000"/>
              </a:lnSpc>
            </a:pPr>
            <a:r>
              <a:rPr b="0" lang="es-ES" sz="3600" spc="-1" strike="noStrike" cap="all">
                <a:solidFill>
                  <a:srgbClr val="ffffff"/>
                </a:solidFill>
                <a:latin typeface="Calibri"/>
              </a:rPr>
              <a:t>Table of Contens </a:t>
            </a:r>
            <a:endParaRPr b="0" lang="en-US" sz="3600" spc="-1" strike="noStrike">
              <a:solidFill>
                <a:srgbClr val="ffffff"/>
              </a:solidFill>
              <a:latin typeface="Tw Cen MT"/>
            </a:endParaRPr>
          </a:p>
        </p:txBody>
      </p:sp>
      <p:sp>
        <p:nvSpPr>
          <p:cNvPr id="224" name="Marcador de contenido 2"/>
          <p:cNvSpPr txBox="1"/>
          <p:nvPr/>
        </p:nvSpPr>
        <p:spPr>
          <a:xfrm>
            <a:off x="1141560" y="1892160"/>
            <a:ext cx="9905760" cy="4228560"/>
          </a:xfrm>
          <a:prstGeom prst="rect">
            <a:avLst/>
          </a:prstGeom>
          <a:noFill/>
          <a:ln w="0">
            <a:noFill/>
          </a:ln>
        </p:spPr>
        <p:txBody>
          <a:bodyPr>
            <a:normAutofit/>
          </a:bodyPr>
          <a:p>
            <a:pPr>
              <a:lnSpc>
                <a:spcPct val="120000"/>
              </a:lnSpc>
              <a:spcBef>
                <a:spcPts val="1001"/>
              </a:spcBef>
              <a:tabLst>
                <a:tab algn="l" pos="0"/>
              </a:tabLst>
            </a:pPr>
            <a:r>
              <a:rPr b="0" lang="es-ES" sz="2200" spc="-1" strike="noStrike">
                <a:solidFill>
                  <a:srgbClr val="ffffff"/>
                </a:solidFill>
                <a:latin typeface="Calibri"/>
              </a:rPr>
              <a:t>App description</a:t>
            </a:r>
            <a:endParaRPr b="0" lang="en-US" sz="2200" spc="-1" strike="noStrike">
              <a:solidFill>
                <a:srgbClr val="ffffff"/>
              </a:solidFill>
              <a:latin typeface="Tw Cen MT"/>
            </a:endParaRPr>
          </a:p>
          <a:p>
            <a:pPr>
              <a:lnSpc>
                <a:spcPct val="120000"/>
              </a:lnSpc>
              <a:spcBef>
                <a:spcPts val="1001"/>
              </a:spcBef>
              <a:tabLst>
                <a:tab algn="l" pos="0"/>
              </a:tabLst>
            </a:pPr>
            <a:r>
              <a:rPr b="0" lang="en-US" sz="2200" spc="-1" strike="noStrike">
                <a:solidFill>
                  <a:srgbClr val="ffffff"/>
                </a:solidFill>
                <a:latin typeface="Calibri"/>
              </a:rPr>
              <a:t>Our app is going to have the following AWS services:</a:t>
            </a:r>
            <a:endParaRPr b="0" lang="en-US" sz="22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s-ES" sz="2200" spc="-1" strike="noStrike">
                <a:solidFill>
                  <a:srgbClr val="ffffff"/>
                </a:solidFill>
                <a:latin typeface="Calibri"/>
              </a:rPr>
              <a:t>Cognito </a:t>
            </a:r>
            <a:endParaRPr b="0" lang="en-US" sz="22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s-ES" sz="2200" spc="-1" strike="noStrike">
                <a:solidFill>
                  <a:srgbClr val="ffffff"/>
                </a:solidFill>
                <a:latin typeface="Calibri"/>
              </a:rPr>
              <a:t>CloudFormation</a:t>
            </a:r>
            <a:endParaRPr b="0" lang="en-US" sz="22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s-ES" sz="2200" spc="-1" strike="noStrike">
                <a:solidFill>
                  <a:srgbClr val="ffffff"/>
                </a:solidFill>
                <a:latin typeface="Calibri"/>
              </a:rPr>
              <a:t>Instances</a:t>
            </a:r>
            <a:endParaRPr b="0" lang="en-US" sz="22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s-ES" sz="2200" spc="-1" strike="noStrike">
                <a:solidFill>
                  <a:srgbClr val="ffffff"/>
                </a:solidFill>
                <a:latin typeface="Calibri"/>
              </a:rPr>
              <a:t>Security Groups</a:t>
            </a:r>
            <a:endParaRPr b="0" lang="en-US" sz="22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s-ES" sz="2200" spc="-1" strike="noStrike">
                <a:solidFill>
                  <a:srgbClr val="ffffff"/>
                </a:solidFill>
                <a:latin typeface="Calibri"/>
              </a:rPr>
              <a:t>Load Balancer</a:t>
            </a:r>
            <a:endParaRPr b="0" lang="en-US" sz="22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s-ES" sz="2200" spc="-1" strike="noStrike">
                <a:solidFill>
                  <a:srgbClr val="ffffff"/>
                </a:solidFill>
                <a:latin typeface="Calibri"/>
              </a:rPr>
              <a:t>Auto Scaling Group</a:t>
            </a:r>
            <a:endParaRPr b="0" lang="en-US" sz="22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s-ES" sz="2200" spc="-1" strike="noStrike">
                <a:solidFill>
                  <a:srgbClr val="ffffff"/>
                </a:solidFill>
                <a:latin typeface="Calibri"/>
              </a:rPr>
              <a:t>DataBase</a:t>
            </a:r>
            <a:endParaRPr b="0" lang="en-US" sz="22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s-ES" sz="2200" spc="-1" strike="noStrike">
                <a:solidFill>
                  <a:srgbClr val="ffffff"/>
                </a:solidFill>
                <a:latin typeface="Calibri"/>
              </a:rPr>
              <a:t>Disaster Recovery Plan</a:t>
            </a:r>
            <a:endParaRPr b="0" lang="en-US" sz="22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ítulo 1"/>
          <p:cNvSpPr txBox="1"/>
          <p:nvPr/>
        </p:nvSpPr>
        <p:spPr>
          <a:xfrm>
            <a:off x="1141560" y="327600"/>
            <a:ext cx="9905760" cy="1478160"/>
          </a:xfrm>
          <a:prstGeom prst="rect">
            <a:avLst/>
          </a:prstGeom>
          <a:noFill/>
          <a:ln w="0">
            <a:noFill/>
          </a:ln>
        </p:spPr>
        <p:txBody>
          <a:bodyPr anchor="ctr">
            <a:noAutofit/>
          </a:bodyPr>
          <a:p>
            <a:pPr algn="ctr">
              <a:lnSpc>
                <a:spcPct val="90000"/>
              </a:lnSpc>
            </a:pPr>
            <a:r>
              <a:rPr b="0" lang="es-ES" sz="3600" spc="-1" strike="noStrike" cap="all">
                <a:solidFill>
                  <a:srgbClr val="ffffff"/>
                </a:solidFill>
                <a:latin typeface="Calibri"/>
              </a:rPr>
              <a:t>App Description.</a:t>
            </a:r>
            <a:endParaRPr b="0" lang="en-US" sz="3600" spc="-1" strike="noStrike">
              <a:solidFill>
                <a:srgbClr val="ffffff"/>
              </a:solidFill>
              <a:latin typeface="Tw Cen MT"/>
            </a:endParaRPr>
          </a:p>
        </p:txBody>
      </p:sp>
      <p:sp>
        <p:nvSpPr>
          <p:cNvPr id="226" name="Marcador de contenido 2"/>
          <p:cNvSpPr txBox="1"/>
          <p:nvPr/>
        </p:nvSpPr>
        <p:spPr>
          <a:xfrm>
            <a:off x="1141560" y="1995480"/>
            <a:ext cx="9905760" cy="3566880"/>
          </a:xfrm>
          <a:prstGeom prst="rect">
            <a:avLst/>
          </a:prstGeom>
          <a:noFill/>
          <a:ln w="0">
            <a:noFill/>
          </a:ln>
        </p:spPr>
        <p:txBody>
          <a:bodyPr>
            <a:noAutofit/>
          </a:bodyPr>
          <a:p>
            <a:pPr>
              <a:lnSpc>
                <a:spcPct val="120000"/>
              </a:lnSpc>
              <a:spcBef>
                <a:spcPts val="1001"/>
              </a:spcBef>
              <a:tabLst>
                <a:tab algn="l" pos="0"/>
              </a:tabLst>
            </a:pPr>
            <a:r>
              <a:rPr b="0" lang="en-US" sz="2400" spc="-1" strike="noStrike">
                <a:solidFill>
                  <a:srgbClr val="ffffff"/>
                </a:solidFill>
                <a:latin typeface="Calibri"/>
              </a:rPr>
              <a:t>The main goal of this project is to implement and deploy a web application offering visualization of users’ historical Spotify data.</a:t>
            </a:r>
            <a:r>
              <a:rPr b="0" lang="es-ES" sz="2400" spc="-1" strike="noStrike">
                <a:solidFill>
                  <a:srgbClr val="ffffff"/>
                </a:solidFill>
                <a:latin typeface="Calibri"/>
              </a:rPr>
              <a:t> S</a:t>
            </a:r>
            <a:r>
              <a:rPr b="0" lang="en-US" sz="2400" spc="-1" strike="noStrike">
                <a:solidFill>
                  <a:srgbClr val="ffffff"/>
                </a:solidFill>
                <a:latin typeface="Calibri"/>
              </a:rPr>
              <a:t>potify is an online streaming service offering its clients access to the history of listening.</a:t>
            </a:r>
            <a:endParaRPr b="0" lang="en-US" sz="2400" spc="-1" strike="noStrike">
              <a:solidFill>
                <a:srgbClr val="ffffff"/>
              </a:solidFill>
              <a:latin typeface="Tw Cen MT"/>
            </a:endParaRPr>
          </a:p>
          <a:p>
            <a:pPr>
              <a:lnSpc>
                <a:spcPct val="120000"/>
              </a:lnSpc>
              <a:spcBef>
                <a:spcPts val="1001"/>
              </a:spcBef>
              <a:tabLst>
                <a:tab algn="l" pos="0"/>
              </a:tabLst>
            </a:pPr>
            <a:r>
              <a:rPr b="0" lang="en-US" sz="2400" spc="-1" strike="noStrike">
                <a:solidFill>
                  <a:srgbClr val="ffffff"/>
                </a:solidFill>
                <a:latin typeface="Calibri"/>
              </a:rPr>
              <a:t>But this function is not automatic, where you can see information about what, when and how long has been played on the account. Through amazon web services we create an app that is able to visualize the history.</a:t>
            </a:r>
            <a:endParaRPr b="0" lang="en-US" sz="2400" spc="-1" strike="noStrike">
              <a:solidFill>
                <a:srgbClr val="ffffff"/>
              </a:solidFill>
              <a:latin typeface="Tw Cen MT"/>
            </a:endParaRPr>
          </a:p>
          <a:p>
            <a:pPr>
              <a:lnSpc>
                <a:spcPct val="120000"/>
              </a:lnSpc>
              <a:spcBef>
                <a:spcPts val="1001"/>
              </a:spcBef>
              <a:tabLst>
                <a:tab algn="l" pos="0"/>
              </a:tabLst>
            </a:pP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ítulo 1"/>
          <p:cNvSpPr txBox="1"/>
          <p:nvPr/>
        </p:nvSpPr>
        <p:spPr>
          <a:xfrm>
            <a:off x="1141560" y="428040"/>
            <a:ext cx="9905760" cy="1478160"/>
          </a:xfrm>
          <a:prstGeom prst="rect">
            <a:avLst/>
          </a:prstGeom>
          <a:noFill/>
          <a:ln w="0">
            <a:noFill/>
          </a:ln>
        </p:spPr>
        <p:txBody>
          <a:bodyPr anchor="ctr">
            <a:noAutofit/>
          </a:bodyPr>
          <a:p>
            <a:pPr algn="ctr">
              <a:lnSpc>
                <a:spcPct val="90000"/>
              </a:lnSpc>
            </a:pPr>
            <a:r>
              <a:rPr b="0" lang="es-ES" sz="3600" spc="-1" strike="noStrike" cap="all">
                <a:solidFill>
                  <a:srgbClr val="ffffff"/>
                </a:solidFill>
                <a:latin typeface="Tw Cen MT"/>
              </a:rPr>
              <a:t>App Description</a:t>
            </a:r>
            <a:endParaRPr b="0" lang="en-US" sz="3600" spc="-1" strike="noStrike">
              <a:solidFill>
                <a:srgbClr val="ffffff"/>
              </a:solidFill>
              <a:latin typeface="Tw Cen MT"/>
            </a:endParaRPr>
          </a:p>
        </p:txBody>
      </p:sp>
      <p:sp>
        <p:nvSpPr>
          <p:cNvPr id="228" name="Marcador de contenido 2"/>
          <p:cNvSpPr txBox="1"/>
          <p:nvPr/>
        </p:nvSpPr>
        <p:spPr>
          <a:xfrm>
            <a:off x="1141560" y="1906560"/>
            <a:ext cx="9905760" cy="4074840"/>
          </a:xfrm>
          <a:prstGeom prst="rect">
            <a:avLst/>
          </a:prstGeom>
          <a:noFill/>
          <a:ln w="0">
            <a:noFill/>
          </a:ln>
        </p:spPr>
        <p:txBody>
          <a:bodyPr>
            <a:normAutofit/>
          </a:bodyPr>
          <a:p>
            <a:pPr>
              <a:lnSpc>
                <a:spcPct val="120000"/>
              </a:lnSpc>
              <a:spcBef>
                <a:spcPts val="1001"/>
              </a:spcBef>
              <a:tabLst>
                <a:tab algn="l" pos="0"/>
              </a:tabLst>
            </a:pPr>
            <a:r>
              <a:rPr b="0" lang="en-US" sz="2400" spc="-1" strike="noStrike">
                <a:solidFill>
                  <a:srgbClr val="ffffff"/>
                </a:solidFill>
                <a:latin typeface="Calibri"/>
              </a:rPr>
              <a:t>The app will be available to both anonymous and registered users. All users will be able to view and analyze their history, but only registered users will be able to store and manage their files.</a:t>
            </a:r>
            <a:endParaRPr b="0" lang="en-US" sz="2400" spc="-1" strike="noStrike">
              <a:solidFill>
                <a:srgbClr val="ffffff"/>
              </a:solidFill>
              <a:latin typeface="Tw Cen MT"/>
            </a:endParaRPr>
          </a:p>
          <a:p>
            <a:pPr>
              <a:lnSpc>
                <a:spcPct val="120000"/>
              </a:lnSpc>
              <a:spcBef>
                <a:spcPts val="1001"/>
              </a:spcBef>
              <a:tabLst>
                <a:tab algn="l" pos="0"/>
              </a:tabLst>
            </a:pPr>
            <a:r>
              <a:rPr b="0" lang="en-US" sz="2400" spc="-1" strike="noStrike">
                <a:solidFill>
                  <a:srgbClr val="ffffff"/>
                </a:solidFill>
                <a:latin typeface="Calibri"/>
              </a:rPr>
              <a:t>The al app system will offer high availability thanks to the use of AWS managed products. The module in charge of verifying and managing the different user accounts will be implemented on the basis of Amazon Cognito.</a:t>
            </a:r>
            <a:endParaRPr b="0" lang="en-US" sz="2400" spc="-1" strike="noStrike">
              <a:solidFill>
                <a:srgbClr val="ffffff"/>
              </a:solidFill>
              <a:latin typeface="Tw Cen MT"/>
            </a:endParaRPr>
          </a:p>
          <a:p>
            <a:pPr>
              <a:lnSpc>
                <a:spcPct val="120000"/>
              </a:lnSpc>
              <a:spcBef>
                <a:spcPts val="1001"/>
              </a:spcBef>
              <a:tabLst>
                <a:tab algn="l" pos="0"/>
              </a:tabLst>
            </a:pPr>
            <a:r>
              <a:rPr b="0" lang="en-US" sz="2400" spc="-1" strike="noStrike">
                <a:solidFill>
                  <a:srgbClr val="ffffff"/>
                </a:solidFill>
                <a:latin typeface="Calibri"/>
              </a:rPr>
              <a:t>The application can be accessed through the following link: </a:t>
            </a:r>
            <a:r>
              <a:rPr b="0" lang="es-ES" sz="2400" spc="-1" strike="noStrike">
                <a:solidFill>
                  <a:srgbClr val="ffffff"/>
                </a:solidFill>
                <a:latin typeface="Calibri"/>
              </a:rPr>
              <a:t>https://pawel99k.shinyapps.io/SpotiData/</a:t>
            </a:r>
            <a:endParaRPr b="0" lang="en-US" sz="2400" spc="-1" strike="noStrike">
              <a:solidFill>
                <a:srgbClr val="ffffff"/>
              </a:solidFill>
              <a:latin typeface="Tw Cen MT"/>
            </a:endParaRPr>
          </a:p>
          <a:p>
            <a:pPr>
              <a:lnSpc>
                <a:spcPct val="120000"/>
              </a:lnSpc>
              <a:spcBef>
                <a:spcPts val="1001"/>
              </a:spcBef>
              <a:tabLst>
                <a:tab algn="l" pos="0"/>
              </a:tabLst>
            </a:pP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ítulo 1"/>
          <p:cNvSpPr txBox="1"/>
          <p:nvPr/>
        </p:nvSpPr>
        <p:spPr>
          <a:xfrm>
            <a:off x="1141560" y="618480"/>
            <a:ext cx="9905760" cy="1478160"/>
          </a:xfrm>
          <a:prstGeom prst="rect">
            <a:avLst/>
          </a:prstGeom>
          <a:noFill/>
          <a:ln w="0">
            <a:noFill/>
          </a:ln>
        </p:spPr>
        <p:txBody>
          <a:bodyPr anchor="ctr">
            <a:noAutofit/>
          </a:bodyPr>
          <a:p>
            <a:pPr algn="ctr">
              <a:lnSpc>
                <a:spcPct val="90000"/>
              </a:lnSpc>
            </a:pPr>
            <a:r>
              <a:rPr b="0" lang="es-ES" sz="3600" spc="-1" strike="noStrike" cap="all">
                <a:solidFill>
                  <a:srgbClr val="ffffff"/>
                </a:solidFill>
                <a:latin typeface="Tw Cen MT"/>
              </a:rPr>
              <a:t>FunCtional REQUIREMENTS</a:t>
            </a:r>
            <a:endParaRPr b="0" lang="en-US" sz="3600" spc="-1" strike="noStrike">
              <a:solidFill>
                <a:srgbClr val="ffffff"/>
              </a:solidFill>
              <a:latin typeface="Tw Cen MT"/>
            </a:endParaRPr>
          </a:p>
        </p:txBody>
      </p:sp>
      <p:sp>
        <p:nvSpPr>
          <p:cNvPr id="230" name="Marcador de contenido 2"/>
          <p:cNvSpPr txBox="1"/>
          <p:nvPr/>
        </p:nvSpPr>
        <p:spPr>
          <a:xfrm>
            <a:off x="1141560" y="2249640"/>
            <a:ext cx="9905760" cy="3541320"/>
          </a:xfrm>
          <a:prstGeom prst="rect">
            <a:avLst/>
          </a:prstGeom>
          <a:noFill/>
          <a:ln w="0">
            <a:noFill/>
          </a:ln>
        </p:spPr>
        <p:txBody>
          <a:bodyPr>
            <a:noAutofit/>
          </a:bodyPr>
          <a:p>
            <a:pPr>
              <a:lnSpc>
                <a:spcPct val="120000"/>
              </a:lnSpc>
              <a:spcBef>
                <a:spcPts val="1001"/>
              </a:spcBef>
              <a:tabLst>
                <a:tab algn="l" pos="0"/>
              </a:tabLst>
            </a:pPr>
            <a:r>
              <a:rPr b="0" lang="en-US" sz="2400" spc="-1" strike="noStrike">
                <a:solidFill>
                  <a:srgbClr val="ffffff"/>
                </a:solidFill>
                <a:latin typeface="Calibri"/>
              </a:rPr>
              <a:t>Our app has implemented the following functional requirements:</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tabLst>
                <a:tab algn="l" pos="0"/>
              </a:tabLst>
            </a:pPr>
            <a:r>
              <a:rPr b="0" lang="en-US" sz="2000" spc="-1" strike="noStrike">
                <a:solidFill>
                  <a:srgbClr val="ffffff"/>
                </a:solidFill>
                <a:latin typeface="Calibri"/>
              </a:rPr>
              <a:t>Public users are allowed to register an account.</a:t>
            </a:r>
            <a:endParaRPr b="0" lang="en-US" sz="20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tabLst>
                <a:tab algn="l" pos="0"/>
              </a:tabLst>
            </a:pPr>
            <a:r>
              <a:rPr b="0" lang="en-US" sz="2000" spc="-1" strike="noStrike">
                <a:solidFill>
                  <a:srgbClr val="ffffff"/>
                </a:solidFill>
                <a:latin typeface="Calibri"/>
              </a:rPr>
              <a:t>Public users are able to sign into the account.</a:t>
            </a:r>
            <a:endParaRPr b="0" lang="en-US" sz="20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tabLst>
                <a:tab algn="l" pos="0"/>
              </a:tabLst>
            </a:pPr>
            <a:r>
              <a:rPr b="0" lang="en-US" sz="2000" spc="-1" strike="noStrike">
                <a:solidFill>
                  <a:srgbClr val="ffffff"/>
                </a:solidFill>
                <a:latin typeface="Calibri"/>
              </a:rPr>
              <a:t>Logged in users can upload and store their historical JSON files on the service.</a:t>
            </a:r>
            <a:endParaRPr b="0" lang="en-US" sz="20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tabLst>
                <a:tab algn="l" pos="0"/>
              </a:tabLst>
            </a:pPr>
            <a:r>
              <a:rPr b="0" lang="en-US" sz="2000" spc="-1" strike="noStrike">
                <a:solidFill>
                  <a:srgbClr val="ffffff"/>
                </a:solidFill>
                <a:latin typeface="Calibri"/>
              </a:rPr>
              <a:t>Users will be able to select a JSON file in order to visualize its content.</a:t>
            </a:r>
            <a:endParaRPr b="0" lang="en-US" sz="20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tabLst>
                <a:tab algn="l" pos="0"/>
              </a:tabLst>
            </a:pPr>
            <a:r>
              <a:rPr b="0" lang="en-US" sz="2000" spc="-1" strike="noStrike">
                <a:solidFill>
                  <a:srgbClr val="ffffff"/>
                </a:solidFill>
                <a:latin typeface="Calibri"/>
              </a:rPr>
              <a:t>Logged in users can delete their file from the system.</a:t>
            </a:r>
            <a:endParaRPr b="0" lang="en-US" sz="20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tabLst>
                <a:tab algn="l" pos="0"/>
              </a:tabLst>
            </a:pPr>
            <a:r>
              <a:rPr b="0" lang="en-US" sz="2000" spc="-1" strike="noStrike">
                <a:solidFill>
                  <a:srgbClr val="ffffff"/>
                </a:solidFill>
                <a:latin typeface="Calibri"/>
              </a:rPr>
              <a:t>Logged in users can change the password of their accounts.</a:t>
            </a:r>
            <a:endParaRPr b="0" lang="en-US" sz="20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ítulo 1"/>
          <p:cNvSpPr txBox="1"/>
          <p:nvPr/>
        </p:nvSpPr>
        <p:spPr>
          <a:xfrm>
            <a:off x="1143000" y="327600"/>
            <a:ext cx="9905760" cy="1478160"/>
          </a:xfrm>
          <a:prstGeom prst="rect">
            <a:avLst/>
          </a:prstGeom>
          <a:noFill/>
          <a:ln w="0">
            <a:noFill/>
          </a:ln>
        </p:spPr>
        <p:txBody>
          <a:bodyPr anchor="ctr">
            <a:noAutofit/>
          </a:bodyPr>
          <a:p>
            <a:pPr algn="ctr">
              <a:lnSpc>
                <a:spcPct val="90000"/>
              </a:lnSpc>
            </a:pPr>
            <a:r>
              <a:rPr b="0" lang="es-ES" sz="3600" spc="-1" strike="noStrike" cap="all">
                <a:solidFill>
                  <a:srgbClr val="ffffff"/>
                </a:solidFill>
                <a:latin typeface="Calibri"/>
              </a:rPr>
              <a:t>System Architecture</a:t>
            </a:r>
            <a:endParaRPr b="0" lang="en-US" sz="3600" spc="-1" strike="noStrike">
              <a:solidFill>
                <a:srgbClr val="ffffff"/>
              </a:solidFill>
              <a:latin typeface="Tw Cen MT"/>
            </a:endParaRPr>
          </a:p>
        </p:txBody>
      </p:sp>
      <p:sp>
        <p:nvSpPr>
          <p:cNvPr id="232" name="Marcador de contenido 2"/>
          <p:cNvSpPr txBox="1"/>
          <p:nvPr/>
        </p:nvSpPr>
        <p:spPr>
          <a:xfrm>
            <a:off x="1397160" y="1806120"/>
            <a:ext cx="4698720" cy="3819600"/>
          </a:xfrm>
          <a:prstGeom prst="rect">
            <a:avLst/>
          </a:prstGeom>
          <a:noFill/>
          <a:ln w="0">
            <a:noFill/>
          </a:ln>
        </p:spPr>
        <p:txBody>
          <a:bodyPr>
            <a:noAutofit/>
          </a:bodyPr>
          <a:p>
            <a:pPr>
              <a:lnSpc>
                <a:spcPct val="120000"/>
              </a:lnSpc>
              <a:spcBef>
                <a:spcPts val="1001"/>
              </a:spcBef>
              <a:tabLst>
                <a:tab algn="l" pos="0"/>
              </a:tabLst>
            </a:pPr>
            <a:r>
              <a:rPr b="0" lang="en-US" sz="2400" spc="-1" strike="noStrike">
                <a:solidFill>
                  <a:srgbClr val="ffffff"/>
                </a:solidFill>
                <a:latin typeface="Calibri"/>
              </a:rPr>
              <a:t>The application is implemented through the following architecture of AWS services:</a:t>
            </a:r>
            <a:endParaRPr b="0" lang="en-US" sz="2400" spc="-1" strike="noStrike">
              <a:solidFill>
                <a:srgbClr val="ffffff"/>
              </a:solidFill>
              <a:latin typeface="Tw Cen MT"/>
            </a:endParaRPr>
          </a:p>
          <a:p>
            <a:pPr>
              <a:lnSpc>
                <a:spcPct val="120000"/>
              </a:lnSpc>
              <a:spcBef>
                <a:spcPts val="1001"/>
              </a:spcBef>
              <a:tabLst>
                <a:tab algn="l" pos="0"/>
              </a:tabLst>
            </a:pPr>
            <a:endParaRPr b="0" lang="en-US" sz="2400" spc="-1" strike="noStrike">
              <a:solidFill>
                <a:srgbClr val="ffffff"/>
              </a:solidFill>
              <a:latin typeface="Tw Cen MT"/>
            </a:endParaRPr>
          </a:p>
        </p:txBody>
      </p:sp>
      <p:pic>
        <p:nvPicPr>
          <p:cNvPr id="233" name="" descr=""/>
          <p:cNvPicPr/>
          <p:nvPr/>
        </p:nvPicPr>
        <p:blipFill>
          <a:blip r:embed="rId1"/>
          <a:stretch/>
        </p:blipFill>
        <p:spPr>
          <a:xfrm>
            <a:off x="6400800" y="1813680"/>
            <a:ext cx="4572000" cy="4587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ítulo 1"/>
          <p:cNvSpPr txBox="1"/>
          <p:nvPr/>
        </p:nvSpPr>
        <p:spPr>
          <a:xfrm>
            <a:off x="1141560" y="327600"/>
            <a:ext cx="9905760" cy="1478160"/>
          </a:xfrm>
          <a:prstGeom prst="rect">
            <a:avLst/>
          </a:prstGeom>
          <a:noFill/>
          <a:ln w="0">
            <a:noFill/>
          </a:ln>
        </p:spPr>
        <p:txBody>
          <a:bodyPr anchor="ctr">
            <a:noAutofit/>
          </a:bodyPr>
          <a:p>
            <a:pPr algn="ctr">
              <a:lnSpc>
                <a:spcPct val="90000"/>
              </a:lnSpc>
            </a:pPr>
            <a:r>
              <a:rPr b="0" lang="es-ES" sz="3600" spc="-1" strike="noStrike" cap="all">
                <a:solidFill>
                  <a:srgbClr val="ffffff"/>
                </a:solidFill>
                <a:latin typeface="Tw Cen MT"/>
              </a:rPr>
              <a:t>disaster recovery plan</a:t>
            </a:r>
            <a:endParaRPr b="0" lang="en-US" sz="3600" spc="-1" strike="noStrike">
              <a:solidFill>
                <a:srgbClr val="ffffff"/>
              </a:solidFill>
              <a:latin typeface="Tw Cen MT"/>
            </a:endParaRPr>
          </a:p>
        </p:txBody>
      </p:sp>
      <p:sp>
        <p:nvSpPr>
          <p:cNvPr id="235" name="Marcador de contenido 2"/>
          <p:cNvSpPr txBox="1"/>
          <p:nvPr/>
        </p:nvSpPr>
        <p:spPr>
          <a:xfrm>
            <a:off x="1141560" y="1653480"/>
            <a:ext cx="9905760" cy="2651400"/>
          </a:xfrm>
          <a:prstGeom prst="rect">
            <a:avLst/>
          </a:prstGeom>
          <a:noFill/>
          <a:ln w="0">
            <a:noFill/>
          </a:ln>
        </p:spPr>
        <p:txBody>
          <a:bodyPr>
            <a:normAutofit fontScale="89000"/>
          </a:bodyPr>
          <a:p>
            <a:pPr>
              <a:lnSpc>
                <a:spcPct val="120000"/>
              </a:lnSpc>
              <a:spcBef>
                <a:spcPts val="1001"/>
              </a:spcBef>
              <a:tabLst>
                <a:tab algn="l" pos="0"/>
              </a:tabLst>
            </a:pPr>
            <a:r>
              <a:rPr b="0" lang="en-US" sz="2400" spc="-1" strike="noStrike">
                <a:solidFill>
                  <a:srgbClr val="ffffff"/>
                </a:solidFill>
                <a:latin typeface="Calibri"/>
              </a:rPr>
              <a:t>For the database we have implemented, all kinds of disasters can occur, so there must exist a plan to recover. </a:t>
            </a:r>
            <a:endParaRPr b="0" lang="en-US" sz="2400" spc="-1" strike="noStrike">
              <a:solidFill>
                <a:srgbClr val="ffffff"/>
              </a:solidFill>
              <a:latin typeface="Tw Cen MT"/>
            </a:endParaRPr>
          </a:p>
          <a:p>
            <a:pPr>
              <a:lnSpc>
                <a:spcPct val="120000"/>
              </a:lnSpc>
              <a:spcBef>
                <a:spcPts val="1001"/>
              </a:spcBef>
              <a:tabLst>
                <a:tab algn="l" pos="0"/>
              </a:tabLst>
            </a:pPr>
            <a:r>
              <a:rPr b="0" lang="en-US" sz="2400" spc="-1" strike="noStrike">
                <a:solidFill>
                  <a:srgbClr val="ffffff"/>
                </a:solidFill>
                <a:latin typeface="Calibri"/>
              </a:rPr>
              <a:t>To make a disaster plan from AWS services, RTO and RPO must be defined.</a:t>
            </a:r>
            <a:endParaRPr b="0" lang="en-US" sz="24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n-US" sz="1800" spc="-1" strike="noStrike">
                <a:solidFill>
                  <a:srgbClr val="ffffff"/>
                </a:solidFill>
                <a:latin typeface="Calibri"/>
              </a:rPr>
              <a:t>Recovery Time Objective : Is the maximum acceptable amount of delay between service interruption and service restoration. This is the window of acceptable time when service is unavailable.</a:t>
            </a:r>
            <a:endParaRPr b="0" lang="en-US" sz="18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tabLst>
                <a:tab algn="l" pos="0"/>
              </a:tabLst>
            </a:pPr>
            <a:r>
              <a:rPr b="0" lang="es-ES" sz="1800" spc="-1" strike="noStrike">
                <a:solidFill>
                  <a:srgbClr val="ffffff"/>
                </a:solidFill>
                <a:latin typeface="Calibri"/>
              </a:rPr>
              <a:t>Recovery Point Objective: I</a:t>
            </a:r>
            <a:r>
              <a:rPr b="0" lang="en-US" sz="1800" spc="-1" strike="noStrike">
                <a:solidFill>
                  <a:srgbClr val="ffffff"/>
                </a:solidFill>
                <a:latin typeface="Calibri"/>
              </a:rPr>
              <a:t>s the maximum acceptable amount of time since the last point where data recovery has occurred.</a:t>
            </a:r>
            <a:endParaRPr b="0" lang="en-US" sz="1800" spc="-1" strike="noStrike">
              <a:solidFill>
                <a:srgbClr val="ffffff"/>
              </a:solidFill>
              <a:latin typeface="Tw Cen MT"/>
            </a:endParaRPr>
          </a:p>
          <a:p>
            <a:pPr marL="457200">
              <a:lnSpc>
                <a:spcPct val="120000"/>
              </a:lnSpc>
              <a:spcBef>
                <a:spcPts val="499"/>
              </a:spcBef>
              <a:tabLst>
                <a:tab algn="l" pos="0"/>
              </a:tabLst>
            </a:pPr>
            <a:endParaRPr b="0" lang="en-US" sz="1800" spc="-1" strike="noStrike">
              <a:solidFill>
                <a:srgbClr val="ffffff"/>
              </a:solidFill>
              <a:latin typeface="Tw Cen MT"/>
            </a:endParaRPr>
          </a:p>
        </p:txBody>
      </p:sp>
      <p:sp>
        <p:nvSpPr>
          <p:cNvPr id="236" name="CuadroTexto 3"/>
          <p:cNvSpPr/>
          <p:nvPr/>
        </p:nvSpPr>
        <p:spPr>
          <a:xfrm>
            <a:off x="1212120" y="4304880"/>
            <a:ext cx="10128600" cy="2436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ffffff"/>
                </a:solidFill>
                <a:latin typeface="Calibri"/>
              </a:rPr>
              <a:t>In AWS we have four different strategies. The one that most closely resembles our needs is </a:t>
            </a:r>
            <a:r>
              <a:rPr b="1" lang="en-US" sz="2200" spc="-1" strike="noStrike">
                <a:solidFill>
                  <a:srgbClr val="ffffff"/>
                </a:solidFill>
                <a:latin typeface="Calibri"/>
              </a:rPr>
              <a:t>Backup and restore</a:t>
            </a:r>
            <a:r>
              <a:rPr b="0" lang="en-US" sz="2200" spc="-1" strike="noStrike">
                <a:solidFill>
                  <a:srgbClr val="ffffff"/>
                </a:solidFill>
                <a:latin typeface="Calibri"/>
              </a:rPr>
              <a:t>. Where we will have an RTO of 24h and an RPO of 24h. Data and applications are backed up in the DR zone to recover from the disaster and data is recovered as needed. It is the cheapest option</a:t>
            </a:r>
            <a:r>
              <a:rPr b="0" lang="en-US" sz="2200" spc="-1" strike="noStrike">
                <a:solidFill>
                  <a:srgbClr val="ffffff"/>
                </a:solidFill>
                <a:latin typeface="Tw Cen MT"/>
              </a:rPr>
              <a:t>.</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TM04033919[[fn=Circuito]]</Template>
  <TotalTime>409</TotalTime>
  <Application>LibreOffice/7.1.1.2$Linux_X86_64 LibreOffice_project/fe0b08f4af1bacafe4c7ecc87ce55bb426164676</Application>
  <AppVersion>15.0000</AppVersion>
  <Words>478</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2022-06-01T15:40:56Z</dcterms:created>
  <dc:creator>marcos navarro juan</dc:creator>
  <dc:description/>
  <dc:language>en-US</dc:language>
  <cp:lastModifiedBy/>
  <dcterms:modified xsi:type="dcterms:W3CDTF">2022-06-03T01:55:39Z</dcterms:modified>
  <cp:revision>5</cp:revision>
  <dc:subject/>
  <dc:title>Cloud Computing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7</vt:i4>
  </property>
</Properties>
</file>