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0D5BE-B40B-4084-9795-442DB2891D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Grande Trajetória até aqui</a:t>
            </a:r>
          </a:p>
        </p:txBody>
      </p:sp>
    </p:spTree>
    <p:extLst>
      <p:ext uri="{BB962C8B-B14F-4D97-AF65-F5344CB8AC3E}">
        <p14:creationId xmlns:p14="http://schemas.microsoft.com/office/powerpoint/2010/main" val="37695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esivo de Parede 88x88cm - Estrela Cinco Pontas Star R1086">
            <a:extLst>
              <a:ext uri="{FF2B5EF4-FFF2-40B4-BE49-F238E27FC236}">
                <a16:creationId xmlns:a16="http://schemas.microsoft.com/office/drawing/2014/main" id="{0ED5C26D-7E43-4A68-9014-967C08652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3" y="4530055"/>
            <a:ext cx="2000774" cy="200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77.500+ Correr ilustrações, gráficos vetoriais e arte em clipes  royalty-free - iStock">
            <a:extLst>
              <a:ext uri="{FF2B5EF4-FFF2-40B4-BE49-F238E27FC236}">
                <a16:creationId xmlns:a16="http://schemas.microsoft.com/office/drawing/2014/main" id="{173EF562-D533-465F-BBFC-9A86B874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664" y="2381232"/>
            <a:ext cx="3001336" cy="258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oféu Vitoria 700436 Taça Prata - Lojão dos Esportes">
            <a:extLst>
              <a:ext uri="{FF2B5EF4-FFF2-40B4-BE49-F238E27FC236}">
                <a16:creationId xmlns:a16="http://schemas.microsoft.com/office/drawing/2014/main" id="{333B53B2-1320-4F4A-A58F-045DBA65E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466" y="23810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0234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Facetado</vt:lpstr>
      <vt:lpstr>Grande Trajetória até aqui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Grande Trajetória até aqui</dc:title>
  <dc:creator>Fatec</dc:creator>
  <cp:lastModifiedBy>Fatec</cp:lastModifiedBy>
  <cp:revision>1</cp:revision>
  <dcterms:created xsi:type="dcterms:W3CDTF">2023-08-18T01:27:13Z</dcterms:created>
  <dcterms:modified xsi:type="dcterms:W3CDTF">2023-08-18T01:30:51Z</dcterms:modified>
</cp:coreProperties>
</file>