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941E2-6937-43D0-B04F-6CB4961EE2CB}" v="115" dt="2024-04-10T14:24:25.553"/>
    <p1510:client id="{DF5734ED-1FDC-2126-153A-E6DCB2E4C9F4}" v="157" dt="2024-04-11T00:35:3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jucian0/observer-pattern-conceito-e-exemplo-4e8g" TargetMode="External"/><Relationship Id="rId2" Type="http://schemas.openxmlformats.org/officeDocument/2006/relationships/hyperlink" Target="https://refactoring.guru/pt-br/design-patterns/ob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vmedia.com.br/design-patterns-observer/168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ha perfeita a criar formas aleatórios numa superfície branca">
            <a:extLst>
              <a:ext uri="{FF2B5EF4-FFF2-40B4-BE49-F238E27FC236}">
                <a16:creationId xmlns:a16="http://schemas.microsoft.com/office/drawing/2014/main" id="{9D7FF3B3-5F26-5F6B-07EB-96B3C94273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24766" b="336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Padrão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 projetos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b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observer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89F4-28DD-B5AE-E9D5-64D08B57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 Observer é um </a:t>
            </a:r>
            <a:r>
              <a:rPr lang="en-US" sz="200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padrão</a:t>
            </a: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en-US" sz="200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projeto</a:t>
            </a: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00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comportamental</a:t>
            </a: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 que </a:t>
            </a:r>
            <a:r>
              <a:rPr lang="en-US" sz="200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permite</a:t>
            </a: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00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definir</a:t>
            </a: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um </a:t>
            </a:r>
            <a:r>
              <a:rPr lang="en-US" sz="200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mecanismo</a:t>
            </a: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 </a:t>
            </a:r>
            <a:r>
              <a:rPr lang="en-US" sz="200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assinatura</a:t>
            </a: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 para </a:t>
            </a:r>
            <a:r>
              <a:rPr lang="en-US" sz="200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notificar</a:t>
            </a: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 </a:t>
            </a:r>
            <a:r>
              <a:rPr lang="en-US" sz="200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múltiplos</a:t>
            </a: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00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objetos</a:t>
            </a: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 </a:t>
            </a:r>
            <a:r>
              <a:rPr lang="en-US" sz="200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sobre</a:t>
            </a: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 </a:t>
            </a:r>
            <a:r>
              <a:rPr lang="en-US" sz="200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eventos</a:t>
            </a: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 que </a:t>
            </a:r>
            <a:r>
              <a:rPr lang="en-US" sz="200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acontecem</a:t>
            </a: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com o </a:t>
            </a:r>
            <a:r>
              <a:rPr lang="en-US" sz="200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objeto</a:t>
            </a: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que </a:t>
            </a:r>
            <a:r>
              <a:rPr lang="en-US" sz="200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estão</a:t>
            </a:r>
            <a:r>
              <a:rPr lang="en-US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00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observando</a:t>
            </a:r>
            <a:endParaRPr lang="en-US" sz="2000" dirty="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Content Placeholder 4" descr="Padrão de projeto Observer">
            <a:extLst>
              <a:ext uri="{FF2B5EF4-FFF2-40B4-BE49-F238E27FC236}">
                <a16:creationId xmlns:a16="http://schemas.microsoft.com/office/drawing/2014/main" id="{86805A83-F9E0-6FE0-7332-46DC6C7AB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208" b="792"/>
          <a:stretch/>
        </p:blipFill>
        <p:spPr>
          <a:xfrm>
            <a:off x="633999" y="1896223"/>
            <a:ext cx="5462001" cy="307237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6267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6DDFD-A305-7447-E26B-B8D487A8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12" y="995517"/>
            <a:ext cx="5568089" cy="4795684"/>
          </a:xfrm>
        </p:spPr>
        <p:txBody>
          <a:bodyPr>
            <a:normAutofit/>
          </a:bodyPr>
          <a:lstStyle/>
          <a:p>
            <a:r>
              <a:rPr lang="en-US" sz="46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FUNCIONAMENTO</a:t>
            </a:r>
            <a:endParaRPr lang="en-US" sz="4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C5987-BDC0-2C88-046E-19797D60F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782" y="995517"/>
            <a:ext cx="4353751" cy="4795684"/>
          </a:xfrm>
        </p:spPr>
        <p:txBody>
          <a:bodyPr>
            <a:normAutofit/>
          </a:bodyPr>
          <a:lstStyle/>
          <a:p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objeto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en-US" sz="1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Observado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(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ou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en-US" sz="1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Subject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mantém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uma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lista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 </a:t>
            </a:r>
            <a:r>
              <a:rPr lang="en-US" sz="1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observadores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(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ou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</a:t>
            </a:r>
            <a:r>
              <a:rPr lang="en-US" sz="1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listeners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).</a:t>
            </a:r>
            <a:endParaRPr lang="en-US" sz="1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Quando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ocorre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um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evento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no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objeto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Observado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ele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notifica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todos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os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observadores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registrados</a:t>
            </a:r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en-US" sz="1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1800" u="sng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Os</a:t>
            </a:r>
            <a:r>
              <a:rPr lang="en-US" sz="1800" u="sng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u="sng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observadores</a:t>
            </a:r>
            <a:r>
              <a:rPr lang="en-US" sz="1800" u="sng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u="sng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podem</a:t>
            </a:r>
            <a:r>
              <a:rPr lang="en-US" sz="1800" u="sng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u="sng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reagir</a:t>
            </a:r>
            <a:r>
              <a:rPr lang="en-US" sz="1800" u="sng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u="sng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ao</a:t>
            </a:r>
            <a:r>
              <a:rPr lang="en-US" sz="1800" u="sng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u="sng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evento</a:t>
            </a:r>
            <a:r>
              <a:rPr lang="en-US" sz="1800" u="sng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1800" u="sng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maneira</a:t>
            </a:r>
            <a:r>
              <a:rPr lang="en-US" sz="1800" u="sng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800" u="sng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apropriada</a:t>
            </a:r>
            <a:endParaRPr lang="en-US" sz="1800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sz="1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06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4FD2-D163-FF46-4D54-56EAA16D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b="1"/>
              <a:t> Analogia Com o youtube</a:t>
            </a:r>
            <a:endParaRPr lang="en-US" sz="28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4EA3-3F33-A441-65C9-FFC464012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 Youtube, poderíamos dizer que os canais são os objetos observados (subject) e quando o usuário se inscreve (subscribe) em um canal ele se torna um observador (listener) e é notificado sempre que ocorre um evento (update novo vídeo)</a:t>
            </a:r>
            <a:endParaRPr lang="en-US" sz="18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D493DB4-5DE3-455E-B835-9647C1D7E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323677"/>
            <a:ext cx="6916633" cy="389060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2569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B227-991F-DCF3-8332-8B214316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ReferÊncias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06AD-30C8-26E4-D75E-F54FC2A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2"/>
              </a:rPr>
              <a:t>Observer (refactoring.guru)</a:t>
            </a:r>
            <a:b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</a:b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3"/>
              </a:rPr>
              <a:t>Observer Pattern: Conceito e exemplo - DEV Community</a:t>
            </a:r>
            <a:b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</a:b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4"/>
              </a:rPr>
              <a:t>Design Patterns – Observer (devmedia.com.br)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0115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Mesh</vt:lpstr>
      <vt:lpstr>Padrão de projetos observer</vt:lpstr>
      <vt:lpstr> Observer é um padrão de projeto comportamental que permite definir um mecanismo de assinatura para notificar múltiplos objetos sobre eventos que acontecem com o objeto que estão observando</vt:lpstr>
      <vt:lpstr>FUNCIONAMENTO</vt:lpstr>
      <vt:lpstr> Analogia Com o youtube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131</cp:revision>
  <dcterms:created xsi:type="dcterms:W3CDTF">2024-04-10T13:32:40Z</dcterms:created>
  <dcterms:modified xsi:type="dcterms:W3CDTF">2024-04-11T00:39:56Z</dcterms:modified>
</cp:coreProperties>
</file>