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84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8F66-1EF6-483B-A7A6-E1D502479981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8696-E730-4C04-B3B3-3D395D9E0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57972"/>
            <a:ext cx="7920176" cy="59401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9551" y="188640"/>
            <a:ext cx="31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ZEXP06</a:t>
            </a:r>
            <a:endParaRPr lang="pt-BR" dirty="0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3563536" y="1838253"/>
            <a:ext cx="2880320" cy="936104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1º PRENCHER OS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0" y="2115312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912768" cy="5184576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378946" y="4365104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704"/>
            <a:ext cx="6749008" cy="5061756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522962" y="5013176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6840760" cy="513057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39883" y="476672"/>
            <a:ext cx="31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VAI VOLTAR PARA ESTA TELA</a:t>
            </a:r>
            <a:endParaRPr lang="pt-BR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2962" y="5013176"/>
            <a:ext cx="1185308" cy="652652"/>
          </a:xfrm>
          <a:prstGeom prst="wedgeRoundRectCallout">
            <a:avLst>
              <a:gd name="adj1" fmla="val 2094"/>
              <a:gd name="adj2" fmla="val 951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532984" cy="4899738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251520" y="2132856"/>
            <a:ext cx="1185308" cy="652652"/>
          </a:xfrm>
          <a:prstGeom prst="wedgeRoundRectCallout">
            <a:avLst>
              <a:gd name="adj1" fmla="val 47680"/>
              <a:gd name="adj2" fmla="val -12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 CLICAR AQUI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6436973" cy="482773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36095" y="6237312"/>
            <a:ext cx="79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888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Apresentação na tela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Etiqueta</dc:creator>
  <cp:lastModifiedBy>Mauro Guilherme Ferraz Ribeiro do Valle</cp:lastModifiedBy>
  <cp:revision>6</cp:revision>
  <dcterms:created xsi:type="dcterms:W3CDTF">2018-06-18T13:24:51Z</dcterms:created>
  <dcterms:modified xsi:type="dcterms:W3CDTF">2018-06-21T00:08:27Z</dcterms:modified>
</cp:coreProperties>
</file>