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60"/>
  </p:normalViewPr>
  <p:slideViewPr>
    <p:cSldViewPr>
      <p:cViewPr varScale="1">
        <p:scale>
          <a:sx n="69" d="100"/>
          <a:sy n="69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8F66-1EF6-483B-A7A6-E1D502479981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57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8F66-1EF6-483B-A7A6-E1D502479981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49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8F66-1EF6-483B-A7A6-E1D502479981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8F66-1EF6-483B-A7A6-E1D502479981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98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8F66-1EF6-483B-A7A6-E1D502479981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98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8F66-1EF6-483B-A7A6-E1D502479981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4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8F66-1EF6-483B-A7A6-E1D502479981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9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8F66-1EF6-483B-A7A6-E1D502479981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5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8F66-1EF6-483B-A7A6-E1D502479981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60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8F66-1EF6-483B-A7A6-E1D502479981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84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8F66-1EF6-483B-A7A6-E1D502479981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68F66-1EF6-483B-A7A6-E1D502479981}" type="datetimeFigureOut">
              <a:rPr lang="pt-BR" smtClean="0"/>
              <a:t>18/06/2018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28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557972"/>
            <a:ext cx="7920176" cy="594013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39551" y="188640"/>
            <a:ext cx="310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ZEXP06</a:t>
            </a:r>
            <a:endParaRPr lang="pt-BR" dirty="0"/>
          </a:p>
        </p:txBody>
      </p:sp>
      <p:sp>
        <p:nvSpPr>
          <p:cNvPr id="4" name="Texto Explicativo em Seta para a Esquerda 3"/>
          <p:cNvSpPr/>
          <p:nvPr/>
        </p:nvSpPr>
        <p:spPr>
          <a:xfrm>
            <a:off x="3563536" y="1838253"/>
            <a:ext cx="2880320" cy="936104"/>
          </a:xfrm>
          <a:prstGeom prst="lef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1º PRENCHER OS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0" y="2115312"/>
            <a:ext cx="1185308" cy="652652"/>
          </a:xfrm>
          <a:prstGeom prst="wedgeRoundRectCallout">
            <a:avLst>
              <a:gd name="adj1" fmla="val 47680"/>
              <a:gd name="adj2" fmla="val -12990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2º CLICAR AQUI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3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64704"/>
            <a:ext cx="6912768" cy="5184576"/>
          </a:xfrm>
          <a:prstGeom prst="rect">
            <a:avLst/>
          </a:prstGeom>
        </p:spPr>
      </p:pic>
      <p:sp>
        <p:nvSpPr>
          <p:cNvPr id="4" name="Texto Explicativo Retangular com Cantos Arredondados 3"/>
          <p:cNvSpPr/>
          <p:nvPr/>
        </p:nvSpPr>
        <p:spPr>
          <a:xfrm>
            <a:off x="378946" y="4365104"/>
            <a:ext cx="1185308" cy="652652"/>
          </a:xfrm>
          <a:prstGeom prst="wedgeRoundRectCallout">
            <a:avLst>
              <a:gd name="adj1" fmla="val 47680"/>
              <a:gd name="adj2" fmla="val -12990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 CLICAR AQUI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4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764704"/>
            <a:ext cx="6749008" cy="5061756"/>
          </a:xfrm>
          <a:prstGeom prst="rect">
            <a:avLst/>
          </a:prstGeom>
        </p:spPr>
      </p:pic>
      <p:sp>
        <p:nvSpPr>
          <p:cNvPr id="5" name="Texto Explicativo Retangular com Cantos Arredondados 4"/>
          <p:cNvSpPr/>
          <p:nvPr/>
        </p:nvSpPr>
        <p:spPr>
          <a:xfrm>
            <a:off x="522962" y="5013176"/>
            <a:ext cx="1185308" cy="652652"/>
          </a:xfrm>
          <a:prstGeom prst="wedgeRoundRectCallout">
            <a:avLst>
              <a:gd name="adj1" fmla="val 47680"/>
              <a:gd name="adj2" fmla="val -12990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 CLICAR AQUI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11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52736"/>
            <a:ext cx="6840760" cy="513057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839883" y="476672"/>
            <a:ext cx="310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VAI VOLTAR PARA ESTA TELA</a:t>
            </a:r>
            <a:endParaRPr lang="pt-BR" dirty="0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22962" y="5013176"/>
            <a:ext cx="1185308" cy="652652"/>
          </a:xfrm>
          <a:prstGeom prst="wedgeRoundRectCallout">
            <a:avLst>
              <a:gd name="adj1" fmla="val 2094"/>
              <a:gd name="adj2" fmla="val 9511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 CLICAR AQUI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8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96752"/>
            <a:ext cx="6532984" cy="4899738"/>
          </a:xfrm>
          <a:prstGeom prst="rect">
            <a:avLst/>
          </a:prstGeom>
        </p:spPr>
      </p:pic>
      <p:sp>
        <p:nvSpPr>
          <p:cNvPr id="3" name="Texto Explicativo Retangular com Cantos Arredondados 2"/>
          <p:cNvSpPr/>
          <p:nvPr/>
        </p:nvSpPr>
        <p:spPr>
          <a:xfrm>
            <a:off x="251520" y="2132856"/>
            <a:ext cx="1185308" cy="652652"/>
          </a:xfrm>
          <a:prstGeom prst="wedgeRoundRectCallout">
            <a:avLst>
              <a:gd name="adj1" fmla="val 47680"/>
              <a:gd name="adj2" fmla="val -12990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 CLICAR AQUI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4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24744"/>
            <a:ext cx="6436973" cy="482773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936095" y="6237312"/>
            <a:ext cx="79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888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</Words>
  <Application>Microsoft Office PowerPoint</Application>
  <PresentationFormat>Apresentação na tela (4:3)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Etiqueta</dc:creator>
  <cp:lastModifiedBy>Jailson Moreira da Silva</cp:lastModifiedBy>
  <cp:revision>6</cp:revision>
  <dcterms:created xsi:type="dcterms:W3CDTF">2018-06-18T13:24:51Z</dcterms:created>
  <dcterms:modified xsi:type="dcterms:W3CDTF">2018-06-18T13:37:36Z</dcterms:modified>
</cp:coreProperties>
</file>