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8CB1-9448-4077-863E-440B40AD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44398-4568-419F-AA0D-55A58FC4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5E76-981A-456D-B3C7-1A8F49D0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D7C0C-EA64-452E-98B9-E52ADF4D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7816-FDAA-45EB-8D39-5E14A199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9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1D7D-DBA1-4018-B0CB-7B687844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179A-2C10-4D88-A2AB-E3F935B11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7794-3B1B-49C1-ACE5-A0D79DD5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E2E6-FB07-4847-BD5D-4268205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46CCD-7437-4686-B69F-EAD1CD2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1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8604B-E524-44DC-9FF9-873D7F206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B70DE-1CE5-4027-9D77-9905E603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18324-7229-4815-A420-BB9D034E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2CA84-A0E3-4F4E-BC0A-E85DA9E3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8E1F2-A326-4853-A7B3-E39F9BB7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84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297A-6E6A-4FC3-8BC8-05183D6E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4711-858A-4518-B9DD-AFADB25A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E6CA-7AA1-4EA8-839D-A2B9AD197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DC74D-DB41-4D65-A013-925EF7D4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049FD-174A-4B88-93DE-8AABB7D0E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9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0DEB-E77D-44DF-A5B8-DDB553DD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EEA2F-1736-4BB7-AC3B-2049CDBD8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B169-88BB-4D96-8091-D394C1D1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5F59-78E1-469E-85EA-2EF8CDD2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28CE-F885-419F-976D-1DDB9641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34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1853-66BE-4B1F-AF86-523882B3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B00C-EDDE-4DE1-99A2-BE3794E14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406D-3EC0-45FB-92B8-5484175DA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B76D-2D9F-41F9-A3B5-0675021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DFF44-A01C-4C92-B066-C02FDDB0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0A81-1715-4F9C-A757-14D23DCB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58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A8BC-1F7D-4ED8-AC34-B8BEE463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86826-776F-457E-95D8-0DD0B5A6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CFDE-D492-4CF8-A270-736F1F97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9022C-167E-45FD-89C0-0A033683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FEB06-9F43-48D7-8F83-9986D2E0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161765-EF11-4C63-8A1E-5304DED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E3FD-3DEE-4461-845D-79BD062D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01C93-5DD4-4ABB-8ED7-B71449FE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53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DF61-C431-4FA9-A733-779D7AA2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3C4BA-1497-4DAC-B86C-97349557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3316C-DB91-48BD-8A2F-02B39038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4026F-2F46-4DE6-9D2B-F9FFCBE3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6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CE84E-9E50-44A2-B7AC-B0AC456B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87905-0D50-40DA-AB3D-8B811299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C0D61-DAF0-4C42-84B0-9B91779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5554-CE1E-41C9-834A-3FA8AFEF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E194-AEAC-464C-9B39-C6FBE5B6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0A960-28E3-466B-B89E-DE9EB8EDD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BE57F-4E02-4276-8B99-C611BDD9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B688D-BF90-497B-B3AF-5FC044D2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ADD86-944F-46B4-8650-CE3B2239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5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C13A-5F2E-41D9-A82D-B566438C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8A37C-6C20-4A1C-811A-49BCD099A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C3B62-A9F8-453C-8672-1C56613C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D9C49-0BA2-4A46-B036-7324651E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7EBA1-5F50-4637-A479-20630F60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166FF-FA0F-45E1-B2B2-492B2024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72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F3D54-EDF9-4C97-99E8-85A12ABE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4DD7-63EB-4E20-AC11-A87FE4FA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28E5-398C-4C2B-B1C8-3E353AC71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2376-4508-4CA4-A1A3-36C2AC8DEE0F}" type="datetimeFigureOut">
              <a:rPr lang="en-GB" smtClean="0"/>
              <a:t>30/05/2021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EC4D-E372-48D9-84C5-D691A80FA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118FE-0F16-43FA-B750-7BCDB26A5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323-2A00-44E4-ADFB-3426224A91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1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rkpeakanalytic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darkpeakanalytic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06F192D-29A4-4DD9-9650-E5DBE56DC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40" b="52900"/>
          <a:stretch/>
        </p:blipFill>
        <p:spPr bwMode="auto">
          <a:xfrm>
            <a:off x="-13683" y="4216400"/>
            <a:ext cx="12203453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91281-FA86-4189-B619-FF44A8CA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043" y="1122362"/>
            <a:ext cx="9144000" cy="1251382"/>
          </a:xfrm>
        </p:spPr>
        <p:txBody>
          <a:bodyPr/>
          <a:lstStyle/>
          <a:p>
            <a:r>
              <a:rPr lang="en-US" dirty="0"/>
              <a:t>Example Slide pack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88460-C6E2-4005-A7FC-52D9C98C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23" y="2763124"/>
            <a:ext cx="10855354" cy="1453276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GB" sz="7200" dirty="0"/>
              <a:t>This is an example slide pack created to show how shiny and R can be used to improve the usability of complex health economic models.</a:t>
            </a:r>
          </a:p>
          <a:p>
            <a:pPr algn="l">
              <a:lnSpc>
                <a:spcPct val="120000"/>
              </a:lnSpc>
            </a:pPr>
            <a:r>
              <a:rPr lang="en-GB" sz="7200" dirty="0"/>
              <a:t>To get in contact email </a:t>
            </a:r>
            <a:r>
              <a:rPr lang="en-GB" sz="7200" dirty="0">
                <a:hlinkClick r:id="rId3"/>
              </a:rPr>
              <a:t>darkpeakanalytics@gmail.com</a:t>
            </a:r>
            <a:r>
              <a:rPr lang="en-GB" sz="7200" dirty="0"/>
              <a:t> or see our website </a:t>
            </a:r>
            <a:r>
              <a:rPr lang="en-GB" sz="7200" dirty="0">
                <a:hlinkClick r:id="rId4"/>
              </a:rPr>
              <a:t>https://www.darkpeakanalytics.com/</a:t>
            </a:r>
            <a:endParaRPr lang="en-GB" sz="7200" dirty="0"/>
          </a:p>
          <a:p>
            <a:pPr algn="l"/>
            <a:endParaRPr lang="en-GB" sz="7200" dirty="0"/>
          </a:p>
          <a:p>
            <a:pPr algn="l"/>
            <a:endParaRPr lang="en-GB" sz="7200" dirty="0"/>
          </a:p>
          <a:p>
            <a:pPr algn="l"/>
            <a:endParaRPr lang="en-GB" sz="7200" dirty="0"/>
          </a:p>
          <a:p>
            <a:pPr algn="l"/>
            <a:br>
              <a:rPr lang="en-GB" dirty="0"/>
            </a:br>
            <a:endParaRPr lang="en-GB" dirty="0"/>
          </a:p>
          <a:p>
            <a:br>
              <a:rPr lang="en-GB" dirty="0"/>
            </a:br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A1301A-33EE-4981-9D8E-33051448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52" y="356800"/>
            <a:ext cx="1334496" cy="153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2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 Slide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Smith</dc:creator>
  <cp:lastModifiedBy>Robert Smith</cp:lastModifiedBy>
  <cp:revision>3</cp:revision>
  <dcterms:created xsi:type="dcterms:W3CDTF">2021-05-17T11:07:26Z</dcterms:created>
  <dcterms:modified xsi:type="dcterms:W3CDTF">2021-05-30T19:45:36Z</dcterms:modified>
</cp:coreProperties>
</file>