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F83A9D-0CA4-4E02-B1FF-8E801CC38C23}" v="247" dt="2023-07-06T17:41:00.8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O ANTONIO QUICHIMBO CANCINO" userId="6a74047e-4dbc-4a98-83c6-6f3ab0a3f230" providerId="ADAL" clId="{A6F83A9D-0CA4-4E02-B1FF-8E801CC38C23}"/>
    <pc:docChg chg="modSld">
      <pc:chgData name="MARCO ANTONIO QUICHIMBO CANCINO" userId="6a74047e-4dbc-4a98-83c6-6f3ab0a3f230" providerId="ADAL" clId="{A6F83A9D-0CA4-4E02-B1FF-8E801CC38C23}" dt="2023-07-06T17:41:00.888" v="246" actId="20577"/>
      <pc:docMkLst>
        <pc:docMk/>
      </pc:docMkLst>
      <pc:sldChg chg="modSp">
        <pc:chgData name="MARCO ANTONIO QUICHIMBO CANCINO" userId="6a74047e-4dbc-4a98-83c6-6f3ab0a3f230" providerId="ADAL" clId="{A6F83A9D-0CA4-4E02-B1FF-8E801CC38C23}" dt="2023-07-06T17:41:00.888" v="246" actId="20577"/>
        <pc:sldMkLst>
          <pc:docMk/>
          <pc:sldMk cId="1574614290" sldId="257"/>
        </pc:sldMkLst>
        <pc:graphicFrameChg chg="mod">
          <ac:chgData name="MARCO ANTONIO QUICHIMBO CANCINO" userId="6a74047e-4dbc-4a98-83c6-6f3ab0a3f230" providerId="ADAL" clId="{A6F83A9D-0CA4-4E02-B1FF-8E801CC38C23}" dt="2023-07-06T17:41:00.888" v="246" actId="20577"/>
          <ac:graphicFrameMkLst>
            <pc:docMk/>
            <pc:sldMk cId="1574614290" sldId="257"/>
            <ac:graphicFrameMk id="7" creationId="{A772B86C-2202-E8C8-DF6E-0924312B5219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43FE60-DA88-48C3-9802-E5709EF78C42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4AA5C76-A766-411C-97FA-21B75E759FB2}">
      <dgm:prSet/>
      <dgm:spPr/>
      <dgm:t>
        <a:bodyPr/>
        <a:lstStyle/>
        <a:p>
          <a:r>
            <a:rPr lang="en-US"/>
            <a:t>Goals: </a:t>
          </a:r>
        </a:p>
      </dgm:t>
    </dgm:pt>
    <dgm:pt modelId="{B6CF9732-A7BF-44D6-9855-E149B0307B46}" type="parTrans" cxnId="{A4567833-CC55-4C02-A329-79DEBAE2E0DA}">
      <dgm:prSet/>
      <dgm:spPr/>
      <dgm:t>
        <a:bodyPr/>
        <a:lstStyle/>
        <a:p>
          <a:endParaRPr lang="en-US"/>
        </a:p>
      </dgm:t>
    </dgm:pt>
    <dgm:pt modelId="{036DF811-65C3-4C8F-81E1-5D294ED9EE2E}" type="sibTrans" cxnId="{A4567833-CC55-4C02-A329-79DEBAE2E0DA}">
      <dgm:prSet/>
      <dgm:spPr/>
      <dgm:t>
        <a:bodyPr/>
        <a:lstStyle/>
        <a:p>
          <a:endParaRPr lang="en-US"/>
        </a:p>
      </dgm:t>
    </dgm:pt>
    <dgm:pt modelId="{4F76B86E-B146-4495-84F6-F7B1E5294702}">
      <dgm:prSet/>
      <dgm:spPr/>
      <dgm:t>
        <a:bodyPr/>
        <a:lstStyle/>
        <a:p>
          <a:r>
            <a:rPr lang="en-US" dirty="0"/>
            <a:t>1. Teach to child to relate objects through </a:t>
          </a:r>
          <a:r>
            <a:rPr lang="en-US" dirty="0" err="1"/>
            <a:t>lego</a:t>
          </a:r>
          <a:r>
            <a:rPr lang="en-US" dirty="0"/>
            <a:t> game</a:t>
          </a:r>
        </a:p>
      </dgm:t>
    </dgm:pt>
    <dgm:pt modelId="{1ABEC8DE-BF0C-4B9F-8FED-5446FCDE5646}" type="parTrans" cxnId="{A5B523C4-BADB-445D-8B51-8AE850442105}">
      <dgm:prSet/>
      <dgm:spPr/>
      <dgm:t>
        <a:bodyPr/>
        <a:lstStyle/>
        <a:p>
          <a:endParaRPr lang="en-US"/>
        </a:p>
      </dgm:t>
    </dgm:pt>
    <dgm:pt modelId="{AEAF1A36-AD5A-43E9-8F6D-57FECFB70109}" type="sibTrans" cxnId="{A5B523C4-BADB-445D-8B51-8AE850442105}">
      <dgm:prSet/>
      <dgm:spPr/>
      <dgm:t>
        <a:bodyPr/>
        <a:lstStyle/>
        <a:p>
          <a:endParaRPr lang="en-US"/>
        </a:p>
      </dgm:t>
    </dgm:pt>
    <dgm:pt modelId="{2A74DD11-636F-46B0-BBC0-27C540341278}">
      <dgm:prSet/>
      <dgm:spPr/>
      <dgm:t>
        <a:bodyPr/>
        <a:lstStyle/>
        <a:p>
          <a:r>
            <a:rPr lang="en-US" dirty="0"/>
            <a:t>2. Teach to child how to build a robot with Legos </a:t>
          </a:r>
        </a:p>
      </dgm:t>
    </dgm:pt>
    <dgm:pt modelId="{5EC14C0A-7B58-4CAF-8B44-1B7017C8EAF8}" type="parTrans" cxnId="{C0926385-D59F-4446-BA24-67E7ED77EB19}">
      <dgm:prSet/>
      <dgm:spPr/>
      <dgm:t>
        <a:bodyPr/>
        <a:lstStyle/>
        <a:p>
          <a:endParaRPr lang="en-US"/>
        </a:p>
      </dgm:t>
    </dgm:pt>
    <dgm:pt modelId="{13EFCAF5-1FF9-4026-AA25-7A431C398B52}" type="sibTrans" cxnId="{C0926385-D59F-4446-BA24-67E7ED77EB19}">
      <dgm:prSet/>
      <dgm:spPr/>
      <dgm:t>
        <a:bodyPr/>
        <a:lstStyle/>
        <a:p>
          <a:endParaRPr lang="en-US"/>
        </a:p>
      </dgm:t>
    </dgm:pt>
    <dgm:pt modelId="{13218836-CB15-49B5-9117-99F7C41E07E0}">
      <dgm:prSet/>
      <dgm:spPr/>
      <dgm:t>
        <a:bodyPr/>
        <a:lstStyle/>
        <a:p>
          <a:r>
            <a:rPr lang="en-US" dirty="0"/>
            <a:t>3. Teach to child how to give instruction in low level </a:t>
          </a:r>
        </a:p>
      </dgm:t>
    </dgm:pt>
    <dgm:pt modelId="{F2B7D64B-8DDD-41F5-8317-39915A2E03EA}" type="parTrans" cxnId="{FF07ECEB-4772-44B5-95AA-28D1671D8A7F}">
      <dgm:prSet/>
      <dgm:spPr/>
      <dgm:t>
        <a:bodyPr/>
        <a:lstStyle/>
        <a:p>
          <a:endParaRPr lang="en-US"/>
        </a:p>
      </dgm:t>
    </dgm:pt>
    <dgm:pt modelId="{15B1AAF7-8B79-4370-9BF6-27BA26182024}" type="sibTrans" cxnId="{FF07ECEB-4772-44B5-95AA-28D1671D8A7F}">
      <dgm:prSet/>
      <dgm:spPr/>
      <dgm:t>
        <a:bodyPr/>
        <a:lstStyle/>
        <a:p>
          <a:endParaRPr lang="en-US"/>
        </a:p>
      </dgm:t>
    </dgm:pt>
    <dgm:pt modelId="{86EE59A8-48A5-4F12-99CC-BFC6CC561686}">
      <dgm:prSet/>
      <dgm:spPr/>
      <dgm:t>
        <a:bodyPr/>
        <a:lstStyle/>
        <a:p>
          <a:r>
            <a:rPr lang="en-US"/>
            <a:t>Roles, activities: </a:t>
          </a:r>
        </a:p>
      </dgm:t>
    </dgm:pt>
    <dgm:pt modelId="{D36B1894-4E17-4A41-80B0-91C0FFBA0715}" type="parTrans" cxnId="{6017B51F-7BDA-40FD-8DEA-03701C23B2CF}">
      <dgm:prSet/>
      <dgm:spPr/>
      <dgm:t>
        <a:bodyPr/>
        <a:lstStyle/>
        <a:p>
          <a:endParaRPr lang="en-US"/>
        </a:p>
      </dgm:t>
    </dgm:pt>
    <dgm:pt modelId="{D1B2E5D2-00A6-4C63-B635-2F6C27998E7B}" type="sibTrans" cxnId="{6017B51F-7BDA-40FD-8DEA-03701C23B2CF}">
      <dgm:prSet/>
      <dgm:spPr/>
      <dgm:t>
        <a:bodyPr/>
        <a:lstStyle/>
        <a:p>
          <a:endParaRPr lang="en-US"/>
        </a:p>
      </dgm:t>
    </dgm:pt>
    <dgm:pt modelId="{9BFC7347-72B1-49A6-8B29-D96C4C7050A8}">
      <dgm:prSet/>
      <dgm:spPr/>
      <dgm:t>
        <a:bodyPr/>
        <a:lstStyle/>
        <a:p>
          <a:r>
            <a:rPr lang="en-US" dirty="0"/>
            <a:t>David Casnanzuela: tester</a:t>
          </a:r>
        </a:p>
      </dgm:t>
    </dgm:pt>
    <dgm:pt modelId="{7CEB9409-A4B4-41C4-A3C6-FC7126F129E0}" type="parTrans" cxnId="{1CC94DC3-CE56-4D47-ADD0-9899FBC7F1B2}">
      <dgm:prSet/>
      <dgm:spPr/>
      <dgm:t>
        <a:bodyPr/>
        <a:lstStyle/>
        <a:p>
          <a:endParaRPr lang="en-US"/>
        </a:p>
      </dgm:t>
    </dgm:pt>
    <dgm:pt modelId="{0E60A53E-94C5-4632-9D5A-3D0905656807}" type="sibTrans" cxnId="{1CC94DC3-CE56-4D47-ADD0-9899FBC7F1B2}">
      <dgm:prSet/>
      <dgm:spPr/>
      <dgm:t>
        <a:bodyPr/>
        <a:lstStyle/>
        <a:p>
          <a:endParaRPr lang="en-US"/>
        </a:p>
      </dgm:t>
    </dgm:pt>
    <dgm:pt modelId="{3930B2AF-274A-4F19-BB15-738C09AA10C4}">
      <dgm:prSet/>
      <dgm:spPr/>
      <dgm:t>
        <a:bodyPr/>
        <a:lstStyle/>
        <a:p>
          <a:r>
            <a:rPr lang="en-US" dirty="0"/>
            <a:t>Marcos Quichimbo: UX-UI, QA</a:t>
          </a:r>
        </a:p>
      </dgm:t>
    </dgm:pt>
    <dgm:pt modelId="{DBEECB82-B167-45F5-9B42-256D765CF7BC}" type="parTrans" cxnId="{843A146F-C208-4CBE-AAD1-A55ED1B2A577}">
      <dgm:prSet/>
      <dgm:spPr/>
      <dgm:t>
        <a:bodyPr/>
        <a:lstStyle/>
        <a:p>
          <a:endParaRPr lang="en-US"/>
        </a:p>
      </dgm:t>
    </dgm:pt>
    <dgm:pt modelId="{3B50F2E4-1AC0-41DB-9059-31846FD6F76B}" type="sibTrans" cxnId="{843A146F-C208-4CBE-AAD1-A55ED1B2A577}">
      <dgm:prSet/>
      <dgm:spPr/>
      <dgm:t>
        <a:bodyPr/>
        <a:lstStyle/>
        <a:p>
          <a:endParaRPr lang="en-US"/>
        </a:p>
      </dgm:t>
    </dgm:pt>
    <dgm:pt modelId="{D3207428-94C6-4306-9606-B00B3AEA144B}">
      <dgm:prSet/>
      <dgm:spPr/>
      <dgm:t>
        <a:bodyPr/>
        <a:lstStyle/>
        <a:p>
          <a:r>
            <a:rPr lang="en-US"/>
            <a:t>Materials, technologies</a:t>
          </a:r>
        </a:p>
      </dgm:t>
    </dgm:pt>
    <dgm:pt modelId="{8B4CD474-1C2E-444D-8DB1-ECD6FFCF9DE2}" type="parTrans" cxnId="{E302A9F8-8436-4C84-B122-C8A4BF4544D8}">
      <dgm:prSet/>
      <dgm:spPr/>
      <dgm:t>
        <a:bodyPr/>
        <a:lstStyle/>
        <a:p>
          <a:endParaRPr lang="en-US"/>
        </a:p>
      </dgm:t>
    </dgm:pt>
    <dgm:pt modelId="{DE3B4EB7-41C2-42BE-8364-71C661BCA7E9}" type="sibTrans" cxnId="{E302A9F8-8436-4C84-B122-C8A4BF4544D8}">
      <dgm:prSet/>
      <dgm:spPr/>
      <dgm:t>
        <a:bodyPr/>
        <a:lstStyle/>
        <a:p>
          <a:endParaRPr lang="en-US"/>
        </a:p>
      </dgm:t>
    </dgm:pt>
    <dgm:pt modelId="{39154120-1FA3-44FC-91B2-D6BEFB855D2F}">
      <dgm:prSet/>
      <dgm:spPr/>
      <dgm:t>
        <a:bodyPr/>
        <a:lstStyle/>
        <a:p>
          <a:r>
            <a:rPr lang="en-US" dirty="0"/>
            <a:t>Lego robot</a:t>
          </a:r>
        </a:p>
      </dgm:t>
    </dgm:pt>
    <dgm:pt modelId="{DCAC8EF9-771F-4283-8E7D-B21F2BE68791}" type="parTrans" cxnId="{565432D1-9CFE-448F-B58A-6C06F97AF732}">
      <dgm:prSet/>
      <dgm:spPr/>
      <dgm:t>
        <a:bodyPr/>
        <a:lstStyle/>
        <a:p>
          <a:endParaRPr lang="en-US"/>
        </a:p>
      </dgm:t>
    </dgm:pt>
    <dgm:pt modelId="{1972D1B4-6D02-41AC-8732-3A91DB6AE1A2}" type="sibTrans" cxnId="{565432D1-9CFE-448F-B58A-6C06F97AF732}">
      <dgm:prSet/>
      <dgm:spPr/>
      <dgm:t>
        <a:bodyPr/>
        <a:lstStyle/>
        <a:p>
          <a:endParaRPr lang="en-US"/>
        </a:p>
      </dgm:t>
    </dgm:pt>
    <dgm:pt modelId="{5E09D511-6448-46AE-A5E2-483A116479A3}">
      <dgm:prSet/>
      <dgm:spPr/>
      <dgm:t>
        <a:bodyPr/>
        <a:lstStyle/>
        <a:p>
          <a:r>
            <a:rPr lang="es-419"/>
            <a:t>Potential examples: </a:t>
          </a:r>
          <a:endParaRPr lang="en-US"/>
        </a:p>
      </dgm:t>
    </dgm:pt>
    <dgm:pt modelId="{3D478A5A-1A3A-45FD-BB77-C66BFBA5E7B4}" type="parTrans" cxnId="{58432E40-14A3-4CF8-8C87-57371715CA01}">
      <dgm:prSet/>
      <dgm:spPr/>
      <dgm:t>
        <a:bodyPr/>
        <a:lstStyle/>
        <a:p>
          <a:endParaRPr lang="en-US"/>
        </a:p>
      </dgm:t>
    </dgm:pt>
    <dgm:pt modelId="{13850F5A-6555-420C-A984-D3B43554280B}" type="sibTrans" cxnId="{58432E40-14A3-4CF8-8C87-57371715CA01}">
      <dgm:prSet/>
      <dgm:spPr/>
      <dgm:t>
        <a:bodyPr/>
        <a:lstStyle/>
        <a:p>
          <a:endParaRPr lang="en-US"/>
        </a:p>
      </dgm:t>
    </dgm:pt>
    <dgm:pt modelId="{7DBC7F00-2030-406C-A9C2-EB6480378854}">
      <dgm:prSet/>
      <dgm:spPr/>
      <dgm:t>
        <a:bodyPr/>
        <a:lstStyle/>
        <a:p>
          <a:r>
            <a:rPr lang="es-419" dirty="0"/>
            <a:t>Lego robot car </a:t>
          </a:r>
          <a:endParaRPr lang="en-US" dirty="0"/>
        </a:p>
      </dgm:t>
    </dgm:pt>
    <dgm:pt modelId="{2E598F90-A0D5-4488-99AC-3057D1B6DCDF}" type="parTrans" cxnId="{EEA4E710-71A6-44F2-9ED8-BC8966D6C3AA}">
      <dgm:prSet/>
      <dgm:spPr/>
      <dgm:t>
        <a:bodyPr/>
        <a:lstStyle/>
        <a:p>
          <a:endParaRPr lang="en-US"/>
        </a:p>
      </dgm:t>
    </dgm:pt>
    <dgm:pt modelId="{967314A1-8E41-4229-AF46-33BABEB2A415}" type="sibTrans" cxnId="{EEA4E710-71A6-44F2-9ED8-BC8966D6C3AA}">
      <dgm:prSet/>
      <dgm:spPr/>
      <dgm:t>
        <a:bodyPr/>
        <a:lstStyle/>
        <a:p>
          <a:endParaRPr lang="en-US"/>
        </a:p>
      </dgm:t>
    </dgm:pt>
    <dgm:pt modelId="{349BFA33-E2DC-4774-9996-D208A7876C66}">
      <dgm:prSet/>
      <dgm:spPr/>
      <dgm:t>
        <a:bodyPr/>
        <a:lstStyle/>
        <a:p>
          <a:r>
            <a:rPr lang="es-419"/>
            <a:t>Target: </a:t>
          </a:r>
          <a:endParaRPr lang="en-US"/>
        </a:p>
      </dgm:t>
    </dgm:pt>
    <dgm:pt modelId="{7BED5900-B805-4A06-A1C6-36CAC9C9EAB3}" type="parTrans" cxnId="{068639BA-1DE6-4F52-8D8E-B4AE23E8EB69}">
      <dgm:prSet/>
      <dgm:spPr/>
      <dgm:t>
        <a:bodyPr/>
        <a:lstStyle/>
        <a:p>
          <a:endParaRPr lang="en-US"/>
        </a:p>
      </dgm:t>
    </dgm:pt>
    <dgm:pt modelId="{E0F15D77-12D0-4793-ADE7-1DF26FB14CB3}" type="sibTrans" cxnId="{068639BA-1DE6-4F52-8D8E-B4AE23E8EB69}">
      <dgm:prSet/>
      <dgm:spPr/>
      <dgm:t>
        <a:bodyPr/>
        <a:lstStyle/>
        <a:p>
          <a:endParaRPr lang="en-US"/>
        </a:p>
      </dgm:t>
    </dgm:pt>
    <dgm:pt modelId="{5C98F6D2-187C-4997-929C-9012E34A0BCD}">
      <dgm:prSet/>
      <dgm:spPr/>
      <dgm:t>
        <a:bodyPr/>
        <a:lstStyle/>
        <a:p>
          <a:r>
            <a:rPr lang="en-US" dirty="0"/>
            <a:t>2 – 4 years old </a:t>
          </a:r>
        </a:p>
      </dgm:t>
    </dgm:pt>
    <dgm:pt modelId="{17217B3D-5DC1-4A7C-9282-A15F152801C3}" type="parTrans" cxnId="{E94E66C8-CF41-4B74-A1C0-2060715610B3}">
      <dgm:prSet/>
      <dgm:spPr/>
      <dgm:t>
        <a:bodyPr/>
        <a:lstStyle/>
        <a:p>
          <a:endParaRPr lang="en-US"/>
        </a:p>
      </dgm:t>
    </dgm:pt>
    <dgm:pt modelId="{06BE93E7-9377-452B-AFCF-E1B4123F641C}" type="sibTrans" cxnId="{E94E66C8-CF41-4B74-A1C0-2060715610B3}">
      <dgm:prSet/>
      <dgm:spPr/>
      <dgm:t>
        <a:bodyPr/>
        <a:lstStyle/>
        <a:p>
          <a:endParaRPr lang="en-US"/>
        </a:p>
      </dgm:t>
    </dgm:pt>
    <dgm:pt modelId="{CB508392-F357-4978-8EC6-9E209EE1D044}">
      <dgm:prSet/>
      <dgm:spPr/>
      <dgm:t>
        <a:bodyPr/>
        <a:lstStyle/>
        <a:p>
          <a:r>
            <a:rPr lang="es-419"/>
            <a:t>Institution: </a:t>
          </a:r>
          <a:endParaRPr lang="en-US"/>
        </a:p>
      </dgm:t>
    </dgm:pt>
    <dgm:pt modelId="{8F4E3877-719D-4B91-936A-4146E5AAEC90}" type="parTrans" cxnId="{BC871CD9-F083-4A1C-8DB8-FF0359A53F7B}">
      <dgm:prSet/>
      <dgm:spPr/>
      <dgm:t>
        <a:bodyPr/>
        <a:lstStyle/>
        <a:p>
          <a:endParaRPr lang="en-US"/>
        </a:p>
      </dgm:t>
    </dgm:pt>
    <dgm:pt modelId="{36FD5DCA-22E2-4DBC-B715-9A6E95304775}" type="sibTrans" cxnId="{BC871CD9-F083-4A1C-8DB8-FF0359A53F7B}">
      <dgm:prSet/>
      <dgm:spPr/>
      <dgm:t>
        <a:bodyPr/>
        <a:lstStyle/>
        <a:p>
          <a:endParaRPr lang="en-US"/>
        </a:p>
      </dgm:t>
    </dgm:pt>
    <dgm:pt modelId="{B45C1B81-6ABD-4E93-9288-BB8CD04A0571}">
      <dgm:prSet/>
      <dgm:spPr/>
      <dgm:t>
        <a:bodyPr/>
        <a:lstStyle/>
        <a:p>
          <a:r>
            <a:rPr lang="en-US"/>
            <a:t>Edison Mendoza </a:t>
          </a:r>
          <a:endParaRPr lang="en-US" dirty="0"/>
        </a:p>
      </dgm:t>
    </dgm:pt>
    <dgm:pt modelId="{D9AAFAD6-DE24-4C34-AFCF-ECE160512130}" type="parTrans" cxnId="{82B7F9F1-5B54-45BC-A6EA-C6CD46028BA6}">
      <dgm:prSet/>
      <dgm:spPr/>
      <dgm:t>
        <a:bodyPr/>
        <a:lstStyle/>
        <a:p>
          <a:endParaRPr lang="en-US"/>
        </a:p>
      </dgm:t>
    </dgm:pt>
    <dgm:pt modelId="{A6978B3A-777F-4FB3-9E8F-DECF7B9649B7}" type="sibTrans" cxnId="{82B7F9F1-5B54-45BC-A6EA-C6CD46028BA6}">
      <dgm:prSet/>
      <dgm:spPr/>
      <dgm:t>
        <a:bodyPr/>
        <a:lstStyle/>
        <a:p>
          <a:endParaRPr lang="en-US"/>
        </a:p>
      </dgm:t>
    </dgm:pt>
    <dgm:pt modelId="{B086A5EA-2D72-400E-B52A-D8017F696B51}">
      <dgm:prSet/>
      <dgm:spPr/>
      <dgm:t>
        <a:bodyPr/>
        <a:lstStyle/>
        <a:p>
          <a:r>
            <a:rPr lang="es-419" dirty="0" err="1"/>
            <a:t>Julian</a:t>
          </a:r>
          <a:r>
            <a:rPr lang="es-419" dirty="0"/>
            <a:t> Galindo: </a:t>
          </a:r>
          <a:r>
            <a:rPr lang="es-419" dirty="0" err="1"/>
            <a:t>Product</a:t>
          </a:r>
          <a:r>
            <a:rPr lang="es-419" dirty="0"/>
            <a:t> </a:t>
          </a:r>
          <a:r>
            <a:rPr lang="es-419" dirty="0" err="1"/>
            <a:t>Owner</a:t>
          </a:r>
          <a:r>
            <a:rPr lang="es-419" dirty="0"/>
            <a:t> </a:t>
          </a:r>
          <a:endParaRPr lang="en-US" dirty="0"/>
        </a:p>
      </dgm:t>
    </dgm:pt>
    <dgm:pt modelId="{E8DE67BA-6867-4067-86E3-B9457206514F}" type="parTrans" cxnId="{D60735EA-2EFD-4BBC-971D-0C7E0723828E}">
      <dgm:prSet/>
      <dgm:spPr/>
    </dgm:pt>
    <dgm:pt modelId="{3DC9633E-6F85-4A82-A99E-902CBF0A2699}" type="sibTrans" cxnId="{D60735EA-2EFD-4BBC-971D-0C7E0723828E}">
      <dgm:prSet/>
      <dgm:spPr/>
    </dgm:pt>
    <dgm:pt modelId="{903936BB-82AA-43BE-BFFB-E8114A44370F}">
      <dgm:prSet/>
      <dgm:spPr/>
      <dgm:t>
        <a:bodyPr/>
        <a:lstStyle/>
        <a:p>
          <a:r>
            <a:rPr lang="en-US" dirty="0"/>
            <a:t>3D printer </a:t>
          </a:r>
        </a:p>
      </dgm:t>
    </dgm:pt>
    <dgm:pt modelId="{D5329494-237B-47B3-8FA5-626E4ED1464C}" type="parTrans" cxnId="{9A8ED8BC-E2B3-41D8-BEDE-F8DA9FACF659}">
      <dgm:prSet/>
      <dgm:spPr/>
    </dgm:pt>
    <dgm:pt modelId="{26019892-082D-4B60-BC05-8CFB22E8D35B}" type="sibTrans" cxnId="{9A8ED8BC-E2B3-41D8-BEDE-F8DA9FACF659}">
      <dgm:prSet/>
      <dgm:spPr/>
    </dgm:pt>
    <dgm:pt modelId="{370F16A1-085F-4217-8796-AD1CDB6D58FA}">
      <dgm:prSet/>
      <dgm:spPr/>
      <dgm:t>
        <a:bodyPr/>
        <a:lstStyle/>
        <a:p>
          <a:r>
            <a:rPr lang="en-US" dirty="0"/>
            <a:t>Flash cards </a:t>
          </a:r>
        </a:p>
      </dgm:t>
    </dgm:pt>
    <dgm:pt modelId="{73367C97-9A6B-4559-82A7-4A26400EAF30}" type="parTrans" cxnId="{1C1CF114-5588-4C1B-8C25-F09FF70BB87F}">
      <dgm:prSet/>
      <dgm:spPr/>
    </dgm:pt>
    <dgm:pt modelId="{9F39384E-4A8F-4F51-AD70-1E656E927C55}" type="sibTrans" cxnId="{1C1CF114-5588-4C1B-8C25-F09FF70BB87F}">
      <dgm:prSet/>
      <dgm:spPr/>
    </dgm:pt>
    <dgm:pt modelId="{BD02329F-6FEE-4AA0-A6BC-281910A3C26A}" type="pres">
      <dgm:prSet presAssocID="{B743FE60-DA88-48C3-9802-E5709EF78C42}" presName="Name0" presStyleCnt="0">
        <dgm:presLayoutVars>
          <dgm:dir/>
          <dgm:animLvl val="lvl"/>
          <dgm:resizeHandles val="exact"/>
        </dgm:presLayoutVars>
      </dgm:prSet>
      <dgm:spPr/>
    </dgm:pt>
    <dgm:pt modelId="{6EB7DF2E-C962-4ECD-98E5-D0AFF9970AC7}" type="pres">
      <dgm:prSet presAssocID="{34AA5C76-A766-411C-97FA-21B75E759FB2}" presName="linNode" presStyleCnt="0"/>
      <dgm:spPr/>
    </dgm:pt>
    <dgm:pt modelId="{690C0C47-379B-48F6-B9E4-346E4BC1ACB1}" type="pres">
      <dgm:prSet presAssocID="{34AA5C76-A766-411C-97FA-21B75E759FB2}" presName="parentText" presStyleLbl="node1" presStyleIdx="0" presStyleCnt="6">
        <dgm:presLayoutVars>
          <dgm:chMax val="1"/>
          <dgm:bulletEnabled val="1"/>
        </dgm:presLayoutVars>
      </dgm:prSet>
      <dgm:spPr/>
    </dgm:pt>
    <dgm:pt modelId="{177E04B0-4E05-4E28-8DE6-5249755DEF71}" type="pres">
      <dgm:prSet presAssocID="{34AA5C76-A766-411C-97FA-21B75E759FB2}" presName="descendantText" presStyleLbl="alignAccFollowNode1" presStyleIdx="0" presStyleCnt="6">
        <dgm:presLayoutVars>
          <dgm:bulletEnabled val="1"/>
        </dgm:presLayoutVars>
      </dgm:prSet>
      <dgm:spPr/>
    </dgm:pt>
    <dgm:pt modelId="{1B1EDECD-5321-4707-9FE3-42909BBD8B08}" type="pres">
      <dgm:prSet presAssocID="{036DF811-65C3-4C8F-81E1-5D294ED9EE2E}" presName="sp" presStyleCnt="0"/>
      <dgm:spPr/>
    </dgm:pt>
    <dgm:pt modelId="{A442DCBC-5891-46C2-80E9-A2C59229EB2C}" type="pres">
      <dgm:prSet presAssocID="{86EE59A8-48A5-4F12-99CC-BFC6CC561686}" presName="linNode" presStyleCnt="0"/>
      <dgm:spPr/>
    </dgm:pt>
    <dgm:pt modelId="{6F4B1B9C-3880-4CB4-A6C1-AD05B7D4A4AA}" type="pres">
      <dgm:prSet presAssocID="{86EE59A8-48A5-4F12-99CC-BFC6CC561686}" presName="parentText" presStyleLbl="node1" presStyleIdx="1" presStyleCnt="6">
        <dgm:presLayoutVars>
          <dgm:chMax val="1"/>
          <dgm:bulletEnabled val="1"/>
        </dgm:presLayoutVars>
      </dgm:prSet>
      <dgm:spPr/>
    </dgm:pt>
    <dgm:pt modelId="{A7D21A04-9DBE-413F-BBCE-C48F7B50674C}" type="pres">
      <dgm:prSet presAssocID="{86EE59A8-48A5-4F12-99CC-BFC6CC561686}" presName="descendantText" presStyleLbl="alignAccFollowNode1" presStyleIdx="1" presStyleCnt="6">
        <dgm:presLayoutVars>
          <dgm:bulletEnabled val="1"/>
        </dgm:presLayoutVars>
      </dgm:prSet>
      <dgm:spPr/>
    </dgm:pt>
    <dgm:pt modelId="{5324C164-CD17-4FB2-BBBA-2D73413ED901}" type="pres">
      <dgm:prSet presAssocID="{D1B2E5D2-00A6-4C63-B635-2F6C27998E7B}" presName="sp" presStyleCnt="0"/>
      <dgm:spPr/>
    </dgm:pt>
    <dgm:pt modelId="{C6C3DFF4-8BB3-4E79-9DCB-194A176FF5FA}" type="pres">
      <dgm:prSet presAssocID="{D3207428-94C6-4306-9606-B00B3AEA144B}" presName="linNode" presStyleCnt="0"/>
      <dgm:spPr/>
    </dgm:pt>
    <dgm:pt modelId="{54C3658C-42B4-4A9E-8736-7279B294284A}" type="pres">
      <dgm:prSet presAssocID="{D3207428-94C6-4306-9606-B00B3AEA144B}" presName="parentText" presStyleLbl="node1" presStyleIdx="2" presStyleCnt="6">
        <dgm:presLayoutVars>
          <dgm:chMax val="1"/>
          <dgm:bulletEnabled val="1"/>
        </dgm:presLayoutVars>
      </dgm:prSet>
      <dgm:spPr/>
    </dgm:pt>
    <dgm:pt modelId="{961F6519-FFC8-4A22-8212-54667CB3AC55}" type="pres">
      <dgm:prSet presAssocID="{D3207428-94C6-4306-9606-B00B3AEA144B}" presName="descendantText" presStyleLbl="alignAccFollowNode1" presStyleIdx="2" presStyleCnt="6">
        <dgm:presLayoutVars>
          <dgm:bulletEnabled val="1"/>
        </dgm:presLayoutVars>
      </dgm:prSet>
      <dgm:spPr/>
    </dgm:pt>
    <dgm:pt modelId="{98645A1F-8281-4035-898B-E25DCDB827D3}" type="pres">
      <dgm:prSet presAssocID="{DE3B4EB7-41C2-42BE-8364-71C661BCA7E9}" presName="sp" presStyleCnt="0"/>
      <dgm:spPr/>
    </dgm:pt>
    <dgm:pt modelId="{C80ED65D-D68C-48A2-894A-D3D4FC08D6F8}" type="pres">
      <dgm:prSet presAssocID="{5E09D511-6448-46AE-A5E2-483A116479A3}" presName="linNode" presStyleCnt="0"/>
      <dgm:spPr/>
    </dgm:pt>
    <dgm:pt modelId="{6C103530-DEFE-4D91-8851-9B000EA1F4CD}" type="pres">
      <dgm:prSet presAssocID="{5E09D511-6448-46AE-A5E2-483A116479A3}" presName="parentText" presStyleLbl="node1" presStyleIdx="3" presStyleCnt="6">
        <dgm:presLayoutVars>
          <dgm:chMax val="1"/>
          <dgm:bulletEnabled val="1"/>
        </dgm:presLayoutVars>
      </dgm:prSet>
      <dgm:spPr/>
    </dgm:pt>
    <dgm:pt modelId="{D03CFEA2-7B23-4CB7-BA2F-31DD47EF5887}" type="pres">
      <dgm:prSet presAssocID="{5E09D511-6448-46AE-A5E2-483A116479A3}" presName="descendantText" presStyleLbl="alignAccFollowNode1" presStyleIdx="3" presStyleCnt="6">
        <dgm:presLayoutVars>
          <dgm:bulletEnabled val="1"/>
        </dgm:presLayoutVars>
      </dgm:prSet>
      <dgm:spPr/>
    </dgm:pt>
    <dgm:pt modelId="{4A81FDC4-7451-4696-A897-947099DF9612}" type="pres">
      <dgm:prSet presAssocID="{13850F5A-6555-420C-A984-D3B43554280B}" presName="sp" presStyleCnt="0"/>
      <dgm:spPr/>
    </dgm:pt>
    <dgm:pt modelId="{F7815002-FA26-43BC-AF6D-5C57252204F5}" type="pres">
      <dgm:prSet presAssocID="{349BFA33-E2DC-4774-9996-D208A7876C66}" presName="linNode" presStyleCnt="0"/>
      <dgm:spPr/>
    </dgm:pt>
    <dgm:pt modelId="{0E38B2CC-7C0D-4DF7-80BD-4BCD6C1C2BE6}" type="pres">
      <dgm:prSet presAssocID="{349BFA33-E2DC-4774-9996-D208A7876C66}" presName="parentText" presStyleLbl="node1" presStyleIdx="4" presStyleCnt="6">
        <dgm:presLayoutVars>
          <dgm:chMax val="1"/>
          <dgm:bulletEnabled val="1"/>
        </dgm:presLayoutVars>
      </dgm:prSet>
      <dgm:spPr/>
    </dgm:pt>
    <dgm:pt modelId="{23DF6172-AF61-42EA-A648-3E746453B873}" type="pres">
      <dgm:prSet presAssocID="{349BFA33-E2DC-4774-9996-D208A7876C66}" presName="descendantText" presStyleLbl="alignAccFollowNode1" presStyleIdx="4" presStyleCnt="6">
        <dgm:presLayoutVars>
          <dgm:bulletEnabled val="1"/>
        </dgm:presLayoutVars>
      </dgm:prSet>
      <dgm:spPr/>
    </dgm:pt>
    <dgm:pt modelId="{42C54E19-0DF0-48CD-8EC3-C6CE2E8AAD2E}" type="pres">
      <dgm:prSet presAssocID="{E0F15D77-12D0-4793-ADE7-1DF26FB14CB3}" presName="sp" presStyleCnt="0"/>
      <dgm:spPr/>
    </dgm:pt>
    <dgm:pt modelId="{A7701771-A727-4D77-A77B-11DD08F44C93}" type="pres">
      <dgm:prSet presAssocID="{CB508392-F357-4978-8EC6-9E209EE1D044}" presName="linNode" presStyleCnt="0"/>
      <dgm:spPr/>
    </dgm:pt>
    <dgm:pt modelId="{7AD68DC0-AD73-4E54-B7C2-F6570284DB12}" type="pres">
      <dgm:prSet presAssocID="{CB508392-F357-4978-8EC6-9E209EE1D044}" presName="parentText" presStyleLbl="node1" presStyleIdx="5" presStyleCnt="6">
        <dgm:presLayoutVars>
          <dgm:chMax val="1"/>
          <dgm:bulletEnabled val="1"/>
        </dgm:presLayoutVars>
      </dgm:prSet>
      <dgm:spPr/>
    </dgm:pt>
    <dgm:pt modelId="{28281ADF-DFA4-491B-9934-E93473D17F8B}" type="pres">
      <dgm:prSet presAssocID="{CB508392-F357-4978-8EC6-9E209EE1D044}" presName="descendantText" presStyleLbl="alignAccFollowNode1" presStyleIdx="5" presStyleCnt="6">
        <dgm:presLayoutVars>
          <dgm:bulletEnabled val="1"/>
        </dgm:presLayoutVars>
      </dgm:prSet>
      <dgm:spPr/>
    </dgm:pt>
  </dgm:ptLst>
  <dgm:cxnLst>
    <dgm:cxn modelId="{EEA4E710-71A6-44F2-9ED8-BC8966D6C3AA}" srcId="{5E09D511-6448-46AE-A5E2-483A116479A3}" destId="{7DBC7F00-2030-406C-A9C2-EB6480378854}" srcOrd="0" destOrd="0" parTransId="{2E598F90-A0D5-4488-99AC-3057D1B6DCDF}" sibTransId="{967314A1-8E41-4229-AF46-33BABEB2A415}"/>
    <dgm:cxn modelId="{1C1CF114-5588-4C1B-8C25-F09FF70BB87F}" srcId="{D3207428-94C6-4306-9606-B00B3AEA144B}" destId="{370F16A1-085F-4217-8796-AD1CDB6D58FA}" srcOrd="2" destOrd="0" parTransId="{73367C97-9A6B-4559-82A7-4A26400EAF30}" sibTransId="{9F39384E-4A8F-4F51-AD70-1E656E927C55}"/>
    <dgm:cxn modelId="{6017B51F-7BDA-40FD-8DEA-03701C23B2CF}" srcId="{B743FE60-DA88-48C3-9802-E5709EF78C42}" destId="{86EE59A8-48A5-4F12-99CC-BFC6CC561686}" srcOrd="1" destOrd="0" parTransId="{D36B1894-4E17-4A41-80B0-91C0FFBA0715}" sibTransId="{D1B2E5D2-00A6-4C63-B635-2F6C27998E7B}"/>
    <dgm:cxn modelId="{A4567833-CC55-4C02-A329-79DEBAE2E0DA}" srcId="{B743FE60-DA88-48C3-9802-E5709EF78C42}" destId="{34AA5C76-A766-411C-97FA-21B75E759FB2}" srcOrd="0" destOrd="0" parTransId="{B6CF9732-A7BF-44D6-9855-E149B0307B46}" sibTransId="{036DF811-65C3-4C8F-81E1-5D294ED9EE2E}"/>
    <dgm:cxn modelId="{C1EA5536-AFCE-479D-B36A-8D76CE272989}" type="presOf" srcId="{13218836-CB15-49B5-9117-99F7C41E07E0}" destId="{177E04B0-4E05-4E28-8DE6-5249755DEF71}" srcOrd="0" destOrd="2" presId="urn:microsoft.com/office/officeart/2005/8/layout/vList5"/>
    <dgm:cxn modelId="{58432E40-14A3-4CF8-8C87-57371715CA01}" srcId="{B743FE60-DA88-48C3-9802-E5709EF78C42}" destId="{5E09D511-6448-46AE-A5E2-483A116479A3}" srcOrd="3" destOrd="0" parTransId="{3D478A5A-1A3A-45FD-BB77-C66BFBA5E7B4}" sibTransId="{13850F5A-6555-420C-A984-D3B43554280B}"/>
    <dgm:cxn modelId="{ECE33B47-F608-4AC4-B85F-6372EA72FE6C}" type="presOf" srcId="{B45C1B81-6ABD-4E93-9288-BB8CD04A0571}" destId="{28281ADF-DFA4-491B-9934-E93473D17F8B}" srcOrd="0" destOrd="0" presId="urn:microsoft.com/office/officeart/2005/8/layout/vList5"/>
    <dgm:cxn modelId="{843A146F-C208-4CBE-AAD1-A55ED1B2A577}" srcId="{86EE59A8-48A5-4F12-99CC-BFC6CC561686}" destId="{3930B2AF-274A-4F19-BB15-738C09AA10C4}" srcOrd="1" destOrd="0" parTransId="{DBEECB82-B167-45F5-9B42-256D765CF7BC}" sibTransId="{3B50F2E4-1AC0-41DB-9059-31846FD6F76B}"/>
    <dgm:cxn modelId="{D0D6C270-DC69-4F26-88EB-4F1FCA18A120}" type="presOf" srcId="{7DBC7F00-2030-406C-A9C2-EB6480378854}" destId="{D03CFEA2-7B23-4CB7-BA2F-31DD47EF5887}" srcOrd="0" destOrd="0" presId="urn:microsoft.com/office/officeart/2005/8/layout/vList5"/>
    <dgm:cxn modelId="{082A1074-0272-42DD-A56B-C21BFDF42E55}" type="presOf" srcId="{CB508392-F357-4978-8EC6-9E209EE1D044}" destId="{7AD68DC0-AD73-4E54-B7C2-F6570284DB12}" srcOrd="0" destOrd="0" presId="urn:microsoft.com/office/officeart/2005/8/layout/vList5"/>
    <dgm:cxn modelId="{2A5B9774-1A40-4184-94F9-8562670EA985}" type="presOf" srcId="{9BFC7347-72B1-49A6-8B29-D96C4C7050A8}" destId="{A7D21A04-9DBE-413F-BBCE-C48F7B50674C}" srcOrd="0" destOrd="0" presId="urn:microsoft.com/office/officeart/2005/8/layout/vList5"/>
    <dgm:cxn modelId="{A97EB654-D097-4515-B662-A3DE76566C29}" type="presOf" srcId="{2A74DD11-636F-46B0-BBC0-27C540341278}" destId="{177E04B0-4E05-4E28-8DE6-5249755DEF71}" srcOrd="0" destOrd="1" presId="urn:microsoft.com/office/officeart/2005/8/layout/vList5"/>
    <dgm:cxn modelId="{EF32A356-76CC-48A0-A35C-DD8BB4094FE5}" type="presOf" srcId="{34AA5C76-A766-411C-97FA-21B75E759FB2}" destId="{690C0C47-379B-48F6-B9E4-346E4BC1ACB1}" srcOrd="0" destOrd="0" presId="urn:microsoft.com/office/officeart/2005/8/layout/vList5"/>
    <dgm:cxn modelId="{B0298D58-1F4F-480B-9251-507F5AA42484}" type="presOf" srcId="{3930B2AF-274A-4F19-BB15-738C09AA10C4}" destId="{A7D21A04-9DBE-413F-BBCE-C48F7B50674C}" srcOrd="0" destOrd="1" presId="urn:microsoft.com/office/officeart/2005/8/layout/vList5"/>
    <dgm:cxn modelId="{27363480-17F2-4582-BF04-1B555F58870A}" type="presOf" srcId="{370F16A1-085F-4217-8796-AD1CDB6D58FA}" destId="{961F6519-FFC8-4A22-8212-54667CB3AC55}" srcOrd="0" destOrd="2" presId="urn:microsoft.com/office/officeart/2005/8/layout/vList5"/>
    <dgm:cxn modelId="{C0926385-D59F-4446-BA24-67E7ED77EB19}" srcId="{34AA5C76-A766-411C-97FA-21B75E759FB2}" destId="{2A74DD11-636F-46B0-BBC0-27C540341278}" srcOrd="1" destOrd="0" parTransId="{5EC14C0A-7B58-4CAF-8B44-1B7017C8EAF8}" sibTransId="{13EFCAF5-1FF9-4026-AA25-7A431C398B52}"/>
    <dgm:cxn modelId="{576DD98C-C743-4EBC-AC8B-C498FE443828}" type="presOf" srcId="{B743FE60-DA88-48C3-9802-E5709EF78C42}" destId="{BD02329F-6FEE-4AA0-A6BC-281910A3C26A}" srcOrd="0" destOrd="0" presId="urn:microsoft.com/office/officeart/2005/8/layout/vList5"/>
    <dgm:cxn modelId="{93BF628F-6456-44DA-891C-93B46EC8B837}" type="presOf" srcId="{B086A5EA-2D72-400E-B52A-D8017F696B51}" destId="{A7D21A04-9DBE-413F-BBCE-C48F7B50674C}" srcOrd="0" destOrd="2" presId="urn:microsoft.com/office/officeart/2005/8/layout/vList5"/>
    <dgm:cxn modelId="{FC888FA5-E8E7-48D6-8D83-C993D5EFCCB1}" type="presOf" srcId="{D3207428-94C6-4306-9606-B00B3AEA144B}" destId="{54C3658C-42B4-4A9E-8736-7279B294284A}" srcOrd="0" destOrd="0" presId="urn:microsoft.com/office/officeart/2005/8/layout/vList5"/>
    <dgm:cxn modelId="{E455FAA8-C87D-4AD6-AC21-4A123FDCA65E}" type="presOf" srcId="{5C98F6D2-187C-4997-929C-9012E34A0BCD}" destId="{23DF6172-AF61-42EA-A648-3E746453B873}" srcOrd="0" destOrd="0" presId="urn:microsoft.com/office/officeart/2005/8/layout/vList5"/>
    <dgm:cxn modelId="{621D85B2-8AF9-438C-9E2B-4E0758D35FB8}" type="presOf" srcId="{349BFA33-E2DC-4774-9996-D208A7876C66}" destId="{0E38B2CC-7C0D-4DF7-80BD-4BCD6C1C2BE6}" srcOrd="0" destOrd="0" presId="urn:microsoft.com/office/officeart/2005/8/layout/vList5"/>
    <dgm:cxn modelId="{068639BA-1DE6-4F52-8D8E-B4AE23E8EB69}" srcId="{B743FE60-DA88-48C3-9802-E5709EF78C42}" destId="{349BFA33-E2DC-4774-9996-D208A7876C66}" srcOrd="4" destOrd="0" parTransId="{7BED5900-B805-4A06-A1C6-36CAC9C9EAB3}" sibTransId="{E0F15D77-12D0-4793-ADE7-1DF26FB14CB3}"/>
    <dgm:cxn modelId="{9A8ED8BC-E2B3-41D8-BEDE-F8DA9FACF659}" srcId="{D3207428-94C6-4306-9606-B00B3AEA144B}" destId="{903936BB-82AA-43BE-BFFB-E8114A44370F}" srcOrd="1" destOrd="0" parTransId="{D5329494-237B-47B3-8FA5-626E4ED1464C}" sibTransId="{26019892-082D-4B60-BC05-8CFB22E8D35B}"/>
    <dgm:cxn modelId="{B623B8BD-7927-4DFD-948D-FC24CBCC74A4}" type="presOf" srcId="{4F76B86E-B146-4495-84F6-F7B1E5294702}" destId="{177E04B0-4E05-4E28-8DE6-5249755DEF71}" srcOrd="0" destOrd="0" presId="urn:microsoft.com/office/officeart/2005/8/layout/vList5"/>
    <dgm:cxn modelId="{A88776C0-36FE-4048-AE8E-DA75EB79D37C}" type="presOf" srcId="{86EE59A8-48A5-4F12-99CC-BFC6CC561686}" destId="{6F4B1B9C-3880-4CB4-A6C1-AD05B7D4A4AA}" srcOrd="0" destOrd="0" presId="urn:microsoft.com/office/officeart/2005/8/layout/vList5"/>
    <dgm:cxn modelId="{1CC94DC3-CE56-4D47-ADD0-9899FBC7F1B2}" srcId="{86EE59A8-48A5-4F12-99CC-BFC6CC561686}" destId="{9BFC7347-72B1-49A6-8B29-D96C4C7050A8}" srcOrd="0" destOrd="0" parTransId="{7CEB9409-A4B4-41C4-A3C6-FC7126F129E0}" sibTransId="{0E60A53E-94C5-4632-9D5A-3D0905656807}"/>
    <dgm:cxn modelId="{A5B523C4-BADB-445D-8B51-8AE850442105}" srcId="{34AA5C76-A766-411C-97FA-21B75E759FB2}" destId="{4F76B86E-B146-4495-84F6-F7B1E5294702}" srcOrd="0" destOrd="0" parTransId="{1ABEC8DE-BF0C-4B9F-8FED-5446FCDE5646}" sibTransId="{AEAF1A36-AD5A-43E9-8F6D-57FECFB70109}"/>
    <dgm:cxn modelId="{E94E66C8-CF41-4B74-A1C0-2060715610B3}" srcId="{349BFA33-E2DC-4774-9996-D208A7876C66}" destId="{5C98F6D2-187C-4997-929C-9012E34A0BCD}" srcOrd="0" destOrd="0" parTransId="{17217B3D-5DC1-4A7C-9282-A15F152801C3}" sibTransId="{06BE93E7-9377-452B-AFCF-E1B4123F641C}"/>
    <dgm:cxn modelId="{565432D1-9CFE-448F-B58A-6C06F97AF732}" srcId="{D3207428-94C6-4306-9606-B00B3AEA144B}" destId="{39154120-1FA3-44FC-91B2-D6BEFB855D2F}" srcOrd="0" destOrd="0" parTransId="{DCAC8EF9-771F-4283-8E7D-B21F2BE68791}" sibTransId="{1972D1B4-6D02-41AC-8732-3A91DB6AE1A2}"/>
    <dgm:cxn modelId="{33FADAD2-D8C7-4A03-A6BB-43C2A7AF262A}" type="presOf" srcId="{5E09D511-6448-46AE-A5E2-483A116479A3}" destId="{6C103530-DEFE-4D91-8851-9B000EA1F4CD}" srcOrd="0" destOrd="0" presId="urn:microsoft.com/office/officeart/2005/8/layout/vList5"/>
    <dgm:cxn modelId="{6C2E64D8-5571-4AAD-8836-801C39B5548E}" type="presOf" srcId="{903936BB-82AA-43BE-BFFB-E8114A44370F}" destId="{961F6519-FFC8-4A22-8212-54667CB3AC55}" srcOrd="0" destOrd="1" presId="urn:microsoft.com/office/officeart/2005/8/layout/vList5"/>
    <dgm:cxn modelId="{BC871CD9-F083-4A1C-8DB8-FF0359A53F7B}" srcId="{B743FE60-DA88-48C3-9802-E5709EF78C42}" destId="{CB508392-F357-4978-8EC6-9E209EE1D044}" srcOrd="5" destOrd="0" parTransId="{8F4E3877-719D-4B91-936A-4146E5AAEC90}" sibTransId="{36FD5DCA-22E2-4DBC-B715-9A6E95304775}"/>
    <dgm:cxn modelId="{A4B11AE3-6B9A-433C-9810-98F036F01BA8}" type="presOf" srcId="{39154120-1FA3-44FC-91B2-D6BEFB855D2F}" destId="{961F6519-FFC8-4A22-8212-54667CB3AC55}" srcOrd="0" destOrd="0" presId="urn:microsoft.com/office/officeart/2005/8/layout/vList5"/>
    <dgm:cxn modelId="{D60735EA-2EFD-4BBC-971D-0C7E0723828E}" srcId="{86EE59A8-48A5-4F12-99CC-BFC6CC561686}" destId="{B086A5EA-2D72-400E-B52A-D8017F696B51}" srcOrd="2" destOrd="0" parTransId="{E8DE67BA-6867-4067-86E3-B9457206514F}" sibTransId="{3DC9633E-6F85-4A82-A99E-902CBF0A2699}"/>
    <dgm:cxn modelId="{FF07ECEB-4772-44B5-95AA-28D1671D8A7F}" srcId="{34AA5C76-A766-411C-97FA-21B75E759FB2}" destId="{13218836-CB15-49B5-9117-99F7C41E07E0}" srcOrd="2" destOrd="0" parTransId="{F2B7D64B-8DDD-41F5-8317-39915A2E03EA}" sibTransId="{15B1AAF7-8B79-4370-9BF6-27BA26182024}"/>
    <dgm:cxn modelId="{82B7F9F1-5B54-45BC-A6EA-C6CD46028BA6}" srcId="{CB508392-F357-4978-8EC6-9E209EE1D044}" destId="{B45C1B81-6ABD-4E93-9288-BB8CD04A0571}" srcOrd="0" destOrd="0" parTransId="{D9AAFAD6-DE24-4C34-AFCF-ECE160512130}" sibTransId="{A6978B3A-777F-4FB3-9E8F-DECF7B9649B7}"/>
    <dgm:cxn modelId="{E302A9F8-8436-4C84-B122-C8A4BF4544D8}" srcId="{B743FE60-DA88-48C3-9802-E5709EF78C42}" destId="{D3207428-94C6-4306-9606-B00B3AEA144B}" srcOrd="2" destOrd="0" parTransId="{8B4CD474-1C2E-444D-8DB1-ECD6FFCF9DE2}" sibTransId="{DE3B4EB7-41C2-42BE-8364-71C661BCA7E9}"/>
    <dgm:cxn modelId="{1E1F3E78-B8E7-40F0-A40C-B938F290D7F6}" type="presParOf" srcId="{BD02329F-6FEE-4AA0-A6BC-281910A3C26A}" destId="{6EB7DF2E-C962-4ECD-98E5-D0AFF9970AC7}" srcOrd="0" destOrd="0" presId="urn:microsoft.com/office/officeart/2005/8/layout/vList5"/>
    <dgm:cxn modelId="{1011803E-8189-4CA5-AF81-775C11DE108C}" type="presParOf" srcId="{6EB7DF2E-C962-4ECD-98E5-D0AFF9970AC7}" destId="{690C0C47-379B-48F6-B9E4-346E4BC1ACB1}" srcOrd="0" destOrd="0" presId="urn:microsoft.com/office/officeart/2005/8/layout/vList5"/>
    <dgm:cxn modelId="{5ADD8038-6735-4D47-9F47-C383BBED1051}" type="presParOf" srcId="{6EB7DF2E-C962-4ECD-98E5-D0AFF9970AC7}" destId="{177E04B0-4E05-4E28-8DE6-5249755DEF71}" srcOrd="1" destOrd="0" presId="urn:microsoft.com/office/officeart/2005/8/layout/vList5"/>
    <dgm:cxn modelId="{1709CA0E-2589-435D-B567-7170E61DAB6E}" type="presParOf" srcId="{BD02329F-6FEE-4AA0-A6BC-281910A3C26A}" destId="{1B1EDECD-5321-4707-9FE3-42909BBD8B08}" srcOrd="1" destOrd="0" presId="urn:microsoft.com/office/officeart/2005/8/layout/vList5"/>
    <dgm:cxn modelId="{365CB992-E3D3-4F7D-9603-6AA827B22029}" type="presParOf" srcId="{BD02329F-6FEE-4AA0-A6BC-281910A3C26A}" destId="{A442DCBC-5891-46C2-80E9-A2C59229EB2C}" srcOrd="2" destOrd="0" presId="urn:microsoft.com/office/officeart/2005/8/layout/vList5"/>
    <dgm:cxn modelId="{1BF15533-0C6E-4B8C-A260-AD1DED748B6B}" type="presParOf" srcId="{A442DCBC-5891-46C2-80E9-A2C59229EB2C}" destId="{6F4B1B9C-3880-4CB4-A6C1-AD05B7D4A4AA}" srcOrd="0" destOrd="0" presId="urn:microsoft.com/office/officeart/2005/8/layout/vList5"/>
    <dgm:cxn modelId="{31DF5D72-04FE-4571-803C-53CDAC0EBDE0}" type="presParOf" srcId="{A442DCBC-5891-46C2-80E9-A2C59229EB2C}" destId="{A7D21A04-9DBE-413F-BBCE-C48F7B50674C}" srcOrd="1" destOrd="0" presId="urn:microsoft.com/office/officeart/2005/8/layout/vList5"/>
    <dgm:cxn modelId="{74839E42-3A5D-4792-84E1-910F8A34F9C6}" type="presParOf" srcId="{BD02329F-6FEE-4AA0-A6BC-281910A3C26A}" destId="{5324C164-CD17-4FB2-BBBA-2D73413ED901}" srcOrd="3" destOrd="0" presId="urn:microsoft.com/office/officeart/2005/8/layout/vList5"/>
    <dgm:cxn modelId="{7BCBAF25-E01F-401C-B04B-B747FF8CC30C}" type="presParOf" srcId="{BD02329F-6FEE-4AA0-A6BC-281910A3C26A}" destId="{C6C3DFF4-8BB3-4E79-9DCB-194A176FF5FA}" srcOrd="4" destOrd="0" presId="urn:microsoft.com/office/officeart/2005/8/layout/vList5"/>
    <dgm:cxn modelId="{71DE97B5-0549-4F76-BA4B-9420AF0B5AA8}" type="presParOf" srcId="{C6C3DFF4-8BB3-4E79-9DCB-194A176FF5FA}" destId="{54C3658C-42B4-4A9E-8736-7279B294284A}" srcOrd="0" destOrd="0" presId="urn:microsoft.com/office/officeart/2005/8/layout/vList5"/>
    <dgm:cxn modelId="{F98C8783-352A-40C0-9EB6-B8304B8733E8}" type="presParOf" srcId="{C6C3DFF4-8BB3-4E79-9DCB-194A176FF5FA}" destId="{961F6519-FFC8-4A22-8212-54667CB3AC55}" srcOrd="1" destOrd="0" presId="urn:microsoft.com/office/officeart/2005/8/layout/vList5"/>
    <dgm:cxn modelId="{973D44F5-4CDC-476A-860C-45E9F9C1C9D2}" type="presParOf" srcId="{BD02329F-6FEE-4AA0-A6BC-281910A3C26A}" destId="{98645A1F-8281-4035-898B-E25DCDB827D3}" srcOrd="5" destOrd="0" presId="urn:microsoft.com/office/officeart/2005/8/layout/vList5"/>
    <dgm:cxn modelId="{B8903A06-64D4-4E00-A764-01E95962392D}" type="presParOf" srcId="{BD02329F-6FEE-4AA0-A6BC-281910A3C26A}" destId="{C80ED65D-D68C-48A2-894A-D3D4FC08D6F8}" srcOrd="6" destOrd="0" presId="urn:microsoft.com/office/officeart/2005/8/layout/vList5"/>
    <dgm:cxn modelId="{B74BA527-C1F8-4AD7-B706-9A7AACB99B88}" type="presParOf" srcId="{C80ED65D-D68C-48A2-894A-D3D4FC08D6F8}" destId="{6C103530-DEFE-4D91-8851-9B000EA1F4CD}" srcOrd="0" destOrd="0" presId="urn:microsoft.com/office/officeart/2005/8/layout/vList5"/>
    <dgm:cxn modelId="{EA9C7895-8625-463C-B79F-1D3D166C38AB}" type="presParOf" srcId="{C80ED65D-D68C-48A2-894A-D3D4FC08D6F8}" destId="{D03CFEA2-7B23-4CB7-BA2F-31DD47EF5887}" srcOrd="1" destOrd="0" presId="urn:microsoft.com/office/officeart/2005/8/layout/vList5"/>
    <dgm:cxn modelId="{50590086-B4CB-4523-91D8-75B074224A65}" type="presParOf" srcId="{BD02329F-6FEE-4AA0-A6BC-281910A3C26A}" destId="{4A81FDC4-7451-4696-A897-947099DF9612}" srcOrd="7" destOrd="0" presId="urn:microsoft.com/office/officeart/2005/8/layout/vList5"/>
    <dgm:cxn modelId="{5CC39A11-0043-4C4B-B16F-3529296FD71E}" type="presParOf" srcId="{BD02329F-6FEE-4AA0-A6BC-281910A3C26A}" destId="{F7815002-FA26-43BC-AF6D-5C57252204F5}" srcOrd="8" destOrd="0" presId="urn:microsoft.com/office/officeart/2005/8/layout/vList5"/>
    <dgm:cxn modelId="{AA9E3074-D938-4CD5-9888-EA8BD6BFFDE4}" type="presParOf" srcId="{F7815002-FA26-43BC-AF6D-5C57252204F5}" destId="{0E38B2CC-7C0D-4DF7-80BD-4BCD6C1C2BE6}" srcOrd="0" destOrd="0" presId="urn:microsoft.com/office/officeart/2005/8/layout/vList5"/>
    <dgm:cxn modelId="{D5748F74-B353-4205-B161-FF5908ACD61C}" type="presParOf" srcId="{F7815002-FA26-43BC-AF6D-5C57252204F5}" destId="{23DF6172-AF61-42EA-A648-3E746453B873}" srcOrd="1" destOrd="0" presId="urn:microsoft.com/office/officeart/2005/8/layout/vList5"/>
    <dgm:cxn modelId="{F3F62BC3-E6C4-42C2-8589-0CD6476EA5ED}" type="presParOf" srcId="{BD02329F-6FEE-4AA0-A6BC-281910A3C26A}" destId="{42C54E19-0DF0-48CD-8EC3-C6CE2E8AAD2E}" srcOrd="9" destOrd="0" presId="urn:microsoft.com/office/officeart/2005/8/layout/vList5"/>
    <dgm:cxn modelId="{A96F3203-EE38-4847-A22F-3C69F00C9CED}" type="presParOf" srcId="{BD02329F-6FEE-4AA0-A6BC-281910A3C26A}" destId="{A7701771-A727-4D77-A77B-11DD08F44C93}" srcOrd="10" destOrd="0" presId="urn:microsoft.com/office/officeart/2005/8/layout/vList5"/>
    <dgm:cxn modelId="{5CE308E5-8B4E-47B0-BF91-00F49239A7D0}" type="presParOf" srcId="{A7701771-A727-4D77-A77B-11DD08F44C93}" destId="{7AD68DC0-AD73-4E54-B7C2-F6570284DB12}" srcOrd="0" destOrd="0" presId="urn:microsoft.com/office/officeart/2005/8/layout/vList5"/>
    <dgm:cxn modelId="{385B7E2A-1639-4240-BD62-059F75FE5195}" type="presParOf" srcId="{A7701771-A727-4D77-A77B-11DD08F44C93}" destId="{28281ADF-DFA4-491B-9934-E93473D17F8B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7E04B0-4E05-4E28-8DE6-5249755DEF71}">
      <dsp:nvSpPr>
        <dsp:cNvPr id="0" name=""/>
        <dsp:cNvSpPr/>
      </dsp:nvSpPr>
      <dsp:spPr>
        <a:xfrm rot="5400000">
          <a:off x="5382267" y="-2202794"/>
          <a:ext cx="842248" cy="546201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1. Teach to child to relate objects through </a:t>
          </a:r>
          <a:r>
            <a:rPr lang="en-US" sz="1500" kern="1200" dirty="0" err="1"/>
            <a:t>lego</a:t>
          </a:r>
          <a:r>
            <a:rPr lang="en-US" sz="1500" kern="1200" dirty="0"/>
            <a:t> game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2. Teach to child how to build a robot with Legos 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3. Teach to child how to give instruction in low level </a:t>
          </a:r>
        </a:p>
      </dsp:txBody>
      <dsp:txXfrm rot="-5400000">
        <a:off x="3072384" y="148204"/>
        <a:ext cx="5420901" cy="760018"/>
      </dsp:txXfrm>
    </dsp:sp>
    <dsp:sp modelId="{690C0C47-379B-48F6-B9E4-346E4BC1ACB1}">
      <dsp:nvSpPr>
        <dsp:cNvPr id="0" name=""/>
        <dsp:cNvSpPr/>
      </dsp:nvSpPr>
      <dsp:spPr>
        <a:xfrm>
          <a:off x="0" y="1808"/>
          <a:ext cx="3072384" cy="10528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Goals: </a:t>
          </a:r>
        </a:p>
      </dsp:txBody>
      <dsp:txXfrm>
        <a:off x="51394" y="53202"/>
        <a:ext cx="2969596" cy="950022"/>
      </dsp:txXfrm>
    </dsp:sp>
    <dsp:sp modelId="{A7D21A04-9DBE-413F-BBCE-C48F7B50674C}">
      <dsp:nvSpPr>
        <dsp:cNvPr id="0" name=""/>
        <dsp:cNvSpPr/>
      </dsp:nvSpPr>
      <dsp:spPr>
        <a:xfrm rot="5400000">
          <a:off x="5382267" y="-1097343"/>
          <a:ext cx="842248" cy="546201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David Casnanzuela: tester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Marcos Quichimbo: UX-UI, QA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419" sz="1500" kern="1200" dirty="0" err="1"/>
            <a:t>Julian</a:t>
          </a:r>
          <a:r>
            <a:rPr lang="es-419" sz="1500" kern="1200" dirty="0"/>
            <a:t> Galindo: </a:t>
          </a:r>
          <a:r>
            <a:rPr lang="es-419" sz="1500" kern="1200" dirty="0" err="1"/>
            <a:t>Product</a:t>
          </a:r>
          <a:r>
            <a:rPr lang="es-419" sz="1500" kern="1200" dirty="0"/>
            <a:t> </a:t>
          </a:r>
          <a:r>
            <a:rPr lang="es-419" sz="1500" kern="1200" dirty="0" err="1"/>
            <a:t>Owner</a:t>
          </a:r>
          <a:r>
            <a:rPr lang="es-419" sz="1500" kern="1200" dirty="0"/>
            <a:t> </a:t>
          </a:r>
          <a:endParaRPr lang="en-US" sz="1500" kern="1200" dirty="0"/>
        </a:p>
      </dsp:txBody>
      <dsp:txXfrm rot="-5400000">
        <a:off x="3072384" y="1253655"/>
        <a:ext cx="5420901" cy="760018"/>
      </dsp:txXfrm>
    </dsp:sp>
    <dsp:sp modelId="{6F4B1B9C-3880-4CB4-A6C1-AD05B7D4A4AA}">
      <dsp:nvSpPr>
        <dsp:cNvPr id="0" name=""/>
        <dsp:cNvSpPr/>
      </dsp:nvSpPr>
      <dsp:spPr>
        <a:xfrm>
          <a:off x="0" y="1107259"/>
          <a:ext cx="3072384" cy="10528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Roles, activities: </a:t>
          </a:r>
        </a:p>
      </dsp:txBody>
      <dsp:txXfrm>
        <a:off x="51394" y="1158653"/>
        <a:ext cx="2969596" cy="950022"/>
      </dsp:txXfrm>
    </dsp:sp>
    <dsp:sp modelId="{961F6519-FFC8-4A22-8212-54667CB3AC55}">
      <dsp:nvSpPr>
        <dsp:cNvPr id="0" name=""/>
        <dsp:cNvSpPr/>
      </dsp:nvSpPr>
      <dsp:spPr>
        <a:xfrm rot="5400000">
          <a:off x="5382267" y="8107"/>
          <a:ext cx="842248" cy="546201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Lego robot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3D printer 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Flash cards </a:t>
          </a:r>
        </a:p>
      </dsp:txBody>
      <dsp:txXfrm rot="-5400000">
        <a:off x="3072384" y="2359106"/>
        <a:ext cx="5420901" cy="760018"/>
      </dsp:txXfrm>
    </dsp:sp>
    <dsp:sp modelId="{54C3658C-42B4-4A9E-8736-7279B294284A}">
      <dsp:nvSpPr>
        <dsp:cNvPr id="0" name=""/>
        <dsp:cNvSpPr/>
      </dsp:nvSpPr>
      <dsp:spPr>
        <a:xfrm>
          <a:off x="0" y="2212709"/>
          <a:ext cx="3072384" cy="10528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Materials, technologies</a:t>
          </a:r>
        </a:p>
      </dsp:txBody>
      <dsp:txXfrm>
        <a:off x="51394" y="2264103"/>
        <a:ext cx="2969596" cy="950022"/>
      </dsp:txXfrm>
    </dsp:sp>
    <dsp:sp modelId="{D03CFEA2-7B23-4CB7-BA2F-31DD47EF5887}">
      <dsp:nvSpPr>
        <dsp:cNvPr id="0" name=""/>
        <dsp:cNvSpPr/>
      </dsp:nvSpPr>
      <dsp:spPr>
        <a:xfrm rot="5400000">
          <a:off x="5382267" y="1113557"/>
          <a:ext cx="842248" cy="546201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419" sz="1500" kern="1200" dirty="0"/>
            <a:t>Lego robot car </a:t>
          </a:r>
          <a:endParaRPr lang="en-US" sz="1500" kern="1200" dirty="0"/>
        </a:p>
      </dsp:txBody>
      <dsp:txXfrm rot="-5400000">
        <a:off x="3072384" y="3464556"/>
        <a:ext cx="5420901" cy="760018"/>
      </dsp:txXfrm>
    </dsp:sp>
    <dsp:sp modelId="{6C103530-DEFE-4D91-8851-9B000EA1F4CD}">
      <dsp:nvSpPr>
        <dsp:cNvPr id="0" name=""/>
        <dsp:cNvSpPr/>
      </dsp:nvSpPr>
      <dsp:spPr>
        <a:xfrm>
          <a:off x="0" y="3318160"/>
          <a:ext cx="3072384" cy="10528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2900" kern="1200"/>
            <a:t>Potential examples: </a:t>
          </a:r>
          <a:endParaRPr lang="en-US" sz="2900" kern="1200"/>
        </a:p>
      </dsp:txBody>
      <dsp:txXfrm>
        <a:off x="51394" y="3369554"/>
        <a:ext cx="2969596" cy="950022"/>
      </dsp:txXfrm>
    </dsp:sp>
    <dsp:sp modelId="{23DF6172-AF61-42EA-A648-3E746453B873}">
      <dsp:nvSpPr>
        <dsp:cNvPr id="0" name=""/>
        <dsp:cNvSpPr/>
      </dsp:nvSpPr>
      <dsp:spPr>
        <a:xfrm rot="5400000">
          <a:off x="5382267" y="2219008"/>
          <a:ext cx="842248" cy="546201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2 – 4 years old </a:t>
          </a:r>
        </a:p>
      </dsp:txBody>
      <dsp:txXfrm rot="-5400000">
        <a:off x="3072384" y="4570007"/>
        <a:ext cx="5420901" cy="760018"/>
      </dsp:txXfrm>
    </dsp:sp>
    <dsp:sp modelId="{0E38B2CC-7C0D-4DF7-80BD-4BCD6C1C2BE6}">
      <dsp:nvSpPr>
        <dsp:cNvPr id="0" name=""/>
        <dsp:cNvSpPr/>
      </dsp:nvSpPr>
      <dsp:spPr>
        <a:xfrm>
          <a:off x="0" y="4423611"/>
          <a:ext cx="3072384" cy="10528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2900" kern="1200"/>
            <a:t>Target: </a:t>
          </a:r>
          <a:endParaRPr lang="en-US" sz="2900" kern="1200"/>
        </a:p>
      </dsp:txBody>
      <dsp:txXfrm>
        <a:off x="51394" y="4475005"/>
        <a:ext cx="2969596" cy="950022"/>
      </dsp:txXfrm>
    </dsp:sp>
    <dsp:sp modelId="{28281ADF-DFA4-491B-9934-E93473D17F8B}">
      <dsp:nvSpPr>
        <dsp:cNvPr id="0" name=""/>
        <dsp:cNvSpPr/>
      </dsp:nvSpPr>
      <dsp:spPr>
        <a:xfrm rot="5400000">
          <a:off x="5382267" y="3324459"/>
          <a:ext cx="842248" cy="546201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Edison Mendoza </a:t>
          </a:r>
          <a:endParaRPr lang="en-US" sz="1500" kern="1200" dirty="0"/>
        </a:p>
      </dsp:txBody>
      <dsp:txXfrm rot="-5400000">
        <a:off x="3072384" y="5675458"/>
        <a:ext cx="5420901" cy="760018"/>
      </dsp:txXfrm>
    </dsp:sp>
    <dsp:sp modelId="{7AD68DC0-AD73-4E54-B7C2-F6570284DB12}">
      <dsp:nvSpPr>
        <dsp:cNvPr id="0" name=""/>
        <dsp:cNvSpPr/>
      </dsp:nvSpPr>
      <dsp:spPr>
        <a:xfrm>
          <a:off x="0" y="5529062"/>
          <a:ext cx="3072384" cy="10528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2900" kern="1200"/>
            <a:t>Institution: </a:t>
          </a:r>
          <a:endParaRPr lang="en-US" sz="2900" kern="1200"/>
        </a:p>
      </dsp:txBody>
      <dsp:txXfrm>
        <a:off x="51394" y="5580456"/>
        <a:ext cx="2969596" cy="9500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0B3CB-832D-47C5-A87D-A04D6F663823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E5E51-88FF-47B5-99FB-0713FADFD64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6005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0B3CB-832D-47C5-A87D-A04D6F663823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E5E51-88FF-47B5-99FB-0713FADFD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498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0B3CB-832D-47C5-A87D-A04D6F663823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E5E51-88FF-47B5-99FB-0713FADFD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5445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0B3CB-832D-47C5-A87D-A04D6F663823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E5E51-88FF-47B5-99FB-0713FADFD64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486493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0B3CB-832D-47C5-A87D-A04D6F663823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E5E51-88FF-47B5-99FB-0713FADFD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3101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0B3CB-832D-47C5-A87D-A04D6F663823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E5E51-88FF-47B5-99FB-0713FADFD64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261133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0B3CB-832D-47C5-A87D-A04D6F663823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E5E51-88FF-47B5-99FB-0713FADFD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6405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0B3CB-832D-47C5-A87D-A04D6F663823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E5E51-88FF-47B5-99FB-0713FADFD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5805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0B3CB-832D-47C5-A87D-A04D6F663823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E5E51-88FF-47B5-99FB-0713FADFD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624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0B3CB-832D-47C5-A87D-A04D6F663823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E5E51-88FF-47B5-99FB-0713FADFD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739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0B3CB-832D-47C5-A87D-A04D6F663823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E5E51-88FF-47B5-99FB-0713FADFD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31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0B3CB-832D-47C5-A87D-A04D6F663823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E5E51-88FF-47B5-99FB-0713FADFD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877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0B3CB-832D-47C5-A87D-A04D6F663823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E5E51-88FF-47B5-99FB-0713FADFD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207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0B3CB-832D-47C5-A87D-A04D6F663823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E5E51-88FF-47B5-99FB-0713FADFD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921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0B3CB-832D-47C5-A87D-A04D6F663823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E5E51-88FF-47B5-99FB-0713FADFD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011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0B3CB-832D-47C5-A87D-A04D6F663823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E5E51-88FF-47B5-99FB-0713FADFD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836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0B3CB-832D-47C5-A87D-A04D6F663823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E5E51-88FF-47B5-99FB-0713FADFD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287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C20B3CB-832D-47C5-A87D-A04D6F663823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A1E5E51-88FF-47B5-99FB-0713FADFD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6587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E76E764-7D03-4403-9B9D-7FBE8FDAA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9D141A2-92D3-BE92-2D15-8904B9D900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5640" y="4008962"/>
            <a:ext cx="10838972" cy="1419757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rgbClr val="FFFFFF"/>
                </a:solidFill>
              </a:rPr>
              <a:t>3D tutorial to assembling a </a:t>
            </a:r>
            <a:r>
              <a:rPr lang="en-US" dirty="0" err="1">
                <a:solidFill>
                  <a:srgbClr val="FFFFFF"/>
                </a:solidFill>
              </a:rPr>
              <a:t>lego</a:t>
            </a:r>
            <a:r>
              <a:rPr lang="en-US" dirty="0">
                <a:solidFill>
                  <a:srgbClr val="FFFFFF"/>
                </a:solidFill>
              </a:rPr>
              <a:t> robot figure</a:t>
            </a:r>
          </a:p>
        </p:txBody>
      </p:sp>
      <p:sp useBgFill="1">
        <p:nvSpPr>
          <p:cNvPr id="16" name="Snip Diagonal Corner Rectangle 6">
            <a:extLst>
              <a:ext uri="{FF2B5EF4-FFF2-40B4-BE49-F238E27FC236}">
                <a16:creationId xmlns:a16="http://schemas.microsoft.com/office/drawing/2014/main" id="{FCEE49A1-138E-4B5B-ACEB-C61A5C591A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9947" y="654449"/>
            <a:ext cx="5212106" cy="3199796"/>
          </a:xfrm>
          <a:prstGeom prst="snip2DiagRect">
            <a:avLst>
              <a:gd name="adj1" fmla="val 15758"/>
              <a:gd name="adj2" fmla="val 0"/>
            </a:avLst>
          </a:prstGeom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8755E19-00B9-1E64-BE73-B4CD4FCBAB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6584" y="1041146"/>
            <a:ext cx="4797084" cy="2558507"/>
          </a:xfrm>
          <a:prstGeom prst="rect">
            <a:avLst/>
          </a:prstGeom>
        </p:spPr>
      </p:pic>
      <p:grpSp>
        <p:nvGrpSpPr>
          <p:cNvPr id="43" name="Group 17">
            <a:extLst>
              <a:ext uri="{FF2B5EF4-FFF2-40B4-BE49-F238E27FC236}">
                <a16:creationId xmlns:a16="http://schemas.microsoft.com/office/drawing/2014/main" id="{4C5F9751-5C17-4A6E-B14B-E470DE730B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227E3FD-D9DF-4992-B8FA-601F41037E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19">
              <a:extLst>
                <a:ext uri="{FF2B5EF4-FFF2-40B4-BE49-F238E27FC236}">
                  <a16:creationId xmlns:a16="http://schemas.microsoft.com/office/drawing/2014/main" id="{EF9545A5-23B6-4BAD-BBD2-0DAA9C0A8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F03D121-7989-4398-BEE8-0208851A0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21">
              <a:extLst>
                <a:ext uri="{FF2B5EF4-FFF2-40B4-BE49-F238E27FC236}">
                  <a16:creationId xmlns:a16="http://schemas.microsoft.com/office/drawing/2014/main" id="{FC5D0FAB-D1B6-4544-836C-75FB75622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22">
              <a:extLst>
                <a:ext uri="{FF2B5EF4-FFF2-40B4-BE49-F238E27FC236}">
                  <a16:creationId xmlns:a16="http://schemas.microsoft.com/office/drawing/2014/main" id="{0FB23E85-CD62-4E51-96C9-ECCEFE8FF9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111481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A772B86C-2202-E8C8-DF6E-0924312B52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0278248"/>
              </p:ext>
            </p:extLst>
          </p:nvPr>
        </p:nvGraphicFramePr>
        <p:xfrm>
          <a:off x="318452" y="156754"/>
          <a:ext cx="8534400" cy="65836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74614290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158</TotalTime>
  <Words>90</Words>
  <Application>Microsoft Office PowerPoint</Application>
  <PresentationFormat>Widescreen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Century Gothic</vt:lpstr>
      <vt:lpstr>Wingdings 3</vt:lpstr>
      <vt:lpstr>Slice</vt:lpstr>
      <vt:lpstr>3D tutorial to assembling a lego robot figure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3D tutorial to assembling a lego robot figure</dc:title>
  <dc:creator>MARCO ANTONIO QUICHIMBO CANCINO</dc:creator>
  <cp:lastModifiedBy>MARCO ANTONIO QUICHIMBO CANCINO</cp:lastModifiedBy>
  <cp:revision>2</cp:revision>
  <dcterms:created xsi:type="dcterms:W3CDTF">2023-05-23T03:31:03Z</dcterms:created>
  <dcterms:modified xsi:type="dcterms:W3CDTF">2023-07-06T17:41:04Z</dcterms:modified>
</cp:coreProperties>
</file>