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package.core-properties+xml" PartName="/docProps/core.xml"/>
  <Override ContentType="application/vnd.openxmlformats-officedocument.presentationml.presentation.main+xml" PartName="/ppt/presentation.xml"/>
  <Override ContentType="application/vnd.ms-office.chartcolorstyle+xml" PartName="/ppt/charts/colors1.xml"/>
  <Override ContentType="application/vnd.ms-office.chartcolorstyle+xml" PartName="/ppt/charts/colors2.xml"/>
  <Override ContentType="application/vnd.ms-office.chartcolorstyle+xml" PartName="/ppt/charts/colors3.xml"/>
  <Override ContentType="application/vnd.openxmlformats-officedocument.theme+xml" PartName="/ppt/theme/theme1.xml"/>
  <Override ContentType="application/vnd.openxmlformats-officedocument.theme+xml" PartName="/ppt/theme/theme2.xml"/>
  <Override ContentType="application/vnd.openxmlformats-officedocument.drawingml.chart+xml" PartName="/ppt/charts/chart3.xml"/>
  <Override ContentType="application/vnd.openxmlformats-officedocument.drawingml.chart+xml" PartName="/ppt/charts/chart2.xml"/>
  <Override ContentType="application/vnd.openxmlformats-officedocument.drawingml.chart+xml" PartName="/ppt/charts/chart1.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binary" PartName="/ppt/metadata"/>
  <Override ContentType="application/vnd.openxmlformats-officedocument.presentationml.notesMaster+xml" PartName="/ppt/notesMasters/notesMaster1.xml"/>
  <Override ContentType="application/vnd.ms-office.chartstyle+xml" PartName="/ppt/charts/style3.xml"/>
  <Override ContentType="application/vnd.ms-office.chartstyle+xml" PartName="/ppt/charts/style1.xml"/>
  <Override ContentType="application/vnd.ms-office.chartstyle+xml" PartName="/ppt/charts/style2.xml"/>
  <Override ContentType="application/vnd.openxmlformats-officedocument.presentationml.presProps+xml" PartName="/ppt/pres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Raleway"/>
      <p:regular r:id="rId25"/>
      <p:bold r:id="rId26"/>
      <p:italic r:id="rId27"/>
      <p:boldItalic r:id="rId28"/>
    </p:embeddedFont>
    <p:embeddedFont>
      <p:font typeface="Cairo"/>
      <p:regular r:id="rId29"/>
      <p:bold r:id="rId30"/>
    </p:embeddedFont>
    <p:embeddedFont>
      <p:font typeface="Space Grotesk Medium"/>
      <p:regular r:id="rId31"/>
      <p:bold r:id="rId32"/>
    </p:embeddedFont>
    <p:embeddedFont>
      <p:font typeface="Space Grotesk"/>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5" roundtripDataSignature="AMtx7mgb+D6dLTFYYlmjA/XcPMRUIuYEH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A9F6290-CED6-49E9-93C5-BBE0862D3910}">
  <a:tblStyle styleId="{9A9F6290-CED6-49E9-93C5-BBE0862D391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aleway-bold.fntdata"/><Relationship Id="rId25" Type="http://schemas.openxmlformats.org/officeDocument/2006/relationships/font" Target="fonts/Raleway-regular.fntdata"/><Relationship Id="rId28" Type="http://schemas.openxmlformats.org/officeDocument/2006/relationships/font" Target="fonts/Raleway-boldItalic.fntdata"/><Relationship Id="rId27" Type="http://schemas.openxmlformats.org/officeDocument/2006/relationships/font" Target="fonts/Raleway-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Cairo-regular.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paceGroteskMedium-regular.fntdata"/><Relationship Id="rId30" Type="http://schemas.openxmlformats.org/officeDocument/2006/relationships/font" Target="fonts/Cairo-bold.fntdata"/><Relationship Id="rId11" Type="http://schemas.openxmlformats.org/officeDocument/2006/relationships/slide" Target="slides/slide6.xml"/><Relationship Id="rId33" Type="http://schemas.openxmlformats.org/officeDocument/2006/relationships/font" Target="fonts/SpaceGrotesk-regular.fntdata"/><Relationship Id="rId10" Type="http://schemas.openxmlformats.org/officeDocument/2006/relationships/slide" Target="slides/slide5.xml"/><Relationship Id="rId32" Type="http://schemas.openxmlformats.org/officeDocument/2006/relationships/font" Target="fonts/SpaceGroteskMedium-bold.fntdata"/><Relationship Id="rId13" Type="http://schemas.openxmlformats.org/officeDocument/2006/relationships/slide" Target="slides/slide8.xml"/><Relationship Id="rId35" Type="http://customschemas.google.com/relationships/presentationmetadata" Target="metadata"/><Relationship Id="rId12" Type="http://schemas.openxmlformats.org/officeDocument/2006/relationships/slide" Target="slides/slide7.xml"/><Relationship Id="rId34" Type="http://schemas.openxmlformats.org/officeDocument/2006/relationships/font" Target="fonts/SpaceGrotesk-bold.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oleObject" Target="file:///C:\Users\Usuario\Downloads\resultadoFinal.csv" TargetMode="Externa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oleObject" Target="file:///C:\Users\Usuario\Downloads\salidaTWEET.csv" TargetMode="Externa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oleObject" Target="Libro2"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pivotSource>
    <c:name>[resultadoFinal.csv]Hoja1!TablaDinámica13</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PY" dirty="0"/>
              <a:t>Cantidad </a:t>
            </a:r>
            <a:r>
              <a:rPr lang="es-PY" baseline="0" dirty="0"/>
              <a:t>de tweets por sentimiento</a:t>
            </a:r>
            <a:endParaRPr lang="es-PY"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Y"/>
        </a:p>
      </c:txPr>
    </c:title>
    <c:autoTitleDeleted val="0"/>
    <c:pivotFmts>
      <c:pivotFmt>
        <c:idx val="0"/>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Y"/>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92D050"/>
          </a:solidFill>
          <a:ln>
            <a:noFill/>
          </a:ln>
          <a:effectLst/>
        </c:spPr>
      </c:pivotFmt>
      <c:pivotFmt>
        <c:idx val="2"/>
        <c:spPr>
          <a:solidFill>
            <a:srgbClr val="FF0000"/>
          </a:solidFill>
          <a:ln>
            <a:noFill/>
          </a:ln>
          <a:effectLst/>
        </c:spPr>
      </c:pivotFmt>
      <c:pivotFmt>
        <c:idx val="3"/>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Y"/>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FF0000"/>
          </a:solidFill>
          <a:ln>
            <a:noFill/>
          </a:ln>
          <a:effectLst/>
        </c:spPr>
      </c:pivotFmt>
      <c:pivotFmt>
        <c:idx val="5"/>
        <c:spPr>
          <a:solidFill>
            <a:srgbClr val="92D050"/>
          </a:solidFill>
          <a:ln>
            <a:noFill/>
          </a:ln>
          <a:effectLst/>
        </c:spPr>
      </c:pivotFmt>
      <c:pivotFmt>
        <c:idx val="6"/>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Y"/>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FF0000"/>
          </a:solidFill>
          <a:ln>
            <a:noFill/>
          </a:ln>
          <a:effectLst/>
        </c:spPr>
      </c:pivotFmt>
      <c:pivotFmt>
        <c:idx val="8"/>
        <c:spPr>
          <a:solidFill>
            <a:srgbClr val="92D050"/>
          </a:solidFill>
          <a:ln>
            <a:noFill/>
          </a:ln>
          <a:effectLst/>
        </c:spPr>
      </c:pivotFmt>
    </c:pivotFmts>
    <c:plotArea>
      <c:layout/>
      <c:barChart>
        <c:barDir val="col"/>
        <c:grouping val="clustered"/>
        <c:varyColors val="0"/>
        <c:ser>
          <c:idx val="0"/>
          <c:order val="0"/>
          <c:tx>
            <c:strRef>
              <c:f>Hoja1!$B$1</c:f>
              <c:strCache>
                <c:ptCount val="1"/>
                <c:pt idx="0">
                  <c:v>Total</c:v>
                </c:pt>
              </c:strCache>
            </c:strRef>
          </c:tx>
          <c:spPr>
            <a:solidFill>
              <a:srgbClr val="FFC000"/>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EEB4-45D7-BFEE-9293E80497B8}"/>
              </c:ext>
            </c:extLst>
          </c:dPt>
          <c:dPt>
            <c:idx val="2"/>
            <c:invertIfNegative val="0"/>
            <c:bubble3D val="0"/>
            <c:spPr>
              <a:solidFill>
                <a:srgbClr val="92D050"/>
              </a:solidFill>
              <a:ln>
                <a:noFill/>
              </a:ln>
              <a:effectLst/>
            </c:spPr>
            <c:extLst>
              <c:ext xmlns:c16="http://schemas.microsoft.com/office/drawing/2014/chart" uri="{C3380CC4-5D6E-409C-BE32-E72D297353CC}">
                <c16:uniqueId val="{00000003-EEB4-45D7-BFEE-9293E80497B8}"/>
              </c:ext>
            </c:extLst>
          </c:dPt>
          <c:cat>
            <c:strRef>
              <c:f>Hoja1!$A$2:$A$4</c:f>
              <c:strCache>
                <c:ptCount val="3"/>
                <c:pt idx="0">
                  <c:v>Negativo</c:v>
                </c:pt>
                <c:pt idx="1">
                  <c:v>Neutral</c:v>
                </c:pt>
                <c:pt idx="2">
                  <c:v>Positivo</c:v>
                </c:pt>
              </c:strCache>
            </c:strRef>
          </c:cat>
          <c:val>
            <c:numRef>
              <c:f>Hoja1!$B$2:$B$4</c:f>
              <c:numCache>
                <c:formatCode>General</c:formatCode>
                <c:ptCount val="3"/>
                <c:pt idx="0">
                  <c:v>37</c:v>
                </c:pt>
                <c:pt idx="1">
                  <c:v>287</c:v>
                </c:pt>
                <c:pt idx="2">
                  <c:v>35</c:v>
                </c:pt>
              </c:numCache>
            </c:numRef>
          </c:val>
          <c:extLst>
            <c:ext xmlns:c16="http://schemas.microsoft.com/office/drawing/2014/chart" uri="{C3380CC4-5D6E-409C-BE32-E72D297353CC}">
              <c16:uniqueId val="{00000004-EEB4-45D7-BFEE-9293E80497B8}"/>
            </c:ext>
          </c:extLst>
        </c:ser>
        <c:dLbls>
          <c:showLegendKey val="0"/>
          <c:showVal val="0"/>
          <c:showCatName val="0"/>
          <c:showSerName val="0"/>
          <c:showPercent val="0"/>
          <c:showBubbleSize val="0"/>
        </c:dLbls>
        <c:gapWidth val="219"/>
        <c:overlap val="-27"/>
        <c:axId val="803100992"/>
        <c:axId val="803101408"/>
      </c:barChart>
      <c:catAx>
        <c:axId val="803100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Y"/>
          </a:p>
        </c:txPr>
        <c:crossAx val="803101408"/>
        <c:crosses val="autoZero"/>
        <c:auto val="1"/>
        <c:lblAlgn val="ctr"/>
        <c:lblOffset val="100"/>
        <c:noMultiLvlLbl val="0"/>
      </c:catAx>
      <c:valAx>
        <c:axId val="803101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Y"/>
          </a:p>
        </c:txPr>
        <c:crossAx val="803100992"/>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s-PY"/>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pivotSource>
    <c:name>[salidaTWEET.csv]Hoja3!TablaDinámica31</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dirty="0"/>
              <a:t>Cantidad de</a:t>
            </a:r>
            <a:r>
              <a:rPr lang="es-MX" baseline="0" dirty="0"/>
              <a:t> </a:t>
            </a:r>
            <a:r>
              <a:rPr lang="es-MX" dirty="0"/>
              <a:t>tweets por sentimiento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Y"/>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Y"/>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c:spPr>
      </c:pivotFmt>
      <c:pivotFmt>
        <c:idx val="2"/>
        <c:spPr>
          <a:solidFill>
            <a:srgbClr val="FFC000"/>
          </a:solidFill>
          <a:ln>
            <a:noFill/>
          </a:ln>
          <a:effectLst/>
        </c:spPr>
      </c:pivotFmt>
      <c:pivotFmt>
        <c:idx val="3"/>
        <c:spPr>
          <a:solidFill>
            <a:srgbClr val="92D050"/>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Y"/>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F0000"/>
          </a:solidFill>
          <a:ln>
            <a:noFill/>
          </a:ln>
          <a:effectLst/>
        </c:spPr>
      </c:pivotFmt>
      <c:pivotFmt>
        <c:idx val="6"/>
        <c:spPr>
          <a:solidFill>
            <a:srgbClr val="FFC000"/>
          </a:solidFill>
          <a:ln>
            <a:noFill/>
          </a:ln>
          <a:effectLst/>
        </c:spPr>
      </c:pivotFmt>
      <c:pivotFmt>
        <c:idx val="7"/>
        <c:spPr>
          <a:solidFill>
            <a:srgbClr val="92D050"/>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Y"/>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FF0000"/>
          </a:solidFill>
          <a:ln>
            <a:noFill/>
          </a:ln>
          <a:effectLst/>
        </c:spPr>
      </c:pivotFmt>
      <c:pivotFmt>
        <c:idx val="10"/>
        <c:spPr>
          <a:solidFill>
            <a:srgbClr val="FFC000"/>
          </a:solidFill>
          <a:ln>
            <a:noFill/>
          </a:ln>
          <a:effectLst/>
        </c:spPr>
      </c:pivotFmt>
      <c:pivotFmt>
        <c:idx val="11"/>
        <c:spPr>
          <a:solidFill>
            <a:srgbClr val="92D050"/>
          </a:solidFill>
          <a:ln>
            <a:noFill/>
          </a:ln>
          <a:effectLst/>
        </c:spPr>
      </c:pivotFmt>
    </c:pivotFmts>
    <c:plotArea>
      <c:layout/>
      <c:barChart>
        <c:barDir val="col"/>
        <c:grouping val="clustered"/>
        <c:varyColors val="0"/>
        <c:ser>
          <c:idx val="0"/>
          <c:order val="0"/>
          <c:tx>
            <c:strRef>
              <c:f>Hoja3!$B$1</c:f>
              <c:strCache>
                <c:ptCount val="1"/>
                <c:pt idx="0">
                  <c:v>Total</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56C8-47D4-A6D8-E92B6DBB417A}"/>
              </c:ext>
            </c:extLst>
          </c:dPt>
          <c:dPt>
            <c:idx val="1"/>
            <c:invertIfNegative val="0"/>
            <c:bubble3D val="0"/>
            <c:spPr>
              <a:solidFill>
                <a:srgbClr val="FFC000"/>
              </a:solidFill>
              <a:ln>
                <a:noFill/>
              </a:ln>
              <a:effectLst/>
            </c:spPr>
            <c:extLst>
              <c:ext xmlns:c16="http://schemas.microsoft.com/office/drawing/2014/chart" uri="{C3380CC4-5D6E-409C-BE32-E72D297353CC}">
                <c16:uniqueId val="{00000003-56C8-47D4-A6D8-E92B6DBB417A}"/>
              </c:ext>
            </c:extLst>
          </c:dPt>
          <c:dPt>
            <c:idx val="2"/>
            <c:invertIfNegative val="0"/>
            <c:bubble3D val="0"/>
            <c:spPr>
              <a:solidFill>
                <a:srgbClr val="92D050"/>
              </a:solidFill>
              <a:ln>
                <a:noFill/>
              </a:ln>
              <a:effectLst/>
            </c:spPr>
            <c:extLst>
              <c:ext xmlns:c16="http://schemas.microsoft.com/office/drawing/2014/chart" uri="{C3380CC4-5D6E-409C-BE32-E72D297353CC}">
                <c16:uniqueId val="{00000005-56C8-47D4-A6D8-E92B6DBB417A}"/>
              </c:ext>
            </c:extLst>
          </c:dPt>
          <c:cat>
            <c:strRef>
              <c:f>Hoja3!$A$2:$A$5</c:f>
              <c:strCache>
                <c:ptCount val="3"/>
                <c:pt idx="0">
                  <c:v>Negativo</c:v>
                </c:pt>
                <c:pt idx="1">
                  <c:v>Neutral</c:v>
                </c:pt>
                <c:pt idx="2">
                  <c:v>Positivo</c:v>
                </c:pt>
              </c:strCache>
            </c:strRef>
          </c:cat>
          <c:val>
            <c:numRef>
              <c:f>Hoja3!$B$2:$B$5</c:f>
              <c:numCache>
                <c:formatCode>General</c:formatCode>
                <c:ptCount val="3"/>
                <c:pt idx="0">
                  <c:v>11095</c:v>
                </c:pt>
                <c:pt idx="1">
                  <c:v>79098</c:v>
                </c:pt>
                <c:pt idx="2">
                  <c:v>2858</c:v>
                </c:pt>
              </c:numCache>
            </c:numRef>
          </c:val>
          <c:extLst>
            <c:ext xmlns:c16="http://schemas.microsoft.com/office/drawing/2014/chart" uri="{C3380CC4-5D6E-409C-BE32-E72D297353CC}">
              <c16:uniqueId val="{00000006-56C8-47D4-A6D8-E92B6DBB417A}"/>
            </c:ext>
          </c:extLst>
        </c:ser>
        <c:dLbls>
          <c:showLegendKey val="0"/>
          <c:showVal val="0"/>
          <c:showCatName val="0"/>
          <c:showSerName val="0"/>
          <c:showPercent val="0"/>
          <c:showBubbleSize val="0"/>
        </c:dLbls>
        <c:gapWidth val="219"/>
        <c:overlap val="-27"/>
        <c:axId val="1412658992"/>
        <c:axId val="1412668144"/>
      </c:barChart>
      <c:catAx>
        <c:axId val="141265899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Y"/>
          </a:p>
        </c:txPr>
        <c:crossAx val="1412668144"/>
        <c:crosses val="autoZero"/>
        <c:auto val="1"/>
        <c:lblAlgn val="ctr"/>
        <c:lblOffset val="100"/>
        <c:noMultiLvlLbl val="0"/>
      </c:catAx>
      <c:valAx>
        <c:axId val="141266814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Y"/>
          </a:p>
        </c:txPr>
        <c:crossAx val="1412658992"/>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Y"/>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Y"/>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s-MX"/>
  <c:roundedCorners val="0"/>
  <mc:AlternateContent xmlns:mc="http://schemas.openxmlformats.org/markup-compatibility/2006">
    <mc:Choice xmlns:c14="http://schemas.microsoft.com/office/drawing/2007/8/2/chart" Requires="c14">
      <c14:style val="102"/>
    </mc:Choice>
    <mc:Fallback>
      <c:style val="2"/>
    </mc:Fallback>
  </mc:AlternateContent>
  <c:pivotSource>
    <c:name>[Libro2]Hoja5!TablaDinámica30</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s-MX" dirty="0"/>
              <a:t>Cantidad de tweets por sentimiento</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s-PY"/>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Y"/>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FF0000"/>
          </a:solidFill>
          <a:ln>
            <a:noFill/>
          </a:ln>
          <a:effectLst/>
        </c:spPr>
      </c:pivotFmt>
      <c:pivotFmt>
        <c:idx val="2"/>
        <c:spPr>
          <a:solidFill>
            <a:srgbClr val="FFC000"/>
          </a:solidFill>
          <a:ln>
            <a:noFill/>
          </a:ln>
          <a:effectLst/>
        </c:spPr>
      </c:pivotFmt>
      <c:pivotFmt>
        <c:idx val="3"/>
        <c:spPr>
          <a:solidFill>
            <a:srgbClr val="00B050"/>
          </a:solidFill>
          <a:ln>
            <a:noFill/>
          </a:ln>
          <a:effectLst/>
        </c:spPr>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Y"/>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FF0000"/>
          </a:solidFill>
          <a:ln>
            <a:noFill/>
          </a:ln>
          <a:effectLst/>
        </c:spPr>
      </c:pivotFmt>
      <c:pivotFmt>
        <c:idx val="6"/>
        <c:spPr>
          <a:solidFill>
            <a:srgbClr val="FFC000"/>
          </a:solidFill>
          <a:ln>
            <a:noFill/>
          </a:ln>
          <a:effectLst/>
        </c:spPr>
      </c:pivotFmt>
      <c:pivotFmt>
        <c:idx val="7"/>
        <c:spPr>
          <a:solidFill>
            <a:srgbClr val="00B050"/>
          </a:solidFill>
          <a:ln>
            <a:noFill/>
          </a:ln>
          <a:effectLst/>
        </c:spPr>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s-PY"/>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rgbClr val="FF0000"/>
          </a:solidFill>
          <a:ln>
            <a:noFill/>
          </a:ln>
          <a:effectLst/>
        </c:spPr>
      </c:pivotFmt>
      <c:pivotFmt>
        <c:idx val="10"/>
        <c:spPr>
          <a:solidFill>
            <a:srgbClr val="FFC000"/>
          </a:solidFill>
          <a:ln>
            <a:noFill/>
          </a:ln>
          <a:effectLst/>
        </c:spPr>
      </c:pivotFmt>
      <c:pivotFmt>
        <c:idx val="11"/>
        <c:spPr>
          <a:solidFill>
            <a:srgbClr val="00B050"/>
          </a:solidFill>
          <a:ln>
            <a:noFill/>
          </a:ln>
          <a:effectLst/>
        </c:spPr>
      </c:pivotFmt>
    </c:pivotFmts>
    <c:plotArea>
      <c:layout/>
      <c:barChart>
        <c:barDir val="col"/>
        <c:grouping val="clustered"/>
        <c:varyColors val="0"/>
        <c:ser>
          <c:idx val="0"/>
          <c:order val="0"/>
          <c:tx>
            <c:strRef>
              <c:f>Hoja5!$B$1</c:f>
              <c:strCache>
                <c:ptCount val="1"/>
                <c:pt idx="0">
                  <c:v>Total</c:v>
                </c:pt>
              </c:strCache>
            </c:strRef>
          </c:tx>
          <c:spPr>
            <a:solidFill>
              <a:schemeClr val="accent1"/>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1-44DA-42B3-82D6-CF4FE2F55897}"/>
              </c:ext>
            </c:extLst>
          </c:dPt>
          <c:dPt>
            <c:idx val="1"/>
            <c:invertIfNegative val="0"/>
            <c:bubble3D val="0"/>
            <c:spPr>
              <a:solidFill>
                <a:srgbClr val="FFC000"/>
              </a:solidFill>
              <a:ln>
                <a:noFill/>
              </a:ln>
              <a:effectLst/>
            </c:spPr>
            <c:extLst>
              <c:ext xmlns:c16="http://schemas.microsoft.com/office/drawing/2014/chart" uri="{C3380CC4-5D6E-409C-BE32-E72D297353CC}">
                <c16:uniqueId val="{00000003-44DA-42B3-82D6-CF4FE2F55897}"/>
              </c:ext>
            </c:extLst>
          </c:dPt>
          <c:dPt>
            <c:idx val="2"/>
            <c:invertIfNegative val="0"/>
            <c:bubble3D val="0"/>
            <c:spPr>
              <a:solidFill>
                <a:srgbClr val="92D050"/>
              </a:solidFill>
              <a:ln>
                <a:noFill/>
              </a:ln>
              <a:effectLst/>
            </c:spPr>
            <c:extLst>
              <c:ext xmlns:c16="http://schemas.microsoft.com/office/drawing/2014/chart" uri="{C3380CC4-5D6E-409C-BE32-E72D297353CC}">
                <c16:uniqueId val="{00000005-44DA-42B3-82D6-CF4FE2F55897}"/>
              </c:ext>
            </c:extLst>
          </c:dPt>
          <c:cat>
            <c:strRef>
              <c:f>Hoja5!$A$2:$A$5</c:f>
              <c:strCache>
                <c:ptCount val="3"/>
                <c:pt idx="0">
                  <c:v>Negativo</c:v>
                </c:pt>
                <c:pt idx="1">
                  <c:v>Neutral</c:v>
                </c:pt>
                <c:pt idx="2">
                  <c:v>Positivo</c:v>
                </c:pt>
              </c:strCache>
            </c:strRef>
          </c:cat>
          <c:val>
            <c:numRef>
              <c:f>Hoja5!$B$2:$B$5</c:f>
              <c:numCache>
                <c:formatCode>General</c:formatCode>
                <c:ptCount val="3"/>
                <c:pt idx="0">
                  <c:v>1739</c:v>
                </c:pt>
                <c:pt idx="1">
                  <c:v>22767</c:v>
                </c:pt>
                <c:pt idx="2">
                  <c:v>2975</c:v>
                </c:pt>
              </c:numCache>
            </c:numRef>
          </c:val>
          <c:extLst>
            <c:ext xmlns:c16="http://schemas.microsoft.com/office/drawing/2014/chart" uri="{C3380CC4-5D6E-409C-BE32-E72D297353CC}">
              <c16:uniqueId val="{00000006-44DA-42B3-82D6-CF4FE2F55897}"/>
            </c:ext>
          </c:extLst>
        </c:ser>
        <c:dLbls>
          <c:showLegendKey val="0"/>
          <c:showVal val="0"/>
          <c:showCatName val="0"/>
          <c:showSerName val="0"/>
          <c:showPercent val="0"/>
          <c:showBubbleSize val="0"/>
        </c:dLbls>
        <c:gapWidth val="219"/>
        <c:overlap val="-27"/>
        <c:axId val="1412677296"/>
        <c:axId val="1412659408"/>
      </c:barChart>
      <c:catAx>
        <c:axId val="1412677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Y"/>
          </a:p>
        </c:txPr>
        <c:crossAx val="1412659408"/>
        <c:crosses val="autoZero"/>
        <c:auto val="1"/>
        <c:lblAlgn val="ctr"/>
        <c:lblOffset val="100"/>
        <c:noMultiLvlLbl val="0"/>
      </c:catAx>
      <c:valAx>
        <c:axId val="1412659408"/>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Y"/>
          </a:p>
        </c:txPr>
        <c:crossAx val="1412677296"/>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s-PY"/>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s-PY"/>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6" name="Google Shape;13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0: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7" name="Google Shape;23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46" name="Google Shape;246;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52" name="Google Shape;25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0" name="Google Shape;260;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66" name="Google Shape;266;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74" name="Google Shape;274;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0" name="Google Shape;280;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88" name="Google Shape;288;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94" name="Google Shape;294;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7" name="Google Shape;147;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4" name="Google Shape;154;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3" name="Google Shape;163;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s-PY"/>
              <a:t>Reglas difusas, funciones de membresia, fuzzificacion y defuzzificacion</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0" name="Google Shape;170;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6: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7: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9" name="Google Shape;219;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s-PY"/>
              <a:t>RICKY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25" name="Google Shape;225;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298450" lvl="0" marL="457200" rtl="0" algn="l">
              <a:lnSpc>
                <a:spcPct val="100000"/>
              </a:lnSpc>
              <a:spcBef>
                <a:spcPts val="0"/>
              </a:spcBef>
              <a:spcAft>
                <a:spcPts val="0"/>
              </a:spcAft>
              <a:buSzPts val="1100"/>
              <a:buChar char="●"/>
            </a:pPr>
            <a:r>
              <a:rPr lang="es-PY"/>
              <a:t>RICKY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hyperlink" Target="https://bit.ly/3A1uf1Q"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1"/>
          <p:cNvSpPr txBox="1"/>
          <p:nvPr>
            <p:ph type="ctrTitle"/>
          </p:nvPr>
        </p:nvSpPr>
        <p:spPr>
          <a:xfrm>
            <a:off x="713225" y="2205375"/>
            <a:ext cx="5257800" cy="16140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Clr>
                <a:srgbClr val="191919"/>
              </a:buClr>
              <a:buSzPts val="5200"/>
              <a:buNone/>
              <a:defRPr sz="4800">
                <a:solidFill>
                  <a:srgbClr val="241160"/>
                </a:solidFill>
              </a:defRPr>
            </a:lvl1pPr>
            <a:lvl2pPr lvl="1" algn="ctr">
              <a:lnSpc>
                <a:spcPct val="100000"/>
              </a:lnSpc>
              <a:spcBef>
                <a:spcPts val="0"/>
              </a:spcBef>
              <a:spcAft>
                <a:spcPts val="0"/>
              </a:spcAft>
              <a:buClr>
                <a:srgbClr val="191919"/>
              </a:buClr>
              <a:buSzPts val="5200"/>
              <a:buNone/>
              <a:defRPr sz="5200">
                <a:solidFill>
                  <a:srgbClr val="191919"/>
                </a:solidFill>
              </a:defRPr>
            </a:lvl2pPr>
            <a:lvl3pPr lvl="2" algn="ctr">
              <a:lnSpc>
                <a:spcPct val="100000"/>
              </a:lnSpc>
              <a:spcBef>
                <a:spcPts val="0"/>
              </a:spcBef>
              <a:spcAft>
                <a:spcPts val="0"/>
              </a:spcAft>
              <a:buClr>
                <a:srgbClr val="191919"/>
              </a:buClr>
              <a:buSzPts val="5200"/>
              <a:buNone/>
              <a:defRPr sz="5200">
                <a:solidFill>
                  <a:srgbClr val="191919"/>
                </a:solidFill>
              </a:defRPr>
            </a:lvl3pPr>
            <a:lvl4pPr lvl="3" algn="ctr">
              <a:lnSpc>
                <a:spcPct val="100000"/>
              </a:lnSpc>
              <a:spcBef>
                <a:spcPts val="0"/>
              </a:spcBef>
              <a:spcAft>
                <a:spcPts val="0"/>
              </a:spcAft>
              <a:buClr>
                <a:srgbClr val="191919"/>
              </a:buClr>
              <a:buSzPts val="5200"/>
              <a:buNone/>
              <a:defRPr sz="5200">
                <a:solidFill>
                  <a:srgbClr val="191919"/>
                </a:solidFill>
              </a:defRPr>
            </a:lvl4pPr>
            <a:lvl5pPr lvl="4" algn="ctr">
              <a:lnSpc>
                <a:spcPct val="100000"/>
              </a:lnSpc>
              <a:spcBef>
                <a:spcPts val="0"/>
              </a:spcBef>
              <a:spcAft>
                <a:spcPts val="0"/>
              </a:spcAft>
              <a:buClr>
                <a:srgbClr val="191919"/>
              </a:buClr>
              <a:buSzPts val="5200"/>
              <a:buNone/>
              <a:defRPr sz="5200">
                <a:solidFill>
                  <a:srgbClr val="191919"/>
                </a:solidFill>
              </a:defRPr>
            </a:lvl5pPr>
            <a:lvl6pPr lvl="5" algn="ctr">
              <a:lnSpc>
                <a:spcPct val="100000"/>
              </a:lnSpc>
              <a:spcBef>
                <a:spcPts val="0"/>
              </a:spcBef>
              <a:spcAft>
                <a:spcPts val="0"/>
              </a:spcAft>
              <a:buClr>
                <a:srgbClr val="191919"/>
              </a:buClr>
              <a:buSzPts val="5200"/>
              <a:buNone/>
              <a:defRPr sz="5200">
                <a:solidFill>
                  <a:srgbClr val="191919"/>
                </a:solidFill>
              </a:defRPr>
            </a:lvl6pPr>
            <a:lvl7pPr lvl="6" algn="ctr">
              <a:lnSpc>
                <a:spcPct val="100000"/>
              </a:lnSpc>
              <a:spcBef>
                <a:spcPts val="0"/>
              </a:spcBef>
              <a:spcAft>
                <a:spcPts val="0"/>
              </a:spcAft>
              <a:buClr>
                <a:srgbClr val="191919"/>
              </a:buClr>
              <a:buSzPts val="5200"/>
              <a:buNone/>
              <a:defRPr sz="5200">
                <a:solidFill>
                  <a:srgbClr val="191919"/>
                </a:solidFill>
              </a:defRPr>
            </a:lvl7pPr>
            <a:lvl8pPr lvl="7" algn="ctr">
              <a:lnSpc>
                <a:spcPct val="100000"/>
              </a:lnSpc>
              <a:spcBef>
                <a:spcPts val="0"/>
              </a:spcBef>
              <a:spcAft>
                <a:spcPts val="0"/>
              </a:spcAft>
              <a:buClr>
                <a:srgbClr val="191919"/>
              </a:buClr>
              <a:buSzPts val="5200"/>
              <a:buNone/>
              <a:defRPr sz="5200">
                <a:solidFill>
                  <a:srgbClr val="191919"/>
                </a:solidFill>
              </a:defRPr>
            </a:lvl8pPr>
            <a:lvl9pPr lvl="8" algn="ctr">
              <a:lnSpc>
                <a:spcPct val="100000"/>
              </a:lnSpc>
              <a:spcBef>
                <a:spcPts val="0"/>
              </a:spcBef>
              <a:spcAft>
                <a:spcPts val="0"/>
              </a:spcAft>
              <a:buClr>
                <a:srgbClr val="191919"/>
              </a:buClr>
              <a:buSzPts val="5200"/>
              <a:buNone/>
              <a:defRPr sz="5200">
                <a:solidFill>
                  <a:srgbClr val="191919"/>
                </a:solidFill>
              </a:defRPr>
            </a:lvl9pPr>
          </a:lstStyle>
          <a:p/>
        </p:txBody>
      </p:sp>
      <p:sp>
        <p:nvSpPr>
          <p:cNvPr id="10" name="Google Shape;10;p21"/>
          <p:cNvSpPr txBox="1"/>
          <p:nvPr>
            <p:ph idx="1" type="subTitle"/>
          </p:nvPr>
        </p:nvSpPr>
        <p:spPr>
          <a:xfrm>
            <a:off x="713225" y="3885650"/>
            <a:ext cx="3690600" cy="468600"/>
          </a:xfrm>
          <a:prstGeom prst="rect">
            <a:avLst/>
          </a:prstGeom>
          <a:solidFill>
            <a:schemeClr val="dk2"/>
          </a:solid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pic>
        <p:nvPicPr>
          <p:cNvPr id="11" name="Google Shape;11;p21"/>
          <p:cNvPicPr preferRelativeResize="0"/>
          <p:nvPr/>
        </p:nvPicPr>
        <p:blipFill rotWithShape="1">
          <a:blip r:embed="rId2">
            <a:alphaModFix/>
          </a:blip>
          <a:srcRect b="0" l="0" r="0" t="0"/>
          <a:stretch/>
        </p:blipFill>
        <p:spPr>
          <a:xfrm flipH="1" rot="10800000">
            <a:off x="0" y="0"/>
            <a:ext cx="4727801" cy="225687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3" name="Shape 93"/>
        <p:cNvGrpSpPr/>
        <p:nvPr/>
      </p:nvGrpSpPr>
      <p:grpSpPr>
        <a:xfrm>
          <a:off x="0" y="0"/>
          <a:ext cx="0" cy="0"/>
          <a:chOff x="0" y="0"/>
          <a:chExt cx="0" cy="0"/>
        </a:xfrm>
      </p:grpSpPr>
      <p:grpSp>
        <p:nvGrpSpPr>
          <p:cNvPr id="94" name="Google Shape;94;p30"/>
          <p:cNvGrpSpPr/>
          <p:nvPr/>
        </p:nvGrpSpPr>
        <p:grpSpPr>
          <a:xfrm rot="756538">
            <a:off x="-714808" y="-2409347"/>
            <a:ext cx="4574157" cy="3479412"/>
            <a:chOff x="1522650" y="1117750"/>
            <a:chExt cx="4574075" cy="3479350"/>
          </a:xfrm>
        </p:grpSpPr>
        <p:sp>
          <p:nvSpPr>
            <p:cNvPr id="95" name="Google Shape;95;p30"/>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30"/>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97" name="Google Shape;97;p30"/>
          <p:cNvGrpSpPr/>
          <p:nvPr/>
        </p:nvGrpSpPr>
        <p:grpSpPr>
          <a:xfrm>
            <a:off x="0" y="0"/>
            <a:ext cx="9144001" cy="5143500"/>
            <a:chOff x="0" y="0"/>
            <a:chExt cx="9144001" cy="5143500"/>
          </a:xfrm>
        </p:grpSpPr>
        <p:pic>
          <p:nvPicPr>
            <p:cNvPr id="98" name="Google Shape;98;p30"/>
            <p:cNvPicPr preferRelativeResize="0"/>
            <p:nvPr/>
          </p:nvPicPr>
          <p:blipFill rotWithShape="1">
            <a:blip r:embed="rId2">
              <a:alphaModFix/>
            </a:blip>
            <a:srcRect b="0" l="0" r="0" t="0"/>
            <a:stretch/>
          </p:blipFill>
          <p:spPr>
            <a:xfrm flipH="1" rot="10800000">
              <a:off x="5738810" y="0"/>
              <a:ext cx="3405191" cy="5143500"/>
            </a:xfrm>
            <a:prstGeom prst="rect">
              <a:avLst/>
            </a:prstGeom>
            <a:noFill/>
            <a:ln>
              <a:noFill/>
            </a:ln>
          </p:spPr>
        </p:pic>
        <p:pic>
          <p:nvPicPr>
            <p:cNvPr id="99" name="Google Shape;99;p30"/>
            <p:cNvPicPr preferRelativeResize="0"/>
            <p:nvPr/>
          </p:nvPicPr>
          <p:blipFill rotWithShape="1">
            <a:blip r:embed="rId3">
              <a:alphaModFix/>
            </a:blip>
            <a:srcRect b="0" l="0" r="0" t="0"/>
            <a:stretch/>
          </p:blipFill>
          <p:spPr>
            <a:xfrm flipH="1" rot="10800000">
              <a:off x="0" y="0"/>
              <a:ext cx="4727801" cy="2256875"/>
            </a:xfrm>
            <a:prstGeom prst="rect">
              <a:avLst/>
            </a:prstGeom>
            <a:noFill/>
            <a:ln>
              <a:noFill/>
            </a:ln>
          </p:spPr>
        </p:pic>
      </p:grpSp>
      <p:sp>
        <p:nvSpPr>
          <p:cNvPr id="100" name="Google Shape;100;p30"/>
          <p:cNvSpPr txBox="1"/>
          <p:nvPr>
            <p:ph type="title"/>
          </p:nvPr>
        </p:nvSpPr>
        <p:spPr>
          <a:xfrm>
            <a:off x="713225" y="1528900"/>
            <a:ext cx="4872900" cy="19644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5000"/>
              <a:buNone/>
              <a:defRPr sz="5000"/>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sp>
        <p:nvSpPr>
          <p:cNvPr id="101" name="Google Shape;101;p30"/>
          <p:cNvSpPr txBox="1"/>
          <p:nvPr>
            <p:ph idx="1" type="subTitle"/>
          </p:nvPr>
        </p:nvSpPr>
        <p:spPr>
          <a:xfrm>
            <a:off x="713225" y="3640050"/>
            <a:ext cx="4872900" cy="4530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sz="1600"/>
            </a:lvl1pPr>
            <a:lvl2pPr lvl="1" algn="l">
              <a:lnSpc>
                <a:spcPct val="100000"/>
              </a:lnSpc>
              <a:spcBef>
                <a:spcPts val="0"/>
              </a:spcBef>
              <a:spcAft>
                <a:spcPts val="0"/>
              </a:spcAft>
              <a:buSzPts val="1200"/>
              <a:buNone/>
              <a:defRPr/>
            </a:lvl2pPr>
            <a:lvl3pPr lvl="2" algn="l">
              <a:lnSpc>
                <a:spcPct val="100000"/>
              </a:lnSpc>
              <a:spcBef>
                <a:spcPts val="0"/>
              </a:spcBef>
              <a:spcAft>
                <a:spcPts val="0"/>
              </a:spcAft>
              <a:buSzPts val="1200"/>
              <a:buNone/>
              <a:defRPr/>
            </a:lvl3pPr>
            <a:lvl4pPr lvl="3" algn="l">
              <a:lnSpc>
                <a:spcPct val="100000"/>
              </a:lnSpc>
              <a:spcBef>
                <a:spcPts val="0"/>
              </a:spcBef>
              <a:spcAft>
                <a:spcPts val="0"/>
              </a:spcAft>
              <a:buSzPts val="1200"/>
              <a:buNone/>
              <a:defRPr/>
            </a:lvl4pPr>
            <a:lvl5pPr lvl="4" algn="l">
              <a:lnSpc>
                <a:spcPct val="100000"/>
              </a:lnSpc>
              <a:spcBef>
                <a:spcPts val="0"/>
              </a:spcBef>
              <a:spcAft>
                <a:spcPts val="0"/>
              </a:spcAft>
              <a:buSzPts val="1200"/>
              <a:buNone/>
              <a:defRPr/>
            </a:lvl5pPr>
            <a:lvl6pPr lvl="5" algn="l">
              <a:lnSpc>
                <a:spcPct val="100000"/>
              </a:lnSpc>
              <a:spcBef>
                <a:spcPts val="0"/>
              </a:spcBef>
              <a:spcAft>
                <a:spcPts val="0"/>
              </a:spcAft>
              <a:buSzPts val="1200"/>
              <a:buNone/>
              <a:defRPr/>
            </a:lvl6pPr>
            <a:lvl7pPr lvl="6" algn="l">
              <a:lnSpc>
                <a:spcPct val="100000"/>
              </a:lnSpc>
              <a:spcBef>
                <a:spcPts val="0"/>
              </a:spcBef>
              <a:spcAft>
                <a:spcPts val="0"/>
              </a:spcAft>
              <a:buSzPts val="1200"/>
              <a:buNone/>
              <a:defRPr/>
            </a:lvl7pPr>
            <a:lvl8pPr lvl="7" algn="l">
              <a:lnSpc>
                <a:spcPct val="100000"/>
              </a:lnSpc>
              <a:spcBef>
                <a:spcPts val="0"/>
              </a:spcBef>
              <a:spcAft>
                <a:spcPts val="0"/>
              </a:spcAft>
              <a:buSzPts val="1200"/>
              <a:buNone/>
              <a:defRPr/>
            </a:lvl8pPr>
            <a:lvl9pPr lvl="8" algn="l">
              <a:lnSpc>
                <a:spcPct val="100000"/>
              </a:lnSpc>
              <a:spcBef>
                <a:spcPts val="0"/>
              </a:spcBef>
              <a:spcAft>
                <a:spcPts val="0"/>
              </a:spcAft>
              <a:buSzPts val="12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02" name="Shape 102"/>
        <p:cNvGrpSpPr/>
        <p:nvPr/>
      </p:nvGrpSpPr>
      <p:grpSpPr>
        <a:xfrm>
          <a:off x="0" y="0"/>
          <a:ext cx="0" cy="0"/>
          <a:chOff x="0" y="0"/>
          <a:chExt cx="0" cy="0"/>
        </a:xfrm>
      </p:grpSpPr>
      <p:sp>
        <p:nvSpPr>
          <p:cNvPr id="103" name="Google Shape;103;p31"/>
          <p:cNvSpPr/>
          <p:nvPr>
            <p:ph idx="2" type="pic"/>
          </p:nvPr>
        </p:nvSpPr>
        <p:spPr>
          <a:xfrm>
            <a:off x="0" y="0"/>
            <a:ext cx="9144000" cy="5143500"/>
          </a:xfrm>
          <a:prstGeom prst="rect">
            <a:avLst/>
          </a:prstGeom>
          <a:noFill/>
          <a:ln>
            <a:noFill/>
          </a:ln>
        </p:spPr>
      </p:sp>
      <p:sp>
        <p:nvSpPr>
          <p:cNvPr id="104" name="Google Shape;104;p31"/>
          <p:cNvSpPr txBox="1"/>
          <p:nvPr>
            <p:ph type="title"/>
          </p:nvPr>
        </p:nvSpPr>
        <p:spPr>
          <a:xfrm>
            <a:off x="720000" y="4014450"/>
            <a:ext cx="5713200" cy="5727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3000"/>
              <a:buNone/>
              <a:defRPr/>
            </a:lvl1pPr>
            <a:lvl2pPr lvl="1" algn="ctr">
              <a:lnSpc>
                <a:spcPct val="100000"/>
              </a:lnSpc>
              <a:spcBef>
                <a:spcPts val="0"/>
              </a:spcBef>
              <a:spcAft>
                <a:spcPts val="0"/>
              </a:spcAft>
              <a:buSzPts val="3000"/>
              <a:buNone/>
              <a:defRPr/>
            </a:lvl2pPr>
            <a:lvl3pPr lvl="2" algn="ctr">
              <a:lnSpc>
                <a:spcPct val="100000"/>
              </a:lnSpc>
              <a:spcBef>
                <a:spcPts val="0"/>
              </a:spcBef>
              <a:spcAft>
                <a:spcPts val="0"/>
              </a:spcAft>
              <a:buSzPts val="3000"/>
              <a:buNone/>
              <a:defRPr/>
            </a:lvl3pPr>
            <a:lvl4pPr lvl="3" algn="ctr">
              <a:lnSpc>
                <a:spcPct val="100000"/>
              </a:lnSpc>
              <a:spcBef>
                <a:spcPts val="0"/>
              </a:spcBef>
              <a:spcAft>
                <a:spcPts val="0"/>
              </a:spcAft>
              <a:buSzPts val="3000"/>
              <a:buNone/>
              <a:defRPr/>
            </a:lvl4pPr>
            <a:lvl5pPr lvl="4" algn="ctr">
              <a:lnSpc>
                <a:spcPct val="100000"/>
              </a:lnSpc>
              <a:spcBef>
                <a:spcPts val="0"/>
              </a:spcBef>
              <a:spcAft>
                <a:spcPts val="0"/>
              </a:spcAft>
              <a:buSzPts val="3000"/>
              <a:buNone/>
              <a:defRPr/>
            </a:lvl5pPr>
            <a:lvl6pPr lvl="5" algn="ctr">
              <a:lnSpc>
                <a:spcPct val="100000"/>
              </a:lnSpc>
              <a:spcBef>
                <a:spcPts val="0"/>
              </a:spcBef>
              <a:spcAft>
                <a:spcPts val="0"/>
              </a:spcAft>
              <a:buSzPts val="3000"/>
              <a:buNone/>
              <a:defRPr/>
            </a:lvl6pPr>
            <a:lvl7pPr lvl="6" algn="ctr">
              <a:lnSpc>
                <a:spcPct val="100000"/>
              </a:lnSpc>
              <a:spcBef>
                <a:spcPts val="0"/>
              </a:spcBef>
              <a:spcAft>
                <a:spcPts val="0"/>
              </a:spcAft>
              <a:buSzPts val="3000"/>
              <a:buNone/>
              <a:defRPr/>
            </a:lvl7pPr>
            <a:lvl8pPr lvl="7" algn="ctr">
              <a:lnSpc>
                <a:spcPct val="100000"/>
              </a:lnSpc>
              <a:spcBef>
                <a:spcPts val="0"/>
              </a:spcBef>
              <a:spcAft>
                <a:spcPts val="0"/>
              </a:spcAft>
              <a:buSzPts val="3000"/>
              <a:buNone/>
              <a:defRPr/>
            </a:lvl8pPr>
            <a:lvl9pPr lvl="8" algn="ctr">
              <a:lnSpc>
                <a:spcPct val="100000"/>
              </a:lnSpc>
              <a:spcBef>
                <a:spcPts val="0"/>
              </a:spcBef>
              <a:spcAft>
                <a:spcPts val="0"/>
              </a:spcAft>
              <a:buSzPts val="3000"/>
              <a:buNone/>
              <a:defRPr/>
            </a:lvl9pPr>
          </a:lstStyle>
          <a:p/>
        </p:txBody>
      </p:sp>
      <p:grpSp>
        <p:nvGrpSpPr>
          <p:cNvPr id="105" name="Google Shape;105;p31"/>
          <p:cNvGrpSpPr/>
          <p:nvPr/>
        </p:nvGrpSpPr>
        <p:grpSpPr>
          <a:xfrm>
            <a:off x="0" y="4"/>
            <a:ext cx="9144005" cy="5143497"/>
            <a:chOff x="0" y="4"/>
            <a:chExt cx="9144005" cy="5143497"/>
          </a:xfrm>
        </p:grpSpPr>
        <p:pic>
          <p:nvPicPr>
            <p:cNvPr id="106" name="Google Shape;106;p31"/>
            <p:cNvPicPr preferRelativeResize="0"/>
            <p:nvPr/>
          </p:nvPicPr>
          <p:blipFill rotWithShape="1">
            <a:blip r:embed="rId2">
              <a:alphaModFix/>
            </a:blip>
            <a:srcRect b="0" l="0" r="0" t="0"/>
            <a:stretch/>
          </p:blipFill>
          <p:spPr>
            <a:xfrm rot="-5400000">
              <a:off x="-564975" y="1487975"/>
              <a:ext cx="4220500" cy="3090550"/>
            </a:xfrm>
            <a:prstGeom prst="rect">
              <a:avLst/>
            </a:prstGeom>
            <a:noFill/>
            <a:ln>
              <a:noFill/>
            </a:ln>
          </p:spPr>
        </p:pic>
        <p:pic>
          <p:nvPicPr>
            <p:cNvPr id="107" name="Google Shape;107;p31"/>
            <p:cNvPicPr preferRelativeResize="0"/>
            <p:nvPr/>
          </p:nvPicPr>
          <p:blipFill rotWithShape="1">
            <a:blip r:embed="rId3">
              <a:alphaModFix/>
            </a:blip>
            <a:srcRect b="0" l="0" r="0" t="0"/>
            <a:stretch/>
          </p:blipFill>
          <p:spPr>
            <a:xfrm rot="-5400000">
              <a:off x="6335799" y="-429125"/>
              <a:ext cx="2379077" cy="3237334"/>
            </a:xfrm>
            <a:prstGeom prst="rect">
              <a:avLst/>
            </a:prstGeom>
            <a:noFill/>
            <a:ln>
              <a:noFill/>
            </a:ln>
          </p:spPr>
        </p:pic>
      </p:grpSp>
      <p:grpSp>
        <p:nvGrpSpPr>
          <p:cNvPr id="108" name="Google Shape;108;p31"/>
          <p:cNvGrpSpPr/>
          <p:nvPr/>
        </p:nvGrpSpPr>
        <p:grpSpPr>
          <a:xfrm>
            <a:off x="-896231" y="-2525369"/>
            <a:ext cx="11703669" cy="10221582"/>
            <a:chOff x="-896231" y="-2525369"/>
            <a:chExt cx="11703669" cy="10221582"/>
          </a:xfrm>
        </p:grpSpPr>
        <p:grpSp>
          <p:nvGrpSpPr>
            <p:cNvPr id="109" name="Google Shape;109;p31"/>
            <p:cNvGrpSpPr/>
            <p:nvPr/>
          </p:nvGrpSpPr>
          <p:grpSpPr>
            <a:xfrm flipH="1" rot="-10539848">
              <a:off x="6108563" y="4049075"/>
              <a:ext cx="4573901" cy="3479217"/>
              <a:chOff x="1522650" y="1117750"/>
              <a:chExt cx="4574075" cy="3479350"/>
            </a:xfrm>
          </p:grpSpPr>
          <p:sp>
            <p:nvSpPr>
              <p:cNvPr id="110" name="Google Shape;110;p31"/>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1" name="Google Shape;111;p31"/>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2" name="Google Shape;112;p31"/>
            <p:cNvGrpSpPr/>
            <p:nvPr/>
          </p:nvGrpSpPr>
          <p:grpSpPr>
            <a:xfrm>
              <a:off x="-896231" y="-2525369"/>
              <a:ext cx="4573618" cy="3479002"/>
              <a:chOff x="1522650" y="1117750"/>
              <a:chExt cx="4574075" cy="3479350"/>
            </a:xfrm>
          </p:grpSpPr>
          <p:sp>
            <p:nvSpPr>
              <p:cNvPr id="113" name="Google Shape;113;p31"/>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31"/>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5" name="Shape 115"/>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116" name="Shape 116"/>
        <p:cNvGrpSpPr/>
        <p:nvPr/>
      </p:nvGrpSpPr>
      <p:grpSpPr>
        <a:xfrm>
          <a:off x="0" y="0"/>
          <a:ext cx="0" cy="0"/>
          <a:chOff x="0" y="0"/>
          <a:chExt cx="0" cy="0"/>
        </a:xfrm>
      </p:grpSpPr>
      <p:grpSp>
        <p:nvGrpSpPr>
          <p:cNvPr id="117" name="Google Shape;117;p33"/>
          <p:cNvGrpSpPr/>
          <p:nvPr/>
        </p:nvGrpSpPr>
        <p:grpSpPr>
          <a:xfrm>
            <a:off x="0" y="0"/>
            <a:ext cx="9144001" cy="5143500"/>
            <a:chOff x="0" y="0"/>
            <a:chExt cx="9144001" cy="5143500"/>
          </a:xfrm>
        </p:grpSpPr>
        <p:pic>
          <p:nvPicPr>
            <p:cNvPr id="118" name="Google Shape;118;p33"/>
            <p:cNvPicPr preferRelativeResize="0"/>
            <p:nvPr/>
          </p:nvPicPr>
          <p:blipFill rotWithShape="1">
            <a:blip r:embed="rId2">
              <a:alphaModFix/>
            </a:blip>
            <a:srcRect b="0" l="0" r="0" t="0"/>
            <a:stretch/>
          </p:blipFill>
          <p:spPr>
            <a:xfrm flipH="1" rot="10800000">
              <a:off x="0" y="0"/>
              <a:ext cx="4727801" cy="2256875"/>
            </a:xfrm>
            <a:prstGeom prst="rect">
              <a:avLst/>
            </a:prstGeom>
            <a:noFill/>
            <a:ln>
              <a:noFill/>
            </a:ln>
          </p:spPr>
        </p:pic>
        <p:pic>
          <p:nvPicPr>
            <p:cNvPr id="119" name="Google Shape;119;p33"/>
            <p:cNvPicPr preferRelativeResize="0"/>
            <p:nvPr/>
          </p:nvPicPr>
          <p:blipFill rotWithShape="1">
            <a:blip r:embed="rId3">
              <a:alphaModFix/>
            </a:blip>
            <a:srcRect b="0" l="0" r="0" t="0"/>
            <a:stretch/>
          </p:blipFill>
          <p:spPr>
            <a:xfrm flipH="1" rot="10800000">
              <a:off x="5738810" y="0"/>
              <a:ext cx="3405191" cy="5143500"/>
            </a:xfrm>
            <a:prstGeom prst="rect">
              <a:avLst/>
            </a:prstGeom>
            <a:noFill/>
            <a:ln>
              <a:noFill/>
            </a:ln>
          </p:spPr>
        </p:pic>
      </p:grpSp>
      <p:grpSp>
        <p:nvGrpSpPr>
          <p:cNvPr id="120" name="Google Shape;120;p33"/>
          <p:cNvGrpSpPr/>
          <p:nvPr/>
        </p:nvGrpSpPr>
        <p:grpSpPr>
          <a:xfrm rot="756538">
            <a:off x="-1069833" y="-1842572"/>
            <a:ext cx="4574157" cy="3479412"/>
            <a:chOff x="1522650" y="1117750"/>
            <a:chExt cx="4574075" cy="3479350"/>
          </a:xfrm>
        </p:grpSpPr>
        <p:sp>
          <p:nvSpPr>
            <p:cNvPr id="121" name="Google Shape;121;p33"/>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33"/>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123" name="Shape 123"/>
        <p:cNvGrpSpPr/>
        <p:nvPr/>
      </p:nvGrpSpPr>
      <p:grpSpPr>
        <a:xfrm>
          <a:off x="0" y="0"/>
          <a:ext cx="0" cy="0"/>
          <a:chOff x="0" y="0"/>
          <a:chExt cx="0" cy="0"/>
        </a:xfrm>
      </p:grpSpPr>
      <p:grpSp>
        <p:nvGrpSpPr>
          <p:cNvPr id="124" name="Google Shape;124;p34"/>
          <p:cNvGrpSpPr/>
          <p:nvPr/>
        </p:nvGrpSpPr>
        <p:grpSpPr>
          <a:xfrm>
            <a:off x="0" y="0"/>
            <a:ext cx="9144001" cy="5143500"/>
            <a:chOff x="0" y="0"/>
            <a:chExt cx="9144001" cy="5143500"/>
          </a:xfrm>
        </p:grpSpPr>
        <p:pic>
          <p:nvPicPr>
            <p:cNvPr id="125" name="Google Shape;125;p34"/>
            <p:cNvPicPr preferRelativeResize="0"/>
            <p:nvPr/>
          </p:nvPicPr>
          <p:blipFill rotWithShape="1">
            <a:blip r:embed="rId2">
              <a:alphaModFix/>
            </a:blip>
            <a:srcRect b="0" l="0" r="0" t="0"/>
            <a:stretch/>
          </p:blipFill>
          <p:spPr>
            <a:xfrm flipH="1" rot="10800000">
              <a:off x="0" y="2052950"/>
              <a:ext cx="4220500" cy="3090550"/>
            </a:xfrm>
            <a:prstGeom prst="rect">
              <a:avLst/>
            </a:prstGeom>
            <a:noFill/>
            <a:ln>
              <a:noFill/>
            </a:ln>
          </p:spPr>
        </p:pic>
        <p:pic>
          <p:nvPicPr>
            <p:cNvPr id="126" name="Google Shape;126;p34"/>
            <p:cNvPicPr preferRelativeResize="0"/>
            <p:nvPr/>
          </p:nvPicPr>
          <p:blipFill rotWithShape="1">
            <a:blip r:embed="rId3">
              <a:alphaModFix/>
            </a:blip>
            <a:srcRect b="0" l="0" r="0" t="0"/>
            <a:stretch/>
          </p:blipFill>
          <p:spPr>
            <a:xfrm flipH="1" rot="10800000">
              <a:off x="6764924" y="0"/>
              <a:ext cx="2379077" cy="3237334"/>
            </a:xfrm>
            <a:prstGeom prst="rect">
              <a:avLst/>
            </a:prstGeom>
            <a:noFill/>
            <a:ln>
              <a:noFill/>
            </a:ln>
          </p:spPr>
        </p:pic>
      </p:grpSp>
      <p:grpSp>
        <p:nvGrpSpPr>
          <p:cNvPr id="127" name="Google Shape;127;p34"/>
          <p:cNvGrpSpPr/>
          <p:nvPr/>
        </p:nvGrpSpPr>
        <p:grpSpPr>
          <a:xfrm>
            <a:off x="-1845124" y="-2180828"/>
            <a:ext cx="12652562" cy="9877041"/>
            <a:chOff x="-1845124" y="-2180828"/>
            <a:chExt cx="12652562" cy="9877041"/>
          </a:xfrm>
        </p:grpSpPr>
        <p:grpSp>
          <p:nvGrpSpPr>
            <p:cNvPr id="128" name="Google Shape;128;p34"/>
            <p:cNvGrpSpPr/>
            <p:nvPr/>
          </p:nvGrpSpPr>
          <p:grpSpPr>
            <a:xfrm>
              <a:off x="-1845124" y="-2180828"/>
              <a:ext cx="4574075" cy="3479350"/>
              <a:chOff x="1522650" y="1117750"/>
              <a:chExt cx="4574075" cy="3479350"/>
            </a:xfrm>
          </p:grpSpPr>
          <p:sp>
            <p:nvSpPr>
              <p:cNvPr id="129" name="Google Shape;129;p34"/>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0" name="Google Shape;130;p34"/>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31" name="Google Shape;131;p34"/>
            <p:cNvGrpSpPr/>
            <p:nvPr/>
          </p:nvGrpSpPr>
          <p:grpSpPr>
            <a:xfrm flipH="1" rot="-10539848">
              <a:off x="6108563" y="4049075"/>
              <a:ext cx="4573901" cy="3479217"/>
              <a:chOff x="1522650" y="1117750"/>
              <a:chExt cx="4574075" cy="3479350"/>
            </a:xfrm>
          </p:grpSpPr>
          <p:sp>
            <p:nvSpPr>
              <p:cNvPr id="132" name="Google Shape;132;p34"/>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p34"/>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 name="Shape 12"/>
        <p:cNvGrpSpPr/>
        <p:nvPr/>
      </p:nvGrpSpPr>
      <p:grpSpPr>
        <a:xfrm>
          <a:off x="0" y="0"/>
          <a:ext cx="0" cy="0"/>
          <a:chOff x="0" y="0"/>
          <a:chExt cx="0" cy="0"/>
        </a:xfrm>
      </p:grpSpPr>
      <p:sp>
        <p:nvSpPr>
          <p:cNvPr id="13" name="Google Shape;13;p22"/>
          <p:cNvSpPr txBox="1"/>
          <p:nvPr>
            <p:ph type="title"/>
          </p:nvPr>
        </p:nvSpPr>
        <p:spPr>
          <a:xfrm>
            <a:off x="811975" y="829350"/>
            <a:ext cx="3993300" cy="98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14" name="Google Shape;14;p22"/>
          <p:cNvSpPr txBox="1"/>
          <p:nvPr>
            <p:ph idx="1" type="subTitle"/>
          </p:nvPr>
        </p:nvSpPr>
        <p:spPr>
          <a:xfrm>
            <a:off x="811975" y="1878550"/>
            <a:ext cx="3993300" cy="2298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Font typeface="Open Sans"/>
              <a:buAutoNum type="arabicPeriod"/>
              <a:defRPr/>
            </a:lvl1pPr>
            <a:lvl2pPr lvl="1" algn="ctr">
              <a:lnSpc>
                <a:spcPct val="100000"/>
              </a:lnSpc>
              <a:spcBef>
                <a:spcPts val="1000"/>
              </a:spcBef>
              <a:spcAft>
                <a:spcPts val="0"/>
              </a:spcAft>
              <a:buClr>
                <a:srgbClr val="E76A28"/>
              </a:buClr>
              <a:buSzPts val="1200"/>
              <a:buFont typeface="Nunito Light"/>
              <a:buAutoNum type="alphaLcPeriod"/>
              <a:defRPr/>
            </a:lvl2pPr>
            <a:lvl3pPr lvl="2" algn="ctr">
              <a:lnSpc>
                <a:spcPct val="100000"/>
              </a:lnSpc>
              <a:spcBef>
                <a:spcPts val="0"/>
              </a:spcBef>
              <a:spcAft>
                <a:spcPts val="0"/>
              </a:spcAft>
              <a:buClr>
                <a:srgbClr val="E76A28"/>
              </a:buClr>
              <a:buSzPts val="1200"/>
              <a:buFont typeface="Nunito Light"/>
              <a:buAutoNum type="romanLcPeriod"/>
              <a:defRPr/>
            </a:lvl3pPr>
            <a:lvl4pPr lvl="3" algn="ctr">
              <a:lnSpc>
                <a:spcPct val="100000"/>
              </a:lnSpc>
              <a:spcBef>
                <a:spcPts val="0"/>
              </a:spcBef>
              <a:spcAft>
                <a:spcPts val="0"/>
              </a:spcAft>
              <a:buClr>
                <a:srgbClr val="E76A28"/>
              </a:buClr>
              <a:buSzPts val="1200"/>
              <a:buFont typeface="Nunito Light"/>
              <a:buAutoNum type="arabicPeriod"/>
              <a:defRPr/>
            </a:lvl4pPr>
            <a:lvl5pPr lvl="4" algn="ctr">
              <a:lnSpc>
                <a:spcPct val="100000"/>
              </a:lnSpc>
              <a:spcBef>
                <a:spcPts val="0"/>
              </a:spcBef>
              <a:spcAft>
                <a:spcPts val="0"/>
              </a:spcAft>
              <a:buClr>
                <a:srgbClr val="E76A28"/>
              </a:buClr>
              <a:buSzPts val="1200"/>
              <a:buFont typeface="Nunito Light"/>
              <a:buAutoNum type="alphaLcPeriod"/>
              <a:defRPr/>
            </a:lvl5pPr>
            <a:lvl6pPr lvl="5" algn="ctr">
              <a:lnSpc>
                <a:spcPct val="100000"/>
              </a:lnSpc>
              <a:spcBef>
                <a:spcPts val="0"/>
              </a:spcBef>
              <a:spcAft>
                <a:spcPts val="0"/>
              </a:spcAft>
              <a:buClr>
                <a:srgbClr val="999999"/>
              </a:buClr>
              <a:buSzPts val="1200"/>
              <a:buFont typeface="Nunito Light"/>
              <a:buAutoNum type="romanLcPeriod"/>
              <a:defRPr/>
            </a:lvl6pPr>
            <a:lvl7pPr lvl="6" algn="ctr">
              <a:lnSpc>
                <a:spcPct val="100000"/>
              </a:lnSpc>
              <a:spcBef>
                <a:spcPts val="0"/>
              </a:spcBef>
              <a:spcAft>
                <a:spcPts val="0"/>
              </a:spcAft>
              <a:buClr>
                <a:srgbClr val="999999"/>
              </a:buClr>
              <a:buSzPts val="1200"/>
              <a:buFont typeface="Nunito Light"/>
              <a:buAutoNum type="arabicPeriod"/>
              <a:defRPr/>
            </a:lvl7pPr>
            <a:lvl8pPr lvl="7" algn="ctr">
              <a:lnSpc>
                <a:spcPct val="100000"/>
              </a:lnSpc>
              <a:spcBef>
                <a:spcPts val="0"/>
              </a:spcBef>
              <a:spcAft>
                <a:spcPts val="0"/>
              </a:spcAft>
              <a:buClr>
                <a:srgbClr val="999999"/>
              </a:buClr>
              <a:buSzPts val="1200"/>
              <a:buFont typeface="Nunito Light"/>
              <a:buAutoNum type="alphaLcPeriod"/>
              <a:defRPr/>
            </a:lvl8pPr>
            <a:lvl9pPr lvl="8" algn="ctr">
              <a:lnSpc>
                <a:spcPct val="100000"/>
              </a:lnSpc>
              <a:spcBef>
                <a:spcPts val="0"/>
              </a:spcBef>
              <a:spcAft>
                <a:spcPts val="0"/>
              </a:spcAft>
              <a:buClr>
                <a:srgbClr val="999999"/>
              </a:buClr>
              <a:buSzPts val="1200"/>
              <a:buFont typeface="Nunito Light"/>
              <a:buAutoNum type="romanLcPeriod"/>
              <a:defRPr/>
            </a:lvl9pPr>
          </a:lstStyle>
          <a:p/>
        </p:txBody>
      </p:sp>
      <p:sp>
        <p:nvSpPr>
          <p:cNvPr id="15" name="Google Shape;15;p22"/>
          <p:cNvSpPr/>
          <p:nvPr>
            <p:ph idx="2" type="pic"/>
          </p:nvPr>
        </p:nvSpPr>
        <p:spPr>
          <a:xfrm>
            <a:off x="5088475" y="770400"/>
            <a:ext cx="3081600" cy="3602700"/>
          </a:xfrm>
          <a:prstGeom prst="roundRect">
            <a:avLst>
              <a:gd fmla="val 16667" name="adj"/>
            </a:avLst>
          </a:prstGeom>
          <a:noFill/>
          <a:ln>
            <a:noFill/>
          </a:ln>
        </p:spPr>
      </p:sp>
      <p:grpSp>
        <p:nvGrpSpPr>
          <p:cNvPr id="16" name="Google Shape;16;p22"/>
          <p:cNvGrpSpPr/>
          <p:nvPr/>
        </p:nvGrpSpPr>
        <p:grpSpPr>
          <a:xfrm>
            <a:off x="0" y="0"/>
            <a:ext cx="9144001" cy="5143500"/>
            <a:chOff x="0" y="0"/>
            <a:chExt cx="9144001" cy="5143500"/>
          </a:xfrm>
        </p:grpSpPr>
        <p:pic>
          <p:nvPicPr>
            <p:cNvPr id="17" name="Google Shape;17;p22"/>
            <p:cNvPicPr preferRelativeResize="0"/>
            <p:nvPr/>
          </p:nvPicPr>
          <p:blipFill rotWithShape="1">
            <a:blip r:embed="rId2">
              <a:alphaModFix/>
            </a:blip>
            <a:srcRect b="0" l="0" r="0" t="0"/>
            <a:stretch/>
          </p:blipFill>
          <p:spPr>
            <a:xfrm flipH="1" rot="10800000">
              <a:off x="0" y="2052950"/>
              <a:ext cx="4220500" cy="3090550"/>
            </a:xfrm>
            <a:prstGeom prst="rect">
              <a:avLst/>
            </a:prstGeom>
            <a:noFill/>
            <a:ln>
              <a:noFill/>
            </a:ln>
          </p:spPr>
        </p:pic>
        <p:pic>
          <p:nvPicPr>
            <p:cNvPr id="18" name="Google Shape;18;p22"/>
            <p:cNvPicPr preferRelativeResize="0"/>
            <p:nvPr/>
          </p:nvPicPr>
          <p:blipFill rotWithShape="1">
            <a:blip r:embed="rId3">
              <a:alphaModFix/>
            </a:blip>
            <a:srcRect b="0" l="0" r="0" t="0"/>
            <a:stretch/>
          </p:blipFill>
          <p:spPr>
            <a:xfrm flipH="1" rot="10800000">
              <a:off x="6764924" y="0"/>
              <a:ext cx="2379077" cy="3237334"/>
            </a:xfrm>
            <a:prstGeom prst="rect">
              <a:avLst/>
            </a:prstGeom>
            <a:noFill/>
            <a:ln>
              <a:noFill/>
            </a:ln>
          </p:spPr>
        </p:pic>
      </p:grpSp>
      <p:grpSp>
        <p:nvGrpSpPr>
          <p:cNvPr id="19" name="Google Shape;19;p22"/>
          <p:cNvGrpSpPr/>
          <p:nvPr/>
        </p:nvGrpSpPr>
        <p:grpSpPr>
          <a:xfrm rot="10800000">
            <a:off x="6704226" y="3811697"/>
            <a:ext cx="4574075" cy="3479350"/>
            <a:chOff x="1522650" y="1117750"/>
            <a:chExt cx="4574075" cy="3479350"/>
          </a:xfrm>
        </p:grpSpPr>
        <p:sp>
          <p:nvSpPr>
            <p:cNvPr id="20" name="Google Shape;20;p22"/>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22"/>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2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24" name="Google Shape;24;p23"/>
          <p:cNvSpPr txBox="1"/>
          <p:nvPr>
            <p:ph idx="1" type="subTitle"/>
          </p:nvPr>
        </p:nvSpPr>
        <p:spPr>
          <a:xfrm>
            <a:off x="4911639" y="2679824"/>
            <a:ext cx="2424300" cy="15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5" name="Google Shape;25;p23"/>
          <p:cNvSpPr txBox="1"/>
          <p:nvPr>
            <p:ph idx="2" type="subTitle"/>
          </p:nvPr>
        </p:nvSpPr>
        <p:spPr>
          <a:xfrm>
            <a:off x="1808050" y="2679824"/>
            <a:ext cx="2424300" cy="1526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26" name="Google Shape;26;p23"/>
          <p:cNvSpPr txBox="1"/>
          <p:nvPr>
            <p:ph idx="3" type="subTitle"/>
          </p:nvPr>
        </p:nvSpPr>
        <p:spPr>
          <a:xfrm>
            <a:off x="1808050" y="2244217"/>
            <a:ext cx="2424300" cy="44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27" name="Google Shape;27;p23"/>
          <p:cNvSpPr txBox="1"/>
          <p:nvPr>
            <p:ph idx="4" type="subTitle"/>
          </p:nvPr>
        </p:nvSpPr>
        <p:spPr>
          <a:xfrm>
            <a:off x="4911639" y="2244217"/>
            <a:ext cx="2424300" cy="449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grpSp>
        <p:nvGrpSpPr>
          <p:cNvPr id="28" name="Google Shape;28;p23"/>
          <p:cNvGrpSpPr/>
          <p:nvPr/>
        </p:nvGrpSpPr>
        <p:grpSpPr>
          <a:xfrm>
            <a:off x="0" y="4"/>
            <a:ext cx="9144005" cy="5143497"/>
            <a:chOff x="0" y="4"/>
            <a:chExt cx="9144005" cy="5143497"/>
          </a:xfrm>
        </p:grpSpPr>
        <p:pic>
          <p:nvPicPr>
            <p:cNvPr id="29" name="Google Shape;29;p23"/>
            <p:cNvPicPr preferRelativeResize="0"/>
            <p:nvPr/>
          </p:nvPicPr>
          <p:blipFill rotWithShape="1">
            <a:blip r:embed="rId2">
              <a:alphaModFix/>
            </a:blip>
            <a:srcRect b="0" l="0" r="0" t="0"/>
            <a:stretch/>
          </p:blipFill>
          <p:spPr>
            <a:xfrm rot="-5400000">
              <a:off x="-564975" y="1487975"/>
              <a:ext cx="4220500" cy="3090550"/>
            </a:xfrm>
            <a:prstGeom prst="rect">
              <a:avLst/>
            </a:prstGeom>
            <a:noFill/>
            <a:ln>
              <a:noFill/>
            </a:ln>
          </p:spPr>
        </p:pic>
        <p:pic>
          <p:nvPicPr>
            <p:cNvPr id="30" name="Google Shape;30;p23"/>
            <p:cNvPicPr preferRelativeResize="0"/>
            <p:nvPr/>
          </p:nvPicPr>
          <p:blipFill rotWithShape="1">
            <a:blip r:embed="rId3">
              <a:alphaModFix/>
            </a:blip>
            <a:srcRect b="0" l="0" r="0" t="0"/>
            <a:stretch/>
          </p:blipFill>
          <p:spPr>
            <a:xfrm rot="-5400000">
              <a:off x="6335799" y="-429125"/>
              <a:ext cx="2379077" cy="3237334"/>
            </a:xfrm>
            <a:prstGeom prst="rect">
              <a:avLst/>
            </a:prstGeom>
            <a:noFill/>
            <a:ln>
              <a:noFill/>
            </a:ln>
          </p:spPr>
        </p:pic>
      </p:grpSp>
      <p:grpSp>
        <p:nvGrpSpPr>
          <p:cNvPr id="31" name="Google Shape;31;p23"/>
          <p:cNvGrpSpPr/>
          <p:nvPr/>
        </p:nvGrpSpPr>
        <p:grpSpPr>
          <a:xfrm flipH="1" rot="-10539848">
            <a:off x="6108563" y="4049075"/>
            <a:ext cx="4573901" cy="3479217"/>
            <a:chOff x="1522650" y="1117750"/>
            <a:chExt cx="4574075" cy="3479350"/>
          </a:xfrm>
        </p:grpSpPr>
        <p:sp>
          <p:nvSpPr>
            <p:cNvPr id="32" name="Google Shape;32;p23"/>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3"/>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34" name="Shape 34"/>
        <p:cNvGrpSpPr/>
        <p:nvPr/>
      </p:nvGrpSpPr>
      <p:grpSpPr>
        <a:xfrm>
          <a:off x="0" y="0"/>
          <a:ext cx="0" cy="0"/>
          <a:chOff x="0" y="0"/>
          <a:chExt cx="0" cy="0"/>
        </a:xfrm>
      </p:grpSpPr>
      <p:grpSp>
        <p:nvGrpSpPr>
          <p:cNvPr id="35" name="Google Shape;35;p24"/>
          <p:cNvGrpSpPr/>
          <p:nvPr/>
        </p:nvGrpSpPr>
        <p:grpSpPr>
          <a:xfrm>
            <a:off x="0" y="0"/>
            <a:ext cx="9144001" cy="5143500"/>
            <a:chOff x="0" y="0"/>
            <a:chExt cx="9144001" cy="5143500"/>
          </a:xfrm>
        </p:grpSpPr>
        <p:pic>
          <p:nvPicPr>
            <p:cNvPr id="36" name="Google Shape;36;p24"/>
            <p:cNvPicPr preferRelativeResize="0"/>
            <p:nvPr/>
          </p:nvPicPr>
          <p:blipFill rotWithShape="1">
            <a:blip r:embed="rId2">
              <a:alphaModFix/>
            </a:blip>
            <a:srcRect b="0" l="0" r="0" t="0"/>
            <a:stretch/>
          </p:blipFill>
          <p:spPr>
            <a:xfrm flipH="1" rot="10800000">
              <a:off x="0" y="2052950"/>
              <a:ext cx="4220500" cy="3090550"/>
            </a:xfrm>
            <a:prstGeom prst="rect">
              <a:avLst/>
            </a:prstGeom>
            <a:noFill/>
            <a:ln>
              <a:noFill/>
            </a:ln>
          </p:spPr>
        </p:pic>
        <p:pic>
          <p:nvPicPr>
            <p:cNvPr id="37" name="Google Shape;37;p24"/>
            <p:cNvPicPr preferRelativeResize="0"/>
            <p:nvPr/>
          </p:nvPicPr>
          <p:blipFill rotWithShape="1">
            <a:blip r:embed="rId3">
              <a:alphaModFix/>
            </a:blip>
            <a:srcRect b="0" l="0" r="0" t="0"/>
            <a:stretch/>
          </p:blipFill>
          <p:spPr>
            <a:xfrm flipH="1" rot="10800000">
              <a:off x="6764924" y="0"/>
              <a:ext cx="2379077" cy="3237334"/>
            </a:xfrm>
            <a:prstGeom prst="rect">
              <a:avLst/>
            </a:prstGeom>
            <a:noFill/>
            <a:ln>
              <a:noFill/>
            </a:ln>
          </p:spPr>
        </p:pic>
      </p:grpSp>
      <p:grpSp>
        <p:nvGrpSpPr>
          <p:cNvPr id="38" name="Google Shape;38;p24"/>
          <p:cNvGrpSpPr/>
          <p:nvPr/>
        </p:nvGrpSpPr>
        <p:grpSpPr>
          <a:xfrm rot="10800000">
            <a:off x="6704226" y="3811697"/>
            <a:ext cx="4574075" cy="3479350"/>
            <a:chOff x="1522650" y="1117750"/>
            <a:chExt cx="4574075" cy="3479350"/>
          </a:xfrm>
        </p:grpSpPr>
        <p:sp>
          <p:nvSpPr>
            <p:cNvPr id="39" name="Google Shape;39;p24"/>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24"/>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1" name="Google Shape;41;p2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42" name="Google Shape;42;p24"/>
          <p:cNvSpPr txBox="1"/>
          <p:nvPr>
            <p:ph idx="1" type="subTitle"/>
          </p:nvPr>
        </p:nvSpPr>
        <p:spPr>
          <a:xfrm>
            <a:off x="865525" y="2741725"/>
            <a:ext cx="2189400" cy="186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3" name="Google Shape;43;p24"/>
          <p:cNvSpPr txBox="1"/>
          <p:nvPr>
            <p:ph idx="2" type="subTitle"/>
          </p:nvPr>
        </p:nvSpPr>
        <p:spPr>
          <a:xfrm>
            <a:off x="3433873" y="2741725"/>
            <a:ext cx="2189400" cy="186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4" name="Google Shape;44;p24"/>
          <p:cNvSpPr txBox="1"/>
          <p:nvPr>
            <p:ph idx="3" type="subTitle"/>
          </p:nvPr>
        </p:nvSpPr>
        <p:spPr>
          <a:xfrm>
            <a:off x="6002228" y="2741725"/>
            <a:ext cx="2189400" cy="18624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45" name="Google Shape;45;p24"/>
          <p:cNvSpPr txBox="1"/>
          <p:nvPr>
            <p:ph idx="4" type="subTitle"/>
          </p:nvPr>
        </p:nvSpPr>
        <p:spPr>
          <a:xfrm>
            <a:off x="865525" y="2046500"/>
            <a:ext cx="2189400" cy="708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6" name="Google Shape;46;p24"/>
          <p:cNvSpPr txBox="1"/>
          <p:nvPr>
            <p:ph idx="5" type="subTitle"/>
          </p:nvPr>
        </p:nvSpPr>
        <p:spPr>
          <a:xfrm>
            <a:off x="3433878" y="2046500"/>
            <a:ext cx="2189400" cy="708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47" name="Google Shape;47;p24"/>
          <p:cNvSpPr txBox="1"/>
          <p:nvPr>
            <p:ph idx="6" type="subTitle"/>
          </p:nvPr>
        </p:nvSpPr>
        <p:spPr>
          <a:xfrm>
            <a:off x="6002231" y="2046500"/>
            <a:ext cx="2189400" cy="708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48" name="Shape 48"/>
        <p:cNvGrpSpPr/>
        <p:nvPr/>
      </p:nvGrpSpPr>
      <p:grpSpPr>
        <a:xfrm>
          <a:off x="0" y="0"/>
          <a:ext cx="0" cy="0"/>
          <a:chOff x="0" y="0"/>
          <a:chExt cx="0" cy="0"/>
        </a:xfrm>
      </p:grpSpPr>
      <p:grpSp>
        <p:nvGrpSpPr>
          <p:cNvPr id="49" name="Google Shape;49;p25"/>
          <p:cNvGrpSpPr/>
          <p:nvPr/>
        </p:nvGrpSpPr>
        <p:grpSpPr>
          <a:xfrm>
            <a:off x="0" y="0"/>
            <a:ext cx="9144001" cy="5143500"/>
            <a:chOff x="0" y="0"/>
            <a:chExt cx="9144001" cy="5143500"/>
          </a:xfrm>
        </p:grpSpPr>
        <p:pic>
          <p:nvPicPr>
            <p:cNvPr id="50" name="Google Shape;50;p25"/>
            <p:cNvPicPr preferRelativeResize="0"/>
            <p:nvPr/>
          </p:nvPicPr>
          <p:blipFill rotWithShape="1">
            <a:blip r:embed="rId2">
              <a:alphaModFix/>
            </a:blip>
            <a:srcRect b="0" l="0" r="0" t="0"/>
            <a:stretch/>
          </p:blipFill>
          <p:spPr>
            <a:xfrm flipH="1" rot="10800000">
              <a:off x="0" y="2052950"/>
              <a:ext cx="4220500" cy="3090550"/>
            </a:xfrm>
            <a:prstGeom prst="rect">
              <a:avLst/>
            </a:prstGeom>
            <a:noFill/>
            <a:ln>
              <a:noFill/>
            </a:ln>
          </p:spPr>
        </p:pic>
        <p:pic>
          <p:nvPicPr>
            <p:cNvPr id="51" name="Google Shape;51;p25"/>
            <p:cNvPicPr preferRelativeResize="0"/>
            <p:nvPr/>
          </p:nvPicPr>
          <p:blipFill rotWithShape="1">
            <a:blip r:embed="rId3">
              <a:alphaModFix/>
            </a:blip>
            <a:srcRect b="0" l="0" r="0" t="0"/>
            <a:stretch/>
          </p:blipFill>
          <p:spPr>
            <a:xfrm flipH="1" rot="10800000">
              <a:off x="6764924" y="0"/>
              <a:ext cx="2379077" cy="3237334"/>
            </a:xfrm>
            <a:prstGeom prst="rect">
              <a:avLst/>
            </a:prstGeom>
            <a:noFill/>
            <a:ln>
              <a:noFill/>
            </a:ln>
          </p:spPr>
        </p:pic>
      </p:grpSp>
      <p:grpSp>
        <p:nvGrpSpPr>
          <p:cNvPr id="52" name="Google Shape;52;p25"/>
          <p:cNvGrpSpPr/>
          <p:nvPr/>
        </p:nvGrpSpPr>
        <p:grpSpPr>
          <a:xfrm rot="10800000">
            <a:off x="6704226" y="3811697"/>
            <a:ext cx="4574075" cy="3479350"/>
            <a:chOff x="1522650" y="1117750"/>
            <a:chExt cx="4574075" cy="3479350"/>
          </a:xfrm>
        </p:grpSpPr>
        <p:sp>
          <p:nvSpPr>
            <p:cNvPr id="53" name="Google Shape;53;p25"/>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5"/>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5" name="Google Shape;55;p2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56" name="Google Shape;56;p25"/>
          <p:cNvSpPr txBox="1"/>
          <p:nvPr>
            <p:ph idx="1" type="subTitle"/>
          </p:nvPr>
        </p:nvSpPr>
        <p:spPr>
          <a:xfrm>
            <a:off x="1162025" y="1656927"/>
            <a:ext cx="1975200" cy="11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7" name="Google Shape;57;p25"/>
          <p:cNvSpPr txBox="1"/>
          <p:nvPr>
            <p:ph idx="2" type="subTitle"/>
          </p:nvPr>
        </p:nvSpPr>
        <p:spPr>
          <a:xfrm>
            <a:off x="3782975" y="1656925"/>
            <a:ext cx="1972200" cy="11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8" name="Google Shape;58;p25"/>
          <p:cNvSpPr txBox="1"/>
          <p:nvPr>
            <p:ph idx="3" type="subTitle"/>
          </p:nvPr>
        </p:nvSpPr>
        <p:spPr>
          <a:xfrm>
            <a:off x="1162025" y="3387221"/>
            <a:ext cx="1975200" cy="11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59" name="Google Shape;59;p25"/>
          <p:cNvSpPr txBox="1"/>
          <p:nvPr>
            <p:ph idx="4" type="subTitle"/>
          </p:nvPr>
        </p:nvSpPr>
        <p:spPr>
          <a:xfrm>
            <a:off x="3782975" y="3387221"/>
            <a:ext cx="1975200" cy="11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0" name="Google Shape;60;p25"/>
          <p:cNvSpPr txBox="1"/>
          <p:nvPr>
            <p:ph idx="5" type="subTitle"/>
          </p:nvPr>
        </p:nvSpPr>
        <p:spPr>
          <a:xfrm>
            <a:off x="6403925" y="1656927"/>
            <a:ext cx="1975200" cy="11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1" name="Google Shape;61;p25"/>
          <p:cNvSpPr txBox="1"/>
          <p:nvPr>
            <p:ph idx="6" type="subTitle"/>
          </p:nvPr>
        </p:nvSpPr>
        <p:spPr>
          <a:xfrm>
            <a:off x="6403925" y="3387221"/>
            <a:ext cx="1975200" cy="1188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sp>
        <p:nvSpPr>
          <p:cNvPr id="62" name="Google Shape;62;p25"/>
          <p:cNvSpPr txBox="1"/>
          <p:nvPr>
            <p:ph idx="7" type="subTitle"/>
          </p:nvPr>
        </p:nvSpPr>
        <p:spPr>
          <a:xfrm>
            <a:off x="1162025" y="1359241"/>
            <a:ext cx="1975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3" name="Google Shape;63;p25"/>
          <p:cNvSpPr txBox="1"/>
          <p:nvPr>
            <p:ph idx="8" type="subTitle"/>
          </p:nvPr>
        </p:nvSpPr>
        <p:spPr>
          <a:xfrm>
            <a:off x="3782975" y="1359241"/>
            <a:ext cx="1972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4" name="Google Shape;64;p25"/>
          <p:cNvSpPr txBox="1"/>
          <p:nvPr>
            <p:ph idx="9" type="subTitle"/>
          </p:nvPr>
        </p:nvSpPr>
        <p:spPr>
          <a:xfrm>
            <a:off x="6403925" y="1359241"/>
            <a:ext cx="1972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5" name="Google Shape;65;p25"/>
          <p:cNvSpPr txBox="1"/>
          <p:nvPr>
            <p:ph idx="13" type="subTitle"/>
          </p:nvPr>
        </p:nvSpPr>
        <p:spPr>
          <a:xfrm>
            <a:off x="1162025" y="3086317"/>
            <a:ext cx="1975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6" name="Google Shape;66;p25"/>
          <p:cNvSpPr txBox="1"/>
          <p:nvPr>
            <p:ph idx="14" type="subTitle"/>
          </p:nvPr>
        </p:nvSpPr>
        <p:spPr>
          <a:xfrm>
            <a:off x="3782975" y="3086317"/>
            <a:ext cx="19722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
        <p:nvSpPr>
          <p:cNvPr id="67" name="Google Shape;67;p25"/>
          <p:cNvSpPr txBox="1"/>
          <p:nvPr>
            <p:ph idx="15" type="subTitle"/>
          </p:nvPr>
        </p:nvSpPr>
        <p:spPr>
          <a:xfrm>
            <a:off x="6403925" y="3086317"/>
            <a:ext cx="1972800" cy="3771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Font typeface="Raleway"/>
              <a:buNone/>
              <a:defRPr sz="1800">
                <a:solidFill>
                  <a:schemeClr val="dk1"/>
                </a:solidFill>
                <a:latin typeface="Space Grotesk Medium"/>
                <a:ea typeface="Space Grotesk Medium"/>
                <a:cs typeface="Space Grotesk Medium"/>
                <a:sym typeface="Space Grotesk Medium"/>
              </a:defRPr>
            </a:lvl1pPr>
            <a:lvl2pPr lvl="1" algn="ctr">
              <a:lnSpc>
                <a:spcPct val="100000"/>
              </a:lnSpc>
              <a:spcBef>
                <a:spcPts val="0"/>
              </a:spcBef>
              <a:spcAft>
                <a:spcPts val="0"/>
              </a:spcAft>
              <a:buSzPts val="2400"/>
              <a:buFont typeface="Raleway"/>
              <a:buNone/>
              <a:defRPr b="1" sz="2400">
                <a:latin typeface="Raleway"/>
                <a:ea typeface="Raleway"/>
                <a:cs typeface="Raleway"/>
                <a:sym typeface="Raleway"/>
              </a:defRPr>
            </a:lvl2pPr>
            <a:lvl3pPr lvl="2" algn="ctr">
              <a:lnSpc>
                <a:spcPct val="100000"/>
              </a:lnSpc>
              <a:spcBef>
                <a:spcPts val="0"/>
              </a:spcBef>
              <a:spcAft>
                <a:spcPts val="0"/>
              </a:spcAft>
              <a:buSzPts val="2400"/>
              <a:buFont typeface="Raleway"/>
              <a:buNone/>
              <a:defRPr b="1" sz="2400">
                <a:latin typeface="Raleway"/>
                <a:ea typeface="Raleway"/>
                <a:cs typeface="Raleway"/>
                <a:sym typeface="Raleway"/>
              </a:defRPr>
            </a:lvl3pPr>
            <a:lvl4pPr lvl="3" algn="ctr">
              <a:lnSpc>
                <a:spcPct val="100000"/>
              </a:lnSpc>
              <a:spcBef>
                <a:spcPts val="0"/>
              </a:spcBef>
              <a:spcAft>
                <a:spcPts val="0"/>
              </a:spcAft>
              <a:buSzPts val="2400"/>
              <a:buFont typeface="Raleway"/>
              <a:buNone/>
              <a:defRPr b="1" sz="2400">
                <a:latin typeface="Raleway"/>
                <a:ea typeface="Raleway"/>
                <a:cs typeface="Raleway"/>
                <a:sym typeface="Raleway"/>
              </a:defRPr>
            </a:lvl4pPr>
            <a:lvl5pPr lvl="4" algn="ctr">
              <a:lnSpc>
                <a:spcPct val="100000"/>
              </a:lnSpc>
              <a:spcBef>
                <a:spcPts val="0"/>
              </a:spcBef>
              <a:spcAft>
                <a:spcPts val="0"/>
              </a:spcAft>
              <a:buSzPts val="2400"/>
              <a:buFont typeface="Raleway"/>
              <a:buNone/>
              <a:defRPr b="1" sz="2400">
                <a:latin typeface="Raleway"/>
                <a:ea typeface="Raleway"/>
                <a:cs typeface="Raleway"/>
                <a:sym typeface="Raleway"/>
              </a:defRPr>
            </a:lvl5pPr>
            <a:lvl6pPr lvl="5" algn="ctr">
              <a:lnSpc>
                <a:spcPct val="100000"/>
              </a:lnSpc>
              <a:spcBef>
                <a:spcPts val="0"/>
              </a:spcBef>
              <a:spcAft>
                <a:spcPts val="0"/>
              </a:spcAft>
              <a:buSzPts val="2400"/>
              <a:buFont typeface="Raleway"/>
              <a:buNone/>
              <a:defRPr b="1" sz="2400">
                <a:latin typeface="Raleway"/>
                <a:ea typeface="Raleway"/>
                <a:cs typeface="Raleway"/>
                <a:sym typeface="Raleway"/>
              </a:defRPr>
            </a:lvl6pPr>
            <a:lvl7pPr lvl="6" algn="ctr">
              <a:lnSpc>
                <a:spcPct val="100000"/>
              </a:lnSpc>
              <a:spcBef>
                <a:spcPts val="0"/>
              </a:spcBef>
              <a:spcAft>
                <a:spcPts val="0"/>
              </a:spcAft>
              <a:buSzPts val="2400"/>
              <a:buFont typeface="Raleway"/>
              <a:buNone/>
              <a:defRPr b="1" sz="2400">
                <a:latin typeface="Raleway"/>
                <a:ea typeface="Raleway"/>
                <a:cs typeface="Raleway"/>
                <a:sym typeface="Raleway"/>
              </a:defRPr>
            </a:lvl7pPr>
            <a:lvl8pPr lvl="7" algn="ctr">
              <a:lnSpc>
                <a:spcPct val="100000"/>
              </a:lnSpc>
              <a:spcBef>
                <a:spcPts val="0"/>
              </a:spcBef>
              <a:spcAft>
                <a:spcPts val="0"/>
              </a:spcAft>
              <a:buSzPts val="2400"/>
              <a:buFont typeface="Raleway"/>
              <a:buNone/>
              <a:defRPr b="1" sz="2400">
                <a:latin typeface="Raleway"/>
                <a:ea typeface="Raleway"/>
                <a:cs typeface="Raleway"/>
                <a:sym typeface="Raleway"/>
              </a:defRPr>
            </a:lvl8pPr>
            <a:lvl9pPr lvl="8" algn="ctr">
              <a:lnSpc>
                <a:spcPct val="100000"/>
              </a:lnSpc>
              <a:spcBef>
                <a:spcPts val="0"/>
              </a:spcBef>
              <a:spcAft>
                <a:spcPts val="0"/>
              </a:spcAft>
              <a:buSzPts val="2400"/>
              <a:buFont typeface="Raleway"/>
              <a:buNone/>
              <a:defRPr b="1" sz="2400">
                <a:latin typeface="Raleway"/>
                <a:ea typeface="Raleway"/>
                <a:cs typeface="Raleway"/>
                <a:sym typeface="Raleway"/>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26"/>
          <p:cNvSpPr txBox="1"/>
          <p:nvPr>
            <p:ph type="title"/>
          </p:nvPr>
        </p:nvSpPr>
        <p:spPr>
          <a:xfrm>
            <a:off x="4047175" y="2388500"/>
            <a:ext cx="4383600" cy="16266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600"/>
              <a:buNone/>
              <a:defRPr sz="48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70" name="Google Shape;70;p26"/>
          <p:cNvSpPr txBox="1"/>
          <p:nvPr>
            <p:ph idx="2" type="title"/>
          </p:nvPr>
        </p:nvSpPr>
        <p:spPr>
          <a:xfrm>
            <a:off x="4047175" y="1438750"/>
            <a:ext cx="1230300" cy="881400"/>
          </a:xfrm>
          <a:prstGeom prst="rect">
            <a:avLst/>
          </a:prstGeom>
          <a:solidFill>
            <a:schemeClr val="dk2"/>
          </a:solidFill>
          <a:ln>
            <a:noFill/>
          </a:ln>
        </p:spPr>
        <p:txBody>
          <a:bodyPr anchorCtr="0" anchor="ctr" bIns="91425" lIns="91425" spcFirstLastPara="1" rIns="91425" wrap="square" tIns="91425">
            <a:noAutofit/>
          </a:bodyPr>
          <a:lstStyle>
            <a:lvl1pPr lvl="0" algn="l">
              <a:lnSpc>
                <a:spcPct val="100000"/>
              </a:lnSpc>
              <a:spcBef>
                <a:spcPts val="0"/>
              </a:spcBef>
              <a:spcAft>
                <a:spcPts val="0"/>
              </a:spcAft>
              <a:buClr>
                <a:schemeClr val="lt1"/>
              </a:buClr>
              <a:buSzPts val="6000"/>
              <a:buNone/>
              <a:defRPr sz="6000"/>
            </a:lvl1pPr>
            <a:lvl2pPr lvl="1" algn="ctr">
              <a:lnSpc>
                <a:spcPct val="100000"/>
              </a:lnSpc>
              <a:spcBef>
                <a:spcPts val="0"/>
              </a:spcBef>
              <a:spcAft>
                <a:spcPts val="0"/>
              </a:spcAft>
              <a:buClr>
                <a:schemeClr val="lt1"/>
              </a:buClr>
              <a:buSzPts val="6000"/>
              <a:buNone/>
              <a:defRPr sz="6000">
                <a:solidFill>
                  <a:schemeClr val="lt1"/>
                </a:solidFill>
              </a:defRPr>
            </a:lvl2pPr>
            <a:lvl3pPr lvl="2" algn="ctr">
              <a:lnSpc>
                <a:spcPct val="100000"/>
              </a:lnSpc>
              <a:spcBef>
                <a:spcPts val="0"/>
              </a:spcBef>
              <a:spcAft>
                <a:spcPts val="0"/>
              </a:spcAft>
              <a:buClr>
                <a:schemeClr val="lt1"/>
              </a:buClr>
              <a:buSzPts val="6000"/>
              <a:buNone/>
              <a:defRPr sz="6000">
                <a:solidFill>
                  <a:schemeClr val="lt1"/>
                </a:solidFill>
              </a:defRPr>
            </a:lvl3pPr>
            <a:lvl4pPr lvl="3" algn="ctr">
              <a:lnSpc>
                <a:spcPct val="100000"/>
              </a:lnSpc>
              <a:spcBef>
                <a:spcPts val="0"/>
              </a:spcBef>
              <a:spcAft>
                <a:spcPts val="0"/>
              </a:spcAft>
              <a:buClr>
                <a:schemeClr val="lt1"/>
              </a:buClr>
              <a:buSzPts val="6000"/>
              <a:buNone/>
              <a:defRPr sz="6000">
                <a:solidFill>
                  <a:schemeClr val="lt1"/>
                </a:solidFill>
              </a:defRPr>
            </a:lvl4pPr>
            <a:lvl5pPr lvl="4" algn="ctr">
              <a:lnSpc>
                <a:spcPct val="100000"/>
              </a:lnSpc>
              <a:spcBef>
                <a:spcPts val="0"/>
              </a:spcBef>
              <a:spcAft>
                <a:spcPts val="0"/>
              </a:spcAft>
              <a:buClr>
                <a:schemeClr val="lt1"/>
              </a:buClr>
              <a:buSzPts val="6000"/>
              <a:buNone/>
              <a:defRPr sz="6000">
                <a:solidFill>
                  <a:schemeClr val="lt1"/>
                </a:solidFill>
              </a:defRPr>
            </a:lvl5pPr>
            <a:lvl6pPr lvl="5" algn="ctr">
              <a:lnSpc>
                <a:spcPct val="100000"/>
              </a:lnSpc>
              <a:spcBef>
                <a:spcPts val="0"/>
              </a:spcBef>
              <a:spcAft>
                <a:spcPts val="0"/>
              </a:spcAft>
              <a:buClr>
                <a:schemeClr val="lt1"/>
              </a:buClr>
              <a:buSzPts val="6000"/>
              <a:buNone/>
              <a:defRPr sz="6000">
                <a:solidFill>
                  <a:schemeClr val="lt1"/>
                </a:solidFill>
              </a:defRPr>
            </a:lvl6pPr>
            <a:lvl7pPr lvl="6" algn="ctr">
              <a:lnSpc>
                <a:spcPct val="100000"/>
              </a:lnSpc>
              <a:spcBef>
                <a:spcPts val="0"/>
              </a:spcBef>
              <a:spcAft>
                <a:spcPts val="0"/>
              </a:spcAft>
              <a:buClr>
                <a:schemeClr val="lt1"/>
              </a:buClr>
              <a:buSzPts val="6000"/>
              <a:buNone/>
              <a:defRPr sz="6000">
                <a:solidFill>
                  <a:schemeClr val="lt1"/>
                </a:solidFill>
              </a:defRPr>
            </a:lvl7pPr>
            <a:lvl8pPr lvl="7" algn="ctr">
              <a:lnSpc>
                <a:spcPct val="100000"/>
              </a:lnSpc>
              <a:spcBef>
                <a:spcPts val="0"/>
              </a:spcBef>
              <a:spcAft>
                <a:spcPts val="0"/>
              </a:spcAft>
              <a:buClr>
                <a:schemeClr val="lt1"/>
              </a:buClr>
              <a:buSzPts val="6000"/>
              <a:buNone/>
              <a:defRPr sz="6000">
                <a:solidFill>
                  <a:schemeClr val="lt1"/>
                </a:solidFill>
              </a:defRPr>
            </a:lvl8pPr>
            <a:lvl9pPr lvl="8" algn="ctr">
              <a:lnSpc>
                <a:spcPct val="100000"/>
              </a:lnSpc>
              <a:spcBef>
                <a:spcPts val="0"/>
              </a:spcBef>
              <a:spcAft>
                <a:spcPts val="0"/>
              </a:spcAft>
              <a:buClr>
                <a:schemeClr val="lt1"/>
              </a:buClr>
              <a:buSzPts val="6000"/>
              <a:buNone/>
              <a:defRPr sz="6000">
                <a:solidFill>
                  <a:schemeClr val="lt1"/>
                </a:solidFill>
              </a:defRPr>
            </a:lvl9pPr>
          </a:lstStyle>
          <a:p/>
        </p:txBody>
      </p:sp>
      <p:pic>
        <p:nvPicPr>
          <p:cNvPr id="71" name="Google Shape;71;p26"/>
          <p:cNvPicPr preferRelativeResize="0"/>
          <p:nvPr/>
        </p:nvPicPr>
        <p:blipFill rotWithShape="1">
          <a:blip r:embed="rId2">
            <a:alphaModFix/>
          </a:blip>
          <a:srcRect b="0" l="0" r="0" t="0"/>
          <a:stretch/>
        </p:blipFill>
        <p:spPr>
          <a:xfrm flipH="1">
            <a:off x="4416200" y="2886625"/>
            <a:ext cx="4727801" cy="2256875"/>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2" name="Shape 72"/>
        <p:cNvGrpSpPr/>
        <p:nvPr/>
      </p:nvGrpSpPr>
      <p:grpSpPr>
        <a:xfrm>
          <a:off x="0" y="0"/>
          <a:ext cx="0" cy="0"/>
          <a:chOff x="0" y="0"/>
          <a:chExt cx="0" cy="0"/>
        </a:xfrm>
      </p:grpSpPr>
      <p:sp>
        <p:nvSpPr>
          <p:cNvPr id="73" name="Google Shape;73;p2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grpSp>
        <p:nvGrpSpPr>
          <p:cNvPr id="74" name="Google Shape;74;p27"/>
          <p:cNvGrpSpPr/>
          <p:nvPr/>
        </p:nvGrpSpPr>
        <p:grpSpPr>
          <a:xfrm>
            <a:off x="0" y="4"/>
            <a:ext cx="9144005" cy="5143497"/>
            <a:chOff x="0" y="4"/>
            <a:chExt cx="9144005" cy="5143497"/>
          </a:xfrm>
        </p:grpSpPr>
        <p:pic>
          <p:nvPicPr>
            <p:cNvPr id="75" name="Google Shape;75;p27"/>
            <p:cNvPicPr preferRelativeResize="0"/>
            <p:nvPr/>
          </p:nvPicPr>
          <p:blipFill rotWithShape="1">
            <a:blip r:embed="rId2">
              <a:alphaModFix/>
            </a:blip>
            <a:srcRect b="0" l="0" r="0" t="0"/>
            <a:stretch/>
          </p:blipFill>
          <p:spPr>
            <a:xfrm rot="-5400000">
              <a:off x="-564975" y="1487975"/>
              <a:ext cx="4220500" cy="3090550"/>
            </a:xfrm>
            <a:prstGeom prst="rect">
              <a:avLst/>
            </a:prstGeom>
            <a:noFill/>
            <a:ln>
              <a:noFill/>
            </a:ln>
          </p:spPr>
        </p:pic>
        <p:pic>
          <p:nvPicPr>
            <p:cNvPr id="76" name="Google Shape;76;p27"/>
            <p:cNvPicPr preferRelativeResize="0"/>
            <p:nvPr/>
          </p:nvPicPr>
          <p:blipFill rotWithShape="1">
            <a:blip r:embed="rId3">
              <a:alphaModFix/>
            </a:blip>
            <a:srcRect b="0" l="0" r="0" t="0"/>
            <a:stretch/>
          </p:blipFill>
          <p:spPr>
            <a:xfrm rot="-5400000">
              <a:off x="6335799" y="-429125"/>
              <a:ext cx="2379077" cy="3237334"/>
            </a:xfrm>
            <a:prstGeom prst="rect">
              <a:avLst/>
            </a:prstGeom>
            <a:noFill/>
            <a:ln>
              <a:noFill/>
            </a:ln>
          </p:spPr>
        </p:pic>
      </p:grpSp>
      <p:grpSp>
        <p:nvGrpSpPr>
          <p:cNvPr id="77" name="Google Shape;77;p27"/>
          <p:cNvGrpSpPr/>
          <p:nvPr/>
        </p:nvGrpSpPr>
        <p:grpSpPr>
          <a:xfrm flipH="1" rot="-10539848">
            <a:off x="6108563" y="4049075"/>
            <a:ext cx="4573901" cy="3479217"/>
            <a:chOff x="1522650" y="1117750"/>
            <a:chExt cx="4574075" cy="3479350"/>
          </a:xfrm>
        </p:grpSpPr>
        <p:sp>
          <p:nvSpPr>
            <p:cNvPr id="78" name="Google Shape;78;p27"/>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27"/>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80" name="Shape 80"/>
        <p:cNvGrpSpPr/>
        <p:nvPr/>
      </p:nvGrpSpPr>
      <p:grpSpPr>
        <a:xfrm>
          <a:off x="0" y="0"/>
          <a:ext cx="0" cy="0"/>
          <a:chOff x="0" y="0"/>
          <a:chExt cx="0" cy="0"/>
        </a:xfrm>
      </p:grpSpPr>
      <p:sp>
        <p:nvSpPr>
          <p:cNvPr id="81" name="Google Shape;81;p28"/>
          <p:cNvSpPr txBox="1"/>
          <p:nvPr>
            <p:ph type="title"/>
          </p:nvPr>
        </p:nvSpPr>
        <p:spPr>
          <a:xfrm>
            <a:off x="713225" y="747263"/>
            <a:ext cx="3281700" cy="953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000"/>
              <a:buNone/>
              <a:defRPr sz="6000"/>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p:txBody>
      </p:sp>
      <p:sp>
        <p:nvSpPr>
          <p:cNvPr id="82" name="Google Shape;82;p28"/>
          <p:cNvSpPr txBox="1"/>
          <p:nvPr>
            <p:ph idx="1" type="subTitle"/>
          </p:nvPr>
        </p:nvSpPr>
        <p:spPr>
          <a:xfrm>
            <a:off x="713225" y="1584449"/>
            <a:ext cx="3281700" cy="895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200"/>
              <a:buNone/>
              <a:defRPr/>
            </a:lvl1pPr>
            <a:lvl2pPr lvl="1" algn="ctr">
              <a:lnSpc>
                <a:spcPct val="100000"/>
              </a:lnSpc>
              <a:spcBef>
                <a:spcPts val="0"/>
              </a:spcBef>
              <a:spcAft>
                <a:spcPts val="0"/>
              </a:spcAft>
              <a:buSzPts val="1200"/>
              <a:buNone/>
              <a:defRPr/>
            </a:lvl2pPr>
            <a:lvl3pPr lvl="2" algn="ctr">
              <a:lnSpc>
                <a:spcPct val="100000"/>
              </a:lnSpc>
              <a:spcBef>
                <a:spcPts val="0"/>
              </a:spcBef>
              <a:spcAft>
                <a:spcPts val="0"/>
              </a:spcAft>
              <a:buSzPts val="1200"/>
              <a:buNone/>
              <a:defRPr/>
            </a:lvl3pPr>
            <a:lvl4pPr lvl="3" algn="ctr">
              <a:lnSpc>
                <a:spcPct val="100000"/>
              </a:lnSpc>
              <a:spcBef>
                <a:spcPts val="0"/>
              </a:spcBef>
              <a:spcAft>
                <a:spcPts val="0"/>
              </a:spcAft>
              <a:buSzPts val="1200"/>
              <a:buNone/>
              <a:defRPr/>
            </a:lvl4pPr>
            <a:lvl5pPr lvl="4" algn="ctr">
              <a:lnSpc>
                <a:spcPct val="100000"/>
              </a:lnSpc>
              <a:spcBef>
                <a:spcPts val="0"/>
              </a:spcBef>
              <a:spcAft>
                <a:spcPts val="0"/>
              </a:spcAft>
              <a:buSzPts val="1200"/>
              <a:buNone/>
              <a:defRPr/>
            </a:lvl5pPr>
            <a:lvl6pPr lvl="5" algn="ctr">
              <a:lnSpc>
                <a:spcPct val="100000"/>
              </a:lnSpc>
              <a:spcBef>
                <a:spcPts val="0"/>
              </a:spcBef>
              <a:spcAft>
                <a:spcPts val="0"/>
              </a:spcAft>
              <a:buSzPts val="1200"/>
              <a:buNone/>
              <a:defRPr/>
            </a:lvl6pPr>
            <a:lvl7pPr lvl="6" algn="ctr">
              <a:lnSpc>
                <a:spcPct val="100000"/>
              </a:lnSpc>
              <a:spcBef>
                <a:spcPts val="0"/>
              </a:spcBef>
              <a:spcAft>
                <a:spcPts val="0"/>
              </a:spcAft>
              <a:buSzPts val="1200"/>
              <a:buNone/>
              <a:defRPr/>
            </a:lvl7pPr>
            <a:lvl8pPr lvl="7" algn="ctr">
              <a:lnSpc>
                <a:spcPct val="100000"/>
              </a:lnSpc>
              <a:spcBef>
                <a:spcPts val="0"/>
              </a:spcBef>
              <a:spcAft>
                <a:spcPts val="0"/>
              </a:spcAft>
              <a:buSzPts val="1200"/>
              <a:buNone/>
              <a:defRPr/>
            </a:lvl8pPr>
            <a:lvl9pPr lvl="8" algn="ctr">
              <a:lnSpc>
                <a:spcPct val="100000"/>
              </a:lnSpc>
              <a:spcBef>
                <a:spcPts val="0"/>
              </a:spcBef>
              <a:spcAft>
                <a:spcPts val="0"/>
              </a:spcAft>
              <a:buSzPts val="1200"/>
              <a:buNone/>
              <a:defRPr/>
            </a:lvl9pPr>
          </a:lstStyle>
          <a:p/>
        </p:txBody>
      </p:sp>
      <p:pic>
        <p:nvPicPr>
          <p:cNvPr id="83" name="Google Shape;83;p28"/>
          <p:cNvPicPr preferRelativeResize="0"/>
          <p:nvPr/>
        </p:nvPicPr>
        <p:blipFill rotWithShape="1">
          <a:blip r:embed="rId2">
            <a:alphaModFix/>
          </a:blip>
          <a:srcRect b="0" l="0" r="0" t="0"/>
          <a:stretch/>
        </p:blipFill>
        <p:spPr>
          <a:xfrm flipH="1" rot="10800000">
            <a:off x="0" y="0"/>
            <a:ext cx="4727801" cy="2256875"/>
          </a:xfrm>
          <a:prstGeom prst="rect">
            <a:avLst/>
          </a:prstGeom>
          <a:noFill/>
          <a:ln>
            <a:noFill/>
          </a:ln>
        </p:spPr>
      </p:pic>
      <p:sp>
        <p:nvSpPr>
          <p:cNvPr id="84" name="Google Shape;84;p28"/>
          <p:cNvSpPr txBox="1"/>
          <p:nvPr/>
        </p:nvSpPr>
        <p:spPr>
          <a:xfrm>
            <a:off x="713225" y="3410538"/>
            <a:ext cx="3278700" cy="725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300"/>
              </a:spcBef>
              <a:spcAft>
                <a:spcPts val="0"/>
              </a:spcAft>
              <a:buClr>
                <a:srgbClr val="000000"/>
              </a:buClr>
              <a:buSzPts val="1000"/>
              <a:buFont typeface="Arial"/>
              <a:buNone/>
            </a:pPr>
            <a:r>
              <a:rPr b="1" i="0" lang="es-PY" sz="1000" u="none" cap="none" strike="noStrike">
                <a:solidFill>
                  <a:schemeClr val="dk1"/>
                </a:solidFill>
                <a:latin typeface="Cairo"/>
                <a:ea typeface="Cairo"/>
                <a:cs typeface="Cairo"/>
                <a:sym typeface="Cairo"/>
              </a:rPr>
              <a:t>CREDITS:</a:t>
            </a:r>
            <a:r>
              <a:rPr b="0" i="0" lang="es-PY" sz="1000" u="none" cap="none" strike="noStrike">
                <a:solidFill>
                  <a:schemeClr val="dk1"/>
                </a:solidFill>
                <a:latin typeface="Cairo"/>
                <a:ea typeface="Cairo"/>
                <a:cs typeface="Cairo"/>
                <a:sym typeface="Cairo"/>
              </a:rPr>
              <a:t> This presentation template was created by </a:t>
            </a:r>
            <a:r>
              <a:rPr b="1" i="0" lang="es-PY" sz="1000" u="sng" cap="none" strike="noStrike">
                <a:solidFill>
                  <a:schemeClr val="dk1"/>
                </a:solidFill>
                <a:latin typeface="Cairo"/>
                <a:ea typeface="Cairo"/>
                <a:cs typeface="Cairo"/>
                <a:sym typeface="Cairo"/>
                <a:hlinkClick r:id="rId3">
                  <a:extLst>
                    <a:ext uri="{A12FA001-AC4F-418D-AE19-62706E023703}">
                      <ahyp:hlinkClr val="tx"/>
                    </a:ext>
                  </a:extLst>
                </a:hlinkClick>
              </a:rPr>
              <a:t>Slidesgo</a:t>
            </a:r>
            <a:r>
              <a:rPr b="0" i="0" lang="es-PY" sz="1000" u="none" cap="none" strike="noStrike">
                <a:solidFill>
                  <a:schemeClr val="dk1"/>
                </a:solidFill>
                <a:latin typeface="Cairo"/>
                <a:ea typeface="Cairo"/>
                <a:cs typeface="Cairo"/>
                <a:sym typeface="Cairo"/>
              </a:rPr>
              <a:t>, and includes icons by </a:t>
            </a:r>
            <a:r>
              <a:rPr b="1" i="0" lang="es-PY" sz="1000" u="sng" cap="none" strike="noStrike">
                <a:solidFill>
                  <a:schemeClr val="dk1"/>
                </a:solidFill>
                <a:latin typeface="Cairo"/>
                <a:ea typeface="Cairo"/>
                <a:cs typeface="Cairo"/>
                <a:sym typeface="Cairo"/>
                <a:hlinkClick r:id="rId4">
                  <a:extLst>
                    <a:ext uri="{A12FA001-AC4F-418D-AE19-62706E023703}">
                      <ahyp:hlinkClr val="tx"/>
                    </a:ext>
                  </a:extLst>
                </a:hlinkClick>
              </a:rPr>
              <a:t>Flaticon</a:t>
            </a:r>
            <a:r>
              <a:rPr b="0" i="0" lang="es-PY" sz="1000" u="none" cap="none" strike="noStrike">
                <a:solidFill>
                  <a:schemeClr val="dk1"/>
                </a:solidFill>
                <a:latin typeface="Cairo"/>
                <a:ea typeface="Cairo"/>
                <a:cs typeface="Cairo"/>
                <a:sym typeface="Cairo"/>
              </a:rPr>
              <a:t>, and infographics &amp; images by </a:t>
            </a:r>
            <a:r>
              <a:rPr b="1" i="0" lang="es-PY" sz="1000" u="sng" cap="none" strike="noStrike">
                <a:solidFill>
                  <a:schemeClr val="dk1"/>
                </a:solidFill>
                <a:latin typeface="Cairo"/>
                <a:ea typeface="Cairo"/>
                <a:cs typeface="Cairo"/>
                <a:sym typeface="Cairo"/>
                <a:hlinkClick r:id="rId5">
                  <a:extLst>
                    <a:ext uri="{A12FA001-AC4F-418D-AE19-62706E023703}">
                      <ahyp:hlinkClr val="tx"/>
                    </a:ext>
                  </a:extLst>
                </a:hlinkClick>
              </a:rPr>
              <a:t>Freepik</a:t>
            </a:r>
            <a:r>
              <a:rPr b="1" i="0" lang="es-PY" sz="1000" u="sng" cap="none" strike="noStrike">
                <a:solidFill>
                  <a:schemeClr val="dk1"/>
                </a:solidFill>
                <a:latin typeface="Cairo"/>
                <a:ea typeface="Cairo"/>
                <a:cs typeface="Cairo"/>
                <a:sym typeface="Cairo"/>
              </a:rPr>
              <a:t> </a:t>
            </a:r>
            <a:endParaRPr b="1" i="0" sz="1000" u="sng" cap="none" strike="noStrike">
              <a:solidFill>
                <a:schemeClr val="dk1"/>
              </a:solidFill>
              <a:latin typeface="Cairo"/>
              <a:ea typeface="Cairo"/>
              <a:cs typeface="Cairo"/>
              <a:sym typeface="Cairo"/>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5" name="Shape 85"/>
        <p:cNvGrpSpPr/>
        <p:nvPr/>
      </p:nvGrpSpPr>
      <p:grpSpPr>
        <a:xfrm>
          <a:off x="0" y="0"/>
          <a:ext cx="0" cy="0"/>
          <a:chOff x="0" y="0"/>
          <a:chExt cx="0" cy="0"/>
        </a:xfrm>
      </p:grpSpPr>
      <p:grpSp>
        <p:nvGrpSpPr>
          <p:cNvPr id="86" name="Google Shape;86;p29"/>
          <p:cNvGrpSpPr/>
          <p:nvPr/>
        </p:nvGrpSpPr>
        <p:grpSpPr>
          <a:xfrm>
            <a:off x="10" y="0"/>
            <a:ext cx="9143991" cy="5143500"/>
            <a:chOff x="10" y="0"/>
            <a:chExt cx="9143991" cy="5143500"/>
          </a:xfrm>
        </p:grpSpPr>
        <p:pic>
          <p:nvPicPr>
            <p:cNvPr id="87" name="Google Shape;87;p29"/>
            <p:cNvPicPr preferRelativeResize="0"/>
            <p:nvPr/>
          </p:nvPicPr>
          <p:blipFill rotWithShape="1">
            <a:blip r:embed="rId2">
              <a:alphaModFix/>
            </a:blip>
            <a:srcRect b="0" l="0" r="0" t="0"/>
            <a:stretch/>
          </p:blipFill>
          <p:spPr>
            <a:xfrm flipH="1">
              <a:off x="10" y="0"/>
              <a:ext cx="3405191" cy="5143500"/>
            </a:xfrm>
            <a:prstGeom prst="rect">
              <a:avLst/>
            </a:prstGeom>
            <a:noFill/>
            <a:ln>
              <a:noFill/>
            </a:ln>
          </p:spPr>
        </p:pic>
        <p:pic>
          <p:nvPicPr>
            <p:cNvPr id="88" name="Google Shape;88;p29"/>
            <p:cNvPicPr preferRelativeResize="0"/>
            <p:nvPr/>
          </p:nvPicPr>
          <p:blipFill rotWithShape="1">
            <a:blip r:embed="rId3">
              <a:alphaModFix/>
            </a:blip>
            <a:srcRect b="0" l="0" r="0" t="0"/>
            <a:stretch/>
          </p:blipFill>
          <p:spPr>
            <a:xfrm flipH="1">
              <a:off x="4416200" y="2886625"/>
              <a:ext cx="4727801" cy="2256875"/>
            </a:xfrm>
            <a:prstGeom prst="rect">
              <a:avLst/>
            </a:prstGeom>
            <a:noFill/>
            <a:ln>
              <a:noFill/>
            </a:ln>
          </p:spPr>
        </p:pic>
      </p:grpSp>
      <p:grpSp>
        <p:nvGrpSpPr>
          <p:cNvPr id="89" name="Google Shape;89;p29"/>
          <p:cNvGrpSpPr/>
          <p:nvPr/>
        </p:nvGrpSpPr>
        <p:grpSpPr>
          <a:xfrm rot="756538">
            <a:off x="5159567" y="-1927047"/>
            <a:ext cx="4574157" cy="3479412"/>
            <a:chOff x="1522650" y="1117750"/>
            <a:chExt cx="4574075" cy="3479350"/>
          </a:xfrm>
        </p:grpSpPr>
        <p:sp>
          <p:nvSpPr>
            <p:cNvPr id="90" name="Google Shape;90;p29"/>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29"/>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92" name="Google Shape;92;p29"/>
          <p:cNvSpPr txBox="1"/>
          <p:nvPr>
            <p:ph type="title"/>
          </p:nvPr>
        </p:nvSpPr>
        <p:spPr>
          <a:xfrm>
            <a:off x="3830000" y="1716400"/>
            <a:ext cx="4508100" cy="2529300"/>
          </a:xfrm>
          <a:prstGeom prst="rect">
            <a:avLst/>
          </a:prstGeom>
          <a:noFill/>
          <a:ln>
            <a:noFill/>
          </a:ln>
        </p:spPr>
        <p:txBody>
          <a:bodyPr anchorCtr="0" anchor="ctr" bIns="91425" lIns="91425" spcFirstLastPara="1" rIns="91425" wrap="square" tIns="91425">
            <a:noAutofit/>
          </a:bodyPr>
          <a:lstStyle>
            <a:lvl1pPr lvl="0" algn="l">
              <a:lnSpc>
                <a:spcPct val="80000"/>
              </a:lnSpc>
              <a:spcBef>
                <a:spcPts val="0"/>
              </a:spcBef>
              <a:spcAft>
                <a:spcPts val="0"/>
              </a:spcAft>
              <a:buSzPts val="6000"/>
              <a:buNone/>
              <a:defRPr sz="60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3000"/>
              <a:buFont typeface="Space Grotesk"/>
              <a:buNone/>
              <a:defRPr b="0" i="0" sz="3000" u="none" cap="none" strike="noStrike">
                <a:solidFill>
                  <a:schemeClr val="dk1"/>
                </a:solidFill>
                <a:latin typeface="Space Grotesk"/>
                <a:ea typeface="Space Grotesk"/>
                <a:cs typeface="Space Grotesk"/>
                <a:sym typeface="Space Grotesk"/>
              </a:defRPr>
            </a:lvl1pPr>
            <a:lvl2pPr lvl="1" marR="0" rtl="0" algn="l">
              <a:lnSpc>
                <a:spcPct val="100000"/>
              </a:lnSpc>
              <a:spcBef>
                <a:spcPts val="0"/>
              </a:spcBef>
              <a:spcAft>
                <a:spcPts val="0"/>
              </a:spcAft>
              <a:buClr>
                <a:schemeClr val="dk1"/>
              </a:buClr>
              <a:buSzPts val="3000"/>
              <a:buFont typeface="Space Grotesk"/>
              <a:buNone/>
              <a:defRPr b="1" i="0" sz="3000" u="none" cap="none" strike="noStrike">
                <a:solidFill>
                  <a:schemeClr val="dk1"/>
                </a:solidFill>
                <a:latin typeface="Space Grotesk"/>
                <a:ea typeface="Space Grotesk"/>
                <a:cs typeface="Space Grotesk"/>
                <a:sym typeface="Space Grotesk"/>
              </a:defRPr>
            </a:lvl2pPr>
            <a:lvl3pPr lvl="2" marR="0" rtl="0" algn="l">
              <a:lnSpc>
                <a:spcPct val="100000"/>
              </a:lnSpc>
              <a:spcBef>
                <a:spcPts val="0"/>
              </a:spcBef>
              <a:spcAft>
                <a:spcPts val="0"/>
              </a:spcAft>
              <a:buClr>
                <a:schemeClr val="dk1"/>
              </a:buClr>
              <a:buSzPts val="3000"/>
              <a:buFont typeface="Space Grotesk"/>
              <a:buNone/>
              <a:defRPr b="1" i="0" sz="3000" u="none" cap="none" strike="noStrike">
                <a:solidFill>
                  <a:schemeClr val="dk1"/>
                </a:solidFill>
                <a:latin typeface="Space Grotesk"/>
                <a:ea typeface="Space Grotesk"/>
                <a:cs typeface="Space Grotesk"/>
                <a:sym typeface="Space Grotesk"/>
              </a:defRPr>
            </a:lvl3pPr>
            <a:lvl4pPr lvl="3" marR="0" rtl="0" algn="l">
              <a:lnSpc>
                <a:spcPct val="100000"/>
              </a:lnSpc>
              <a:spcBef>
                <a:spcPts val="0"/>
              </a:spcBef>
              <a:spcAft>
                <a:spcPts val="0"/>
              </a:spcAft>
              <a:buClr>
                <a:schemeClr val="dk1"/>
              </a:buClr>
              <a:buSzPts val="3000"/>
              <a:buFont typeface="Space Grotesk"/>
              <a:buNone/>
              <a:defRPr b="1" i="0" sz="3000" u="none" cap="none" strike="noStrike">
                <a:solidFill>
                  <a:schemeClr val="dk1"/>
                </a:solidFill>
                <a:latin typeface="Space Grotesk"/>
                <a:ea typeface="Space Grotesk"/>
                <a:cs typeface="Space Grotesk"/>
                <a:sym typeface="Space Grotesk"/>
              </a:defRPr>
            </a:lvl4pPr>
            <a:lvl5pPr lvl="4" marR="0" rtl="0" algn="l">
              <a:lnSpc>
                <a:spcPct val="100000"/>
              </a:lnSpc>
              <a:spcBef>
                <a:spcPts val="0"/>
              </a:spcBef>
              <a:spcAft>
                <a:spcPts val="0"/>
              </a:spcAft>
              <a:buClr>
                <a:schemeClr val="dk1"/>
              </a:buClr>
              <a:buSzPts val="3000"/>
              <a:buFont typeface="Space Grotesk"/>
              <a:buNone/>
              <a:defRPr b="1" i="0" sz="3000" u="none" cap="none" strike="noStrike">
                <a:solidFill>
                  <a:schemeClr val="dk1"/>
                </a:solidFill>
                <a:latin typeface="Space Grotesk"/>
                <a:ea typeface="Space Grotesk"/>
                <a:cs typeface="Space Grotesk"/>
                <a:sym typeface="Space Grotesk"/>
              </a:defRPr>
            </a:lvl5pPr>
            <a:lvl6pPr lvl="5" marR="0" rtl="0" algn="l">
              <a:lnSpc>
                <a:spcPct val="100000"/>
              </a:lnSpc>
              <a:spcBef>
                <a:spcPts val="0"/>
              </a:spcBef>
              <a:spcAft>
                <a:spcPts val="0"/>
              </a:spcAft>
              <a:buClr>
                <a:schemeClr val="dk1"/>
              </a:buClr>
              <a:buSzPts val="3000"/>
              <a:buFont typeface="Space Grotesk"/>
              <a:buNone/>
              <a:defRPr b="1" i="0" sz="3000" u="none" cap="none" strike="noStrike">
                <a:solidFill>
                  <a:schemeClr val="dk1"/>
                </a:solidFill>
                <a:latin typeface="Space Grotesk"/>
                <a:ea typeface="Space Grotesk"/>
                <a:cs typeface="Space Grotesk"/>
                <a:sym typeface="Space Grotesk"/>
              </a:defRPr>
            </a:lvl6pPr>
            <a:lvl7pPr lvl="6" marR="0" rtl="0" algn="l">
              <a:lnSpc>
                <a:spcPct val="100000"/>
              </a:lnSpc>
              <a:spcBef>
                <a:spcPts val="0"/>
              </a:spcBef>
              <a:spcAft>
                <a:spcPts val="0"/>
              </a:spcAft>
              <a:buClr>
                <a:schemeClr val="dk1"/>
              </a:buClr>
              <a:buSzPts val="3000"/>
              <a:buFont typeface="Space Grotesk"/>
              <a:buNone/>
              <a:defRPr b="1" i="0" sz="3000" u="none" cap="none" strike="noStrike">
                <a:solidFill>
                  <a:schemeClr val="dk1"/>
                </a:solidFill>
                <a:latin typeface="Space Grotesk"/>
                <a:ea typeface="Space Grotesk"/>
                <a:cs typeface="Space Grotesk"/>
                <a:sym typeface="Space Grotesk"/>
              </a:defRPr>
            </a:lvl7pPr>
            <a:lvl8pPr lvl="7" marR="0" rtl="0" algn="l">
              <a:lnSpc>
                <a:spcPct val="100000"/>
              </a:lnSpc>
              <a:spcBef>
                <a:spcPts val="0"/>
              </a:spcBef>
              <a:spcAft>
                <a:spcPts val="0"/>
              </a:spcAft>
              <a:buClr>
                <a:schemeClr val="dk1"/>
              </a:buClr>
              <a:buSzPts val="3000"/>
              <a:buFont typeface="Space Grotesk"/>
              <a:buNone/>
              <a:defRPr b="1" i="0" sz="3000" u="none" cap="none" strike="noStrike">
                <a:solidFill>
                  <a:schemeClr val="dk1"/>
                </a:solidFill>
                <a:latin typeface="Space Grotesk"/>
                <a:ea typeface="Space Grotesk"/>
                <a:cs typeface="Space Grotesk"/>
                <a:sym typeface="Space Grotesk"/>
              </a:defRPr>
            </a:lvl8pPr>
            <a:lvl9pPr lvl="8" marR="0" rtl="0" algn="l">
              <a:lnSpc>
                <a:spcPct val="100000"/>
              </a:lnSpc>
              <a:spcBef>
                <a:spcPts val="0"/>
              </a:spcBef>
              <a:spcAft>
                <a:spcPts val="0"/>
              </a:spcAft>
              <a:buClr>
                <a:schemeClr val="dk1"/>
              </a:buClr>
              <a:buSzPts val="3000"/>
              <a:buFont typeface="Space Grotesk"/>
              <a:buNone/>
              <a:defRPr b="1" i="0" sz="3000" u="none" cap="none" strike="noStrike">
                <a:solidFill>
                  <a:schemeClr val="dk1"/>
                </a:solidFill>
                <a:latin typeface="Space Grotesk"/>
                <a:ea typeface="Space Grotesk"/>
                <a:cs typeface="Space Grotesk"/>
                <a:sym typeface="Space Grotesk"/>
              </a:defRPr>
            </a:lvl9pPr>
          </a:lstStyle>
          <a:p/>
        </p:txBody>
      </p:sp>
      <p:sp>
        <p:nvSpPr>
          <p:cNvPr id="7" name="Google Shape;7;p20"/>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marR="0" rtl="0" algn="l">
              <a:lnSpc>
                <a:spcPct val="100000"/>
              </a:lnSpc>
              <a:spcBef>
                <a:spcPts val="0"/>
              </a:spcBef>
              <a:spcAft>
                <a:spcPts val="0"/>
              </a:spcAft>
              <a:buClr>
                <a:schemeClr val="dk1"/>
              </a:buClr>
              <a:buSzPts val="1200"/>
              <a:buFont typeface="Cairo"/>
              <a:buChar char="●"/>
              <a:defRPr b="0" i="0" sz="1200" u="none" cap="none" strike="noStrike">
                <a:solidFill>
                  <a:schemeClr val="dk1"/>
                </a:solidFill>
                <a:latin typeface="Cairo"/>
                <a:ea typeface="Cairo"/>
                <a:cs typeface="Cairo"/>
                <a:sym typeface="Cairo"/>
              </a:defRPr>
            </a:lvl1pPr>
            <a:lvl2pPr indent="-304800" lvl="1" marL="914400" marR="0" rtl="0" algn="l">
              <a:lnSpc>
                <a:spcPct val="100000"/>
              </a:lnSpc>
              <a:spcBef>
                <a:spcPts val="0"/>
              </a:spcBef>
              <a:spcAft>
                <a:spcPts val="0"/>
              </a:spcAft>
              <a:buClr>
                <a:schemeClr val="dk1"/>
              </a:buClr>
              <a:buSzPts val="1200"/>
              <a:buFont typeface="Cairo"/>
              <a:buChar char="○"/>
              <a:defRPr b="0" i="0" sz="1200" u="none" cap="none" strike="noStrike">
                <a:solidFill>
                  <a:schemeClr val="dk1"/>
                </a:solidFill>
                <a:latin typeface="Cairo"/>
                <a:ea typeface="Cairo"/>
                <a:cs typeface="Cairo"/>
                <a:sym typeface="Cairo"/>
              </a:defRPr>
            </a:lvl2pPr>
            <a:lvl3pPr indent="-304800" lvl="2" marL="1371600" marR="0" rtl="0" algn="l">
              <a:lnSpc>
                <a:spcPct val="100000"/>
              </a:lnSpc>
              <a:spcBef>
                <a:spcPts val="0"/>
              </a:spcBef>
              <a:spcAft>
                <a:spcPts val="0"/>
              </a:spcAft>
              <a:buClr>
                <a:schemeClr val="dk1"/>
              </a:buClr>
              <a:buSzPts val="1200"/>
              <a:buFont typeface="Cairo"/>
              <a:buChar char="■"/>
              <a:defRPr b="0" i="0" sz="1200" u="none" cap="none" strike="noStrike">
                <a:solidFill>
                  <a:schemeClr val="dk1"/>
                </a:solidFill>
                <a:latin typeface="Cairo"/>
                <a:ea typeface="Cairo"/>
                <a:cs typeface="Cairo"/>
                <a:sym typeface="Cairo"/>
              </a:defRPr>
            </a:lvl3pPr>
            <a:lvl4pPr indent="-304800" lvl="3" marL="1828800" marR="0" rtl="0" algn="l">
              <a:lnSpc>
                <a:spcPct val="100000"/>
              </a:lnSpc>
              <a:spcBef>
                <a:spcPts val="0"/>
              </a:spcBef>
              <a:spcAft>
                <a:spcPts val="0"/>
              </a:spcAft>
              <a:buClr>
                <a:schemeClr val="dk1"/>
              </a:buClr>
              <a:buSzPts val="1200"/>
              <a:buFont typeface="Cairo"/>
              <a:buChar char="●"/>
              <a:defRPr b="0" i="0" sz="1200" u="none" cap="none" strike="noStrike">
                <a:solidFill>
                  <a:schemeClr val="dk1"/>
                </a:solidFill>
                <a:latin typeface="Cairo"/>
                <a:ea typeface="Cairo"/>
                <a:cs typeface="Cairo"/>
                <a:sym typeface="Cairo"/>
              </a:defRPr>
            </a:lvl4pPr>
            <a:lvl5pPr indent="-304800" lvl="4" marL="2286000" marR="0" rtl="0" algn="l">
              <a:lnSpc>
                <a:spcPct val="100000"/>
              </a:lnSpc>
              <a:spcBef>
                <a:spcPts val="0"/>
              </a:spcBef>
              <a:spcAft>
                <a:spcPts val="0"/>
              </a:spcAft>
              <a:buClr>
                <a:schemeClr val="dk1"/>
              </a:buClr>
              <a:buSzPts val="1200"/>
              <a:buFont typeface="Cairo"/>
              <a:buChar char="○"/>
              <a:defRPr b="0" i="0" sz="1200" u="none" cap="none" strike="noStrike">
                <a:solidFill>
                  <a:schemeClr val="dk1"/>
                </a:solidFill>
                <a:latin typeface="Cairo"/>
                <a:ea typeface="Cairo"/>
                <a:cs typeface="Cairo"/>
                <a:sym typeface="Cairo"/>
              </a:defRPr>
            </a:lvl5pPr>
            <a:lvl6pPr indent="-304800" lvl="5" marL="2743200" marR="0" rtl="0" algn="l">
              <a:lnSpc>
                <a:spcPct val="100000"/>
              </a:lnSpc>
              <a:spcBef>
                <a:spcPts val="0"/>
              </a:spcBef>
              <a:spcAft>
                <a:spcPts val="0"/>
              </a:spcAft>
              <a:buClr>
                <a:schemeClr val="dk1"/>
              </a:buClr>
              <a:buSzPts val="1200"/>
              <a:buFont typeface="Cairo"/>
              <a:buChar char="■"/>
              <a:defRPr b="0" i="0" sz="1200" u="none" cap="none" strike="noStrike">
                <a:solidFill>
                  <a:schemeClr val="dk1"/>
                </a:solidFill>
                <a:latin typeface="Cairo"/>
                <a:ea typeface="Cairo"/>
                <a:cs typeface="Cairo"/>
                <a:sym typeface="Cairo"/>
              </a:defRPr>
            </a:lvl6pPr>
            <a:lvl7pPr indent="-304800" lvl="6" marL="3200400" marR="0" rtl="0" algn="l">
              <a:lnSpc>
                <a:spcPct val="100000"/>
              </a:lnSpc>
              <a:spcBef>
                <a:spcPts val="0"/>
              </a:spcBef>
              <a:spcAft>
                <a:spcPts val="0"/>
              </a:spcAft>
              <a:buClr>
                <a:schemeClr val="dk1"/>
              </a:buClr>
              <a:buSzPts val="1200"/>
              <a:buFont typeface="Cairo"/>
              <a:buChar char="●"/>
              <a:defRPr b="0" i="0" sz="1200" u="none" cap="none" strike="noStrike">
                <a:solidFill>
                  <a:schemeClr val="dk1"/>
                </a:solidFill>
                <a:latin typeface="Cairo"/>
                <a:ea typeface="Cairo"/>
                <a:cs typeface="Cairo"/>
                <a:sym typeface="Cairo"/>
              </a:defRPr>
            </a:lvl7pPr>
            <a:lvl8pPr indent="-304800" lvl="7" marL="3657600" marR="0" rtl="0" algn="l">
              <a:lnSpc>
                <a:spcPct val="100000"/>
              </a:lnSpc>
              <a:spcBef>
                <a:spcPts val="0"/>
              </a:spcBef>
              <a:spcAft>
                <a:spcPts val="0"/>
              </a:spcAft>
              <a:buClr>
                <a:schemeClr val="dk1"/>
              </a:buClr>
              <a:buSzPts val="1200"/>
              <a:buFont typeface="Cairo"/>
              <a:buChar char="○"/>
              <a:defRPr b="0" i="0" sz="1200" u="none" cap="none" strike="noStrike">
                <a:solidFill>
                  <a:schemeClr val="dk1"/>
                </a:solidFill>
                <a:latin typeface="Cairo"/>
                <a:ea typeface="Cairo"/>
                <a:cs typeface="Cairo"/>
                <a:sym typeface="Cairo"/>
              </a:defRPr>
            </a:lvl8pPr>
            <a:lvl9pPr indent="-304800" lvl="8" marL="4114800" marR="0" rtl="0" algn="l">
              <a:lnSpc>
                <a:spcPct val="100000"/>
              </a:lnSpc>
              <a:spcBef>
                <a:spcPts val="0"/>
              </a:spcBef>
              <a:spcAft>
                <a:spcPts val="0"/>
              </a:spcAft>
              <a:buClr>
                <a:schemeClr val="dk1"/>
              </a:buClr>
              <a:buSzPts val="1200"/>
              <a:buFont typeface="Cairo"/>
              <a:buChar char="■"/>
              <a:defRPr b="0" i="0" sz="1200" u="none" cap="none" strike="noStrike">
                <a:solidFill>
                  <a:schemeClr val="dk1"/>
                </a:solidFill>
                <a:latin typeface="Cairo"/>
                <a:ea typeface="Cairo"/>
                <a:cs typeface="Cairo"/>
                <a:sym typeface="Cairo"/>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chart" Target="../charts/char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image" Target="../media/image20.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chart" Target="../charts/char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image" Target="../media/image2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chart" Target="../charts/char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9.xml"/><Relationship Id="rId3" Type="http://schemas.openxmlformats.org/officeDocument/2006/relationships/image" Target="../media/image7.png"/><Relationship Id="rId4" Type="http://schemas.openxmlformats.org/officeDocument/2006/relationships/hyperlink" Target="mailto:ricardotoledo2003880@fpuna.edu.py" TargetMode="External"/><Relationship Id="rId5" Type="http://schemas.openxmlformats.org/officeDocument/2006/relationships/hyperlink" Target="mailto:zinri@fpuna.edu.py"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7.jpg"/><Relationship Id="rId4"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0.png"/><Relationship Id="rId4" Type="http://schemas.openxmlformats.org/officeDocument/2006/relationships/image" Target="../media/image11.png"/><Relationship Id="rId5" Type="http://schemas.openxmlformats.org/officeDocument/2006/relationships/image" Target="../media/image2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 Id="rId3"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grpSp>
        <p:nvGrpSpPr>
          <p:cNvPr id="138" name="Google Shape;138;p1"/>
          <p:cNvGrpSpPr/>
          <p:nvPr/>
        </p:nvGrpSpPr>
        <p:grpSpPr>
          <a:xfrm rot="756538">
            <a:off x="-943408" y="-1494947"/>
            <a:ext cx="4574157" cy="3479412"/>
            <a:chOff x="1522650" y="1117750"/>
            <a:chExt cx="4574075" cy="3479350"/>
          </a:xfrm>
        </p:grpSpPr>
        <p:sp>
          <p:nvSpPr>
            <p:cNvPr id="139" name="Google Shape;139;p1"/>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1"/>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141" name="Google Shape;141;p1"/>
          <p:cNvPicPr preferRelativeResize="0"/>
          <p:nvPr/>
        </p:nvPicPr>
        <p:blipFill rotWithShape="1">
          <a:blip r:embed="rId3">
            <a:alphaModFix/>
          </a:blip>
          <a:srcRect b="0" l="0" r="0" t="0"/>
          <a:stretch/>
        </p:blipFill>
        <p:spPr>
          <a:xfrm flipH="1" rot="10800000">
            <a:off x="5738810" y="0"/>
            <a:ext cx="3405191" cy="5143500"/>
          </a:xfrm>
          <a:prstGeom prst="rect">
            <a:avLst/>
          </a:prstGeom>
          <a:noFill/>
          <a:ln>
            <a:noFill/>
          </a:ln>
        </p:spPr>
      </p:pic>
      <p:sp>
        <p:nvSpPr>
          <p:cNvPr id="142" name="Google Shape;142;p1"/>
          <p:cNvSpPr txBox="1"/>
          <p:nvPr>
            <p:ph type="ctrTitle"/>
          </p:nvPr>
        </p:nvSpPr>
        <p:spPr>
          <a:xfrm>
            <a:off x="713225" y="2205375"/>
            <a:ext cx="5257800" cy="1614000"/>
          </a:xfrm>
          <a:prstGeom prst="rect">
            <a:avLst/>
          </a:prstGeom>
          <a:noFill/>
          <a:ln>
            <a:noFill/>
          </a:ln>
        </p:spPr>
        <p:txBody>
          <a:bodyPr anchorCtr="0" anchor="b" bIns="91425" lIns="91425" spcFirstLastPara="1" rIns="91425" wrap="square" tIns="91425">
            <a:noAutofit/>
          </a:bodyPr>
          <a:lstStyle/>
          <a:p>
            <a:pPr indent="0" lvl="0" marL="33020" marR="120015" rtl="0" algn="ctr">
              <a:lnSpc>
                <a:spcPct val="100000"/>
              </a:lnSpc>
              <a:spcBef>
                <a:spcPts val="595"/>
              </a:spcBef>
              <a:spcAft>
                <a:spcPts val="0"/>
              </a:spcAft>
              <a:buSzPts val="5200"/>
              <a:buNone/>
            </a:pPr>
            <a:r>
              <a:rPr b="1" lang="es-PY" sz="2800">
                <a:latin typeface="Cairo"/>
                <a:ea typeface="Cairo"/>
                <a:cs typeface="Cairo"/>
                <a:sym typeface="Cairo"/>
              </a:rPr>
              <a:t>Sistema difuso de análisis de sentimientos en tweets </a:t>
            </a:r>
            <a:endParaRPr sz="2800">
              <a:latin typeface="Cairo"/>
              <a:ea typeface="Cairo"/>
              <a:cs typeface="Cairo"/>
              <a:sym typeface="Cairo"/>
            </a:endParaRPr>
          </a:p>
        </p:txBody>
      </p:sp>
      <p:sp>
        <p:nvSpPr>
          <p:cNvPr id="143" name="Google Shape;143;p1"/>
          <p:cNvSpPr txBox="1"/>
          <p:nvPr>
            <p:ph idx="1" type="subTitle"/>
          </p:nvPr>
        </p:nvSpPr>
        <p:spPr>
          <a:xfrm>
            <a:off x="713225" y="3885650"/>
            <a:ext cx="5025586" cy="847446"/>
          </a:xfrm>
          <a:prstGeom prst="rect">
            <a:avLst/>
          </a:prstGeom>
          <a:solidFill>
            <a:schemeClr val="dk2"/>
          </a:solidFill>
          <a:ln>
            <a:noFill/>
          </a:ln>
        </p:spPr>
        <p:txBody>
          <a:bodyPr anchorCtr="0" anchor="t" bIns="91425" lIns="91425" spcFirstLastPara="1" rIns="91425" wrap="square" tIns="91425">
            <a:noAutofit/>
          </a:bodyPr>
          <a:lstStyle/>
          <a:p>
            <a:pPr indent="-31750" lvl="0" marL="31750" marR="120015" rtl="0" algn="ctr">
              <a:lnSpc>
                <a:spcPct val="100000"/>
              </a:lnSpc>
              <a:spcBef>
                <a:spcPts val="5"/>
              </a:spcBef>
              <a:spcAft>
                <a:spcPts val="0"/>
              </a:spcAft>
              <a:buSzPts val="1200"/>
              <a:buNone/>
            </a:pPr>
            <a:r>
              <a:rPr lang="es-PY" sz="1800">
                <a:latin typeface="Cairo"/>
                <a:ea typeface="Cairo"/>
                <a:cs typeface="Cairo"/>
                <a:sym typeface="Cairo"/>
              </a:rPr>
              <a:t>Ricardo Sebastián Toledo Barrios</a:t>
            </a:r>
            <a:endParaRPr/>
          </a:p>
          <a:p>
            <a:pPr indent="-31750" lvl="0" marL="31750" marR="120015" rtl="0" algn="ctr">
              <a:lnSpc>
                <a:spcPct val="100000"/>
              </a:lnSpc>
              <a:spcBef>
                <a:spcPts val="5"/>
              </a:spcBef>
              <a:spcAft>
                <a:spcPts val="0"/>
              </a:spcAft>
              <a:buSzPts val="1200"/>
              <a:buNone/>
            </a:pPr>
            <a:r>
              <a:rPr lang="es-PY" sz="1800">
                <a:latin typeface="Cairo"/>
                <a:ea typeface="Cairo"/>
                <a:cs typeface="Cairo"/>
                <a:sym typeface="Cairo"/>
              </a:rPr>
              <a:t> Zinri Alice Bobadilla Peralta</a:t>
            </a:r>
            <a:endParaRPr/>
          </a:p>
        </p:txBody>
      </p:sp>
      <p:pic>
        <p:nvPicPr>
          <p:cNvPr id="144" name="Google Shape;144;p1"/>
          <p:cNvPicPr preferRelativeResize="0"/>
          <p:nvPr/>
        </p:nvPicPr>
        <p:blipFill rotWithShape="1">
          <a:blip r:embed="rId4">
            <a:alphaModFix/>
          </a:blip>
          <a:srcRect b="0" l="0" r="0" t="0"/>
          <a:stretch/>
        </p:blipFill>
        <p:spPr>
          <a:xfrm>
            <a:off x="6595946" y="-260950"/>
            <a:ext cx="2992326" cy="24663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0"/>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PY"/>
              <a:t>Defuzzificación</a:t>
            </a:r>
            <a:endParaRPr/>
          </a:p>
        </p:txBody>
      </p:sp>
      <p:pic>
        <p:nvPicPr>
          <p:cNvPr id="234" name="Google Shape;234;p10"/>
          <p:cNvPicPr preferRelativeResize="0"/>
          <p:nvPr/>
        </p:nvPicPr>
        <p:blipFill rotWithShape="1">
          <a:blip r:embed="rId3">
            <a:alphaModFix/>
          </a:blip>
          <a:srcRect b="0" l="0" r="0" t="0"/>
          <a:stretch/>
        </p:blipFill>
        <p:spPr>
          <a:xfrm>
            <a:off x="819033" y="1219913"/>
            <a:ext cx="3238952" cy="241016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pic>
        <p:nvPicPr>
          <p:cNvPr id="239" name="Google Shape;239;p11"/>
          <p:cNvPicPr preferRelativeResize="0"/>
          <p:nvPr/>
        </p:nvPicPr>
        <p:blipFill rotWithShape="1">
          <a:blip r:embed="rId3">
            <a:alphaModFix/>
          </a:blip>
          <a:srcRect b="0" l="0" r="0" t="0"/>
          <a:stretch/>
        </p:blipFill>
        <p:spPr>
          <a:xfrm flipH="1">
            <a:off x="10" y="0"/>
            <a:ext cx="3405191" cy="5143500"/>
          </a:xfrm>
          <a:prstGeom prst="rect">
            <a:avLst/>
          </a:prstGeom>
          <a:noFill/>
          <a:ln>
            <a:noFill/>
          </a:ln>
        </p:spPr>
      </p:pic>
      <p:sp>
        <p:nvSpPr>
          <p:cNvPr id="240" name="Google Shape;240;p11"/>
          <p:cNvSpPr txBox="1"/>
          <p:nvPr>
            <p:ph type="title"/>
          </p:nvPr>
        </p:nvSpPr>
        <p:spPr>
          <a:xfrm>
            <a:off x="4047174" y="2388500"/>
            <a:ext cx="4587867" cy="16266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600"/>
              <a:buNone/>
            </a:pPr>
            <a:r>
              <a:rPr lang="es-PY"/>
              <a:t>RESULTADOS</a:t>
            </a:r>
            <a:endParaRPr/>
          </a:p>
        </p:txBody>
      </p:sp>
      <p:grpSp>
        <p:nvGrpSpPr>
          <p:cNvPr id="241" name="Google Shape;241;p11"/>
          <p:cNvGrpSpPr/>
          <p:nvPr/>
        </p:nvGrpSpPr>
        <p:grpSpPr>
          <a:xfrm rot="756538">
            <a:off x="5159567" y="-1610422"/>
            <a:ext cx="4574157" cy="3479412"/>
            <a:chOff x="1522650" y="1117750"/>
            <a:chExt cx="4574075" cy="3479350"/>
          </a:xfrm>
        </p:grpSpPr>
        <p:sp>
          <p:nvSpPr>
            <p:cNvPr id="242" name="Google Shape;242;p11"/>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11"/>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12"/>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PY"/>
              <a:t>RESULTADOS DEL PRIMER DATASET</a:t>
            </a:r>
            <a:endParaRPr/>
          </a:p>
        </p:txBody>
      </p:sp>
      <p:graphicFrame>
        <p:nvGraphicFramePr>
          <p:cNvPr id="249" name="Google Shape;249;p12"/>
          <p:cNvGraphicFramePr/>
          <p:nvPr/>
        </p:nvGraphicFramePr>
        <p:xfrm>
          <a:off x="720000" y="1216593"/>
          <a:ext cx="3000000" cy="3000000"/>
        </p:xfrm>
        <a:graphic>
          <a:graphicData uri="http://schemas.openxmlformats.org/drawingml/2006/table">
            <a:tbl>
              <a:tblPr>
                <a:noFill/>
                <a:tableStyleId>{9A9F6290-CED6-49E9-93C5-BBE0862D3910}</a:tableStyleId>
              </a:tblPr>
              <a:tblGrid>
                <a:gridCol w="2434250"/>
                <a:gridCol w="452000"/>
                <a:gridCol w="617175"/>
                <a:gridCol w="638975"/>
                <a:gridCol w="582700"/>
                <a:gridCol w="495550"/>
                <a:gridCol w="580875"/>
                <a:gridCol w="718825"/>
                <a:gridCol w="718825"/>
                <a:gridCol w="479225"/>
              </a:tblGrid>
              <a:tr h="109025">
                <a:tc>
                  <a:txBody>
                    <a:bodyPr/>
                    <a:lstStyle/>
                    <a:p>
                      <a:pPr indent="0" lvl="0" marL="0" marR="0" rtl="0" algn="l">
                        <a:lnSpc>
                          <a:spcPct val="100000"/>
                        </a:lnSpc>
                        <a:spcBef>
                          <a:spcPts val="0"/>
                        </a:spcBef>
                        <a:spcAft>
                          <a:spcPts val="0"/>
                        </a:spcAft>
                        <a:buNone/>
                      </a:pPr>
                      <a:r>
                        <a:rPr b="1" i="0" lang="es-PY" sz="600" u="none" cap="none" strike="noStrike">
                          <a:solidFill>
                            <a:srgbClr val="000000"/>
                          </a:solidFill>
                          <a:latin typeface="Calibri"/>
                          <a:ea typeface="Calibri"/>
                          <a:cs typeface="Calibri"/>
                          <a:sym typeface="Calibri"/>
                        </a:rPr>
                        <a:t>tweet</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50"/>
                    </a:solidFill>
                  </a:tcPr>
                </a:tc>
                <a:tc>
                  <a:txBody>
                    <a:bodyPr/>
                    <a:lstStyle/>
                    <a:p>
                      <a:pPr indent="0" lvl="0" marL="0" marR="0" rtl="0" algn="l">
                        <a:lnSpc>
                          <a:spcPct val="100000"/>
                        </a:lnSpc>
                        <a:spcBef>
                          <a:spcPts val="0"/>
                        </a:spcBef>
                        <a:spcAft>
                          <a:spcPts val="0"/>
                        </a:spcAft>
                        <a:buNone/>
                      </a:pPr>
                      <a:r>
                        <a:rPr b="1" i="0" lang="es-PY" sz="600" u="none" cap="none" strike="noStrike">
                          <a:solidFill>
                            <a:srgbClr val="000000"/>
                          </a:solidFill>
                          <a:latin typeface="Calibri"/>
                          <a:ea typeface="Calibri"/>
                          <a:cs typeface="Calibri"/>
                          <a:sym typeface="Calibri"/>
                        </a:rPr>
                        <a:t>sentimiento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50"/>
                    </a:solidFill>
                  </a:tcPr>
                </a:tc>
                <a:tc>
                  <a:txBody>
                    <a:bodyPr/>
                    <a:lstStyle/>
                    <a:p>
                      <a:pPr indent="0" lvl="0" marL="0" marR="0" rtl="0" algn="l">
                        <a:lnSpc>
                          <a:spcPct val="100000"/>
                        </a:lnSpc>
                        <a:spcBef>
                          <a:spcPts val="0"/>
                        </a:spcBef>
                        <a:spcAft>
                          <a:spcPts val="0"/>
                        </a:spcAft>
                        <a:buNone/>
                      </a:pPr>
                      <a:r>
                        <a:rPr b="1" i="0" lang="es-PY" sz="600" u="none" cap="none" strike="noStrike">
                          <a:solidFill>
                            <a:srgbClr val="000000"/>
                          </a:solidFill>
                          <a:latin typeface="Calibri"/>
                          <a:ea typeface="Calibri"/>
                          <a:cs typeface="Calibri"/>
                          <a:sym typeface="Calibri"/>
                        </a:rPr>
                        <a:t>puntaje_positivo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50"/>
                    </a:solidFill>
                  </a:tcPr>
                </a:tc>
                <a:tc>
                  <a:txBody>
                    <a:bodyPr/>
                    <a:lstStyle/>
                    <a:p>
                      <a:pPr indent="0" lvl="0" marL="0" marR="0" rtl="0" algn="l">
                        <a:lnSpc>
                          <a:spcPct val="100000"/>
                        </a:lnSpc>
                        <a:spcBef>
                          <a:spcPts val="0"/>
                        </a:spcBef>
                        <a:spcAft>
                          <a:spcPts val="0"/>
                        </a:spcAft>
                        <a:buNone/>
                      </a:pPr>
                      <a:r>
                        <a:rPr b="1" i="0" lang="es-PY" sz="600" u="none" cap="none" strike="noStrike">
                          <a:solidFill>
                            <a:srgbClr val="000000"/>
                          </a:solidFill>
                          <a:latin typeface="Calibri"/>
                          <a:ea typeface="Calibri"/>
                          <a:cs typeface="Calibri"/>
                          <a:sym typeface="Calibri"/>
                        </a:rPr>
                        <a:t>puntaje_negativo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50"/>
                    </a:solidFill>
                  </a:tcPr>
                </a:tc>
                <a:tc>
                  <a:txBody>
                    <a:bodyPr/>
                    <a:lstStyle/>
                    <a:p>
                      <a:pPr indent="0" lvl="0" marL="0" marR="0" rtl="0" algn="l">
                        <a:lnSpc>
                          <a:spcPct val="100000"/>
                        </a:lnSpc>
                        <a:spcBef>
                          <a:spcPts val="0"/>
                        </a:spcBef>
                        <a:spcAft>
                          <a:spcPts val="0"/>
                        </a:spcAft>
                        <a:buNone/>
                      </a:pPr>
                      <a:r>
                        <a:rPr b="1" i="0" lang="es-PY" sz="600" u="none" cap="none" strike="noStrike">
                          <a:solidFill>
                            <a:srgbClr val="000000"/>
                          </a:solidFill>
                          <a:latin typeface="Calibri"/>
                          <a:ea typeface="Calibri"/>
                          <a:cs typeface="Calibri"/>
                          <a:sym typeface="Calibri"/>
                        </a:rPr>
                        <a:t>puntaje_neutral</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50"/>
                    </a:solidFill>
                  </a:tcPr>
                </a:tc>
                <a:tc>
                  <a:txBody>
                    <a:bodyPr/>
                    <a:lstStyle/>
                    <a:p>
                      <a:pPr indent="0" lvl="0" marL="0" marR="0" rtl="0" algn="l">
                        <a:lnSpc>
                          <a:spcPct val="100000"/>
                        </a:lnSpc>
                        <a:spcBef>
                          <a:spcPts val="0"/>
                        </a:spcBef>
                        <a:spcAft>
                          <a:spcPts val="0"/>
                        </a:spcAft>
                        <a:buNone/>
                      </a:pPr>
                      <a:r>
                        <a:rPr b="1" i="0" lang="es-PY" sz="600" u="none" cap="none" strike="noStrike">
                          <a:solidFill>
                            <a:srgbClr val="000000"/>
                          </a:solidFill>
                          <a:latin typeface="Calibri"/>
                          <a:ea typeface="Calibri"/>
                          <a:cs typeface="Calibri"/>
                          <a:sym typeface="Calibri"/>
                        </a:rPr>
                        <a:t>tiempo_fuzzy</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50"/>
                    </a:solidFill>
                  </a:tcPr>
                </a:tc>
                <a:tc>
                  <a:txBody>
                    <a:bodyPr/>
                    <a:lstStyle/>
                    <a:p>
                      <a:pPr indent="0" lvl="0" marL="0" marR="0" rtl="0" algn="l">
                        <a:lnSpc>
                          <a:spcPct val="100000"/>
                        </a:lnSpc>
                        <a:spcBef>
                          <a:spcPts val="0"/>
                        </a:spcBef>
                        <a:spcAft>
                          <a:spcPts val="0"/>
                        </a:spcAft>
                        <a:buNone/>
                      </a:pPr>
                      <a:r>
                        <a:rPr b="1" i="0" lang="es-PY" sz="600" u="none" cap="none" strike="noStrike">
                          <a:solidFill>
                            <a:srgbClr val="000000"/>
                          </a:solidFill>
                          <a:latin typeface="Calibri"/>
                          <a:ea typeface="Calibri"/>
                          <a:cs typeface="Calibri"/>
                          <a:sym typeface="Calibri"/>
                        </a:rPr>
                        <a:t>defuzzificacion</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50"/>
                    </a:solidFill>
                  </a:tcPr>
                </a:tc>
                <a:tc>
                  <a:txBody>
                    <a:bodyPr/>
                    <a:lstStyle/>
                    <a:p>
                      <a:pPr indent="0" lvl="0" marL="0" marR="0" rtl="0" algn="l">
                        <a:lnSpc>
                          <a:spcPct val="100000"/>
                        </a:lnSpc>
                        <a:spcBef>
                          <a:spcPts val="0"/>
                        </a:spcBef>
                        <a:spcAft>
                          <a:spcPts val="0"/>
                        </a:spcAft>
                        <a:buNone/>
                      </a:pPr>
                      <a:r>
                        <a:rPr b="1" i="0" lang="es-PY" sz="600" u="none" cap="none" strike="noStrike">
                          <a:solidFill>
                            <a:srgbClr val="000000"/>
                          </a:solidFill>
                          <a:latin typeface="Calibri"/>
                          <a:ea typeface="Calibri"/>
                          <a:cs typeface="Calibri"/>
                          <a:sym typeface="Calibri"/>
                        </a:rPr>
                        <a:t>sentimiento_defuzz</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50"/>
                    </a:solidFill>
                  </a:tcPr>
                </a:tc>
                <a:tc>
                  <a:txBody>
                    <a:bodyPr/>
                    <a:lstStyle/>
                    <a:p>
                      <a:pPr indent="0" lvl="0" marL="0" marR="0" rtl="0" algn="l">
                        <a:lnSpc>
                          <a:spcPct val="100000"/>
                        </a:lnSpc>
                        <a:spcBef>
                          <a:spcPts val="0"/>
                        </a:spcBef>
                        <a:spcAft>
                          <a:spcPts val="0"/>
                        </a:spcAft>
                        <a:buNone/>
                      </a:pPr>
                      <a:r>
                        <a:rPr b="1" i="0" lang="es-PY" sz="600" u="none" cap="none" strike="noStrike">
                          <a:solidFill>
                            <a:srgbClr val="000000"/>
                          </a:solidFill>
                          <a:latin typeface="Calibri"/>
                          <a:ea typeface="Calibri"/>
                          <a:cs typeface="Calibri"/>
                          <a:sym typeface="Calibri"/>
                        </a:rPr>
                        <a:t>tiempo_defuzzificar</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50"/>
                    </a:solidFill>
                  </a:tcPr>
                </a:tc>
                <a:tc>
                  <a:txBody>
                    <a:bodyPr/>
                    <a:lstStyle/>
                    <a:p>
                      <a:pPr indent="0" lvl="0" marL="0" marR="0" rtl="0" algn="l">
                        <a:lnSpc>
                          <a:spcPct val="100000"/>
                        </a:lnSpc>
                        <a:spcBef>
                          <a:spcPts val="0"/>
                        </a:spcBef>
                        <a:spcAft>
                          <a:spcPts val="0"/>
                        </a:spcAft>
                        <a:buNone/>
                      </a:pPr>
                      <a:r>
                        <a:rPr b="1" i="0" lang="es-PY" sz="600" u="none" cap="none" strike="noStrike">
                          <a:solidFill>
                            <a:srgbClr val="000000"/>
                          </a:solidFill>
                          <a:latin typeface="Calibri"/>
                          <a:ea typeface="Calibri"/>
                          <a:cs typeface="Calibri"/>
                          <a:sym typeface="Calibri"/>
                        </a:rPr>
                        <a:t>tiempo_total</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00B050"/>
                    </a:solidFill>
                  </a:tcPr>
                </a:tc>
              </a:tr>
              <a:tr h="197325">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i loooooooovvvvvveee my kindle not that the dx is cool but the is fantastic in its own right</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Positivo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0.4</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0.618</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1.94E-05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5.87</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Neutral</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0.0006631</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0.0006825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9025">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reading my kindle love it lee childs is good read</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Positivo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0.53</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1.71E-05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7.67</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Positivo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0.0001144</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0.0001315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9025">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ok first assesment of the kindle it fucking rocks</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Positivo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0.2</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0.784</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1.00E-05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4.98</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Neutral</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8.74E-05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9.74E-05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7325">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you will love your kindle I have had mine for a few months and never looked back the new big one is huge no need for remorse</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Positivo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0.2</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0.1</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0.66</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1.06E-05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4.88</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Neutral</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9.15E-05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0.0001021</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9025">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fair enough but i have the kindle and i think it is perfect</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Positivo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0.4</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0.573</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9.50E-06</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5.87</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Neutral</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8.80E-05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9.75E-05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9025">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no it is too big I am quite happy with the kindle</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Positivo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0.3</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0.1</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0.592</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1.08E-05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5.12</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Neutral</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7.99E-05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9.07E-05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9025">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fuck this economy i hate aig and their non loan given asses</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Negativo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0.4</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0.556</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9.50E-06</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3.09</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Negativo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9.00E-05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9.95E-05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9025">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jquery is my new best friend</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Positivo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0.6</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0.351</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1.04E-05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7.67</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Positivo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7.79E-05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8.83E-05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9025">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loves twitter</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Positivo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0.8</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0.213</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1.00E-05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7.6</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Positivo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8.11E-05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9.11E-05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9025">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how can you not love obama he makes jokes about himself</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Positivo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0.1</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0.2</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0.626</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1.00E-05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4.52</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Neutral</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8.03E-05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9.03E-05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7325">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i firmly believe that obama pelosi have zero desire to be civil it is a charade and a slogan but they want to destroy conservatism</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Negativo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0.1</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0.2</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0.702</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1.02E-05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4.52</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Neutral</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8.72E-05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9.74E-05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7325">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house correspondents dinner was last night whoopi barbara amp sherri went obama got a standing ovation</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Positivo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1</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8.80E-06</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4.91</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Neutral</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9.10E-05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9.98E-05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7325">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watchin espn jus seen this new nike commerical with a puppet lebron sh t was hilarious lmao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Positivo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0.3</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0.663</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9.10E-06</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5.26</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Neutral</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8.02E-05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8.93E-05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09025">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dear nike stop with the flywire that shit is a waste of science and ugly love</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Negativo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0.2</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0.4</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0.325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1.65E-05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3.99</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Neutral</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7.77E-05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9.42E-05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7325">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lebron best athlete of our generation if not all time basketball related i do not want to get into inter sport debates about __</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Positivo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0.2</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0.795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9.20E-06</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4.98</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Neutral</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8.12E-05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9.04E-05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197325">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i was talking to this guy last night and he was telling me that he is a die hard spurs fan he also told me that he hates lebron james</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Negativo</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0.1</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0.2</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0.696</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9.90E-06</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4.52</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Neutral</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8.73E-05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600" u="none" cap="none" strike="noStrike">
                          <a:solidFill>
                            <a:srgbClr val="000000"/>
                          </a:solidFill>
                          <a:latin typeface="Calibri"/>
                          <a:ea typeface="Calibri"/>
                          <a:cs typeface="Calibri"/>
                          <a:sym typeface="Calibri"/>
                        </a:rPr>
                        <a:t>9.72E-05</a:t>
                      </a:r>
                      <a:endParaRPr/>
                    </a:p>
                  </a:txBody>
                  <a:tcPr marT="5450" marB="0" marR="5450" marL="5450" anchor="b">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1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PY"/>
              <a:t>RESULTADOS DEL PRIMER DATASET</a:t>
            </a:r>
            <a:endParaRPr/>
          </a:p>
        </p:txBody>
      </p:sp>
      <p:sp>
        <p:nvSpPr>
          <p:cNvPr id="255" name="Google Shape;255;p13"/>
          <p:cNvSpPr txBox="1"/>
          <p:nvPr>
            <p:ph idx="4294967295" type="title"/>
          </p:nvPr>
        </p:nvSpPr>
        <p:spPr>
          <a:xfrm>
            <a:off x="5879413" y="1500563"/>
            <a:ext cx="1673100" cy="81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PY" sz="1800"/>
              <a:t>309 tweets procesados</a:t>
            </a:r>
            <a:endParaRPr sz="1800"/>
          </a:p>
        </p:txBody>
      </p:sp>
      <p:graphicFrame>
        <p:nvGraphicFramePr>
          <p:cNvPr id="256" name="Google Shape;256;p13"/>
          <p:cNvGraphicFramePr/>
          <p:nvPr/>
        </p:nvGraphicFramePr>
        <p:xfrm>
          <a:off x="720000" y="1219570"/>
          <a:ext cx="4572000" cy="2743200"/>
        </p:xfrm>
        <a:graphic>
          <a:graphicData uri="http://schemas.openxmlformats.org/drawingml/2006/chart">
            <c:chart r:id="rId3"/>
          </a:graphicData>
        </a:graphic>
      </p:graphicFrame>
      <p:graphicFrame>
        <p:nvGraphicFramePr>
          <p:cNvPr id="257" name="Google Shape;257;p13"/>
          <p:cNvGraphicFramePr/>
          <p:nvPr/>
        </p:nvGraphicFramePr>
        <p:xfrm>
          <a:off x="5879413" y="2571750"/>
          <a:ext cx="3000000" cy="3000000"/>
        </p:xfrm>
        <a:graphic>
          <a:graphicData uri="http://schemas.openxmlformats.org/drawingml/2006/table">
            <a:tbl>
              <a:tblPr>
                <a:noFill/>
                <a:tableStyleId>{9A9F6290-CED6-49E9-93C5-BBE0862D3910}</a:tableStyleId>
              </a:tblPr>
              <a:tblGrid>
                <a:gridCol w="1409700"/>
                <a:gridCol w="914400"/>
              </a:tblGrid>
              <a:tr h="190500">
                <a:tc>
                  <a:txBody>
                    <a:bodyPr/>
                    <a:lstStyle/>
                    <a:p>
                      <a:pPr indent="0" lvl="0" marL="0" marR="0" rtl="0" algn="l">
                        <a:lnSpc>
                          <a:spcPct val="100000"/>
                        </a:lnSpc>
                        <a:spcBef>
                          <a:spcPts val="0"/>
                        </a:spcBef>
                        <a:spcAft>
                          <a:spcPts val="0"/>
                        </a:spcAft>
                        <a:buNone/>
                      </a:pPr>
                      <a:r>
                        <a:rPr b="1" i="0" lang="es-PY" sz="1100" u="none" cap="none" strike="noStrike">
                          <a:solidFill>
                            <a:srgbClr val="000000"/>
                          </a:solidFill>
                          <a:latin typeface="Calibri"/>
                          <a:ea typeface="Calibri"/>
                          <a:cs typeface="Calibri"/>
                          <a:sym typeface="Calibri"/>
                        </a:rPr>
                        <a:t>Sentimiento</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E1F2"/>
                    </a:solidFill>
                  </a:tcPr>
                </a:tc>
                <a:tc>
                  <a:txBody>
                    <a:bodyPr/>
                    <a:lstStyle/>
                    <a:p>
                      <a:pPr indent="0" lvl="0" marL="0" marR="0" rtl="0" algn="l">
                        <a:lnSpc>
                          <a:spcPct val="100000"/>
                        </a:lnSpc>
                        <a:spcBef>
                          <a:spcPts val="0"/>
                        </a:spcBef>
                        <a:spcAft>
                          <a:spcPts val="0"/>
                        </a:spcAft>
                        <a:buNone/>
                      </a:pPr>
                      <a:r>
                        <a:rPr b="1" i="0" lang="es-PY" sz="1100" u="none" cap="none" strike="noStrike">
                          <a:solidFill>
                            <a:srgbClr val="000000"/>
                          </a:solidFill>
                          <a:latin typeface="Calibri"/>
                          <a:ea typeface="Calibri"/>
                          <a:cs typeface="Calibri"/>
                          <a:sym typeface="Calibri"/>
                        </a:rPr>
                        <a:t>Cantidad Total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E1F2"/>
                    </a:solidFill>
                  </a:tcPr>
                </a:tc>
              </a:tr>
              <a:tr h="190500">
                <a:tc>
                  <a:txBody>
                    <a:bodyPr/>
                    <a:lstStyle/>
                    <a:p>
                      <a:pPr indent="0" lvl="0" marL="0" marR="0" rtl="0" algn="l">
                        <a:lnSpc>
                          <a:spcPct val="100000"/>
                        </a:lnSpc>
                        <a:spcBef>
                          <a:spcPts val="0"/>
                        </a:spcBef>
                        <a:spcAft>
                          <a:spcPts val="0"/>
                        </a:spcAft>
                        <a:buNone/>
                      </a:pPr>
                      <a:r>
                        <a:rPr b="0" i="0" lang="es-PY" sz="1100" u="none" cap="none" strike="noStrike">
                          <a:solidFill>
                            <a:srgbClr val="000000"/>
                          </a:solidFill>
                          <a:latin typeface="Calibri"/>
                          <a:ea typeface="Calibri"/>
                          <a:cs typeface="Calibri"/>
                          <a:sym typeface="Calibri"/>
                        </a:rPr>
                        <a:t>Negativo</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1100" u="none" cap="none" strike="noStrike">
                          <a:solidFill>
                            <a:srgbClr val="000000"/>
                          </a:solidFill>
                          <a:latin typeface="Calibri"/>
                          <a:ea typeface="Calibri"/>
                          <a:cs typeface="Calibri"/>
                          <a:sym typeface="Calibri"/>
                        </a:rPr>
                        <a:t>37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l">
                        <a:lnSpc>
                          <a:spcPct val="100000"/>
                        </a:lnSpc>
                        <a:spcBef>
                          <a:spcPts val="0"/>
                        </a:spcBef>
                        <a:spcAft>
                          <a:spcPts val="0"/>
                        </a:spcAft>
                        <a:buNone/>
                      </a:pPr>
                      <a:r>
                        <a:rPr b="0" i="0" lang="es-PY" sz="1100" u="none" cap="none" strike="noStrike">
                          <a:solidFill>
                            <a:srgbClr val="000000"/>
                          </a:solidFill>
                          <a:latin typeface="Calibri"/>
                          <a:ea typeface="Calibri"/>
                          <a:cs typeface="Calibri"/>
                          <a:sym typeface="Calibri"/>
                        </a:rPr>
                        <a:t>Neutral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1100" u="none" cap="none" strike="noStrike">
                          <a:solidFill>
                            <a:srgbClr val="000000"/>
                          </a:solidFill>
                          <a:latin typeface="Calibri"/>
                          <a:ea typeface="Calibri"/>
                          <a:cs typeface="Calibri"/>
                          <a:sym typeface="Calibri"/>
                        </a:rPr>
                        <a:t>287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l">
                        <a:lnSpc>
                          <a:spcPct val="100000"/>
                        </a:lnSpc>
                        <a:spcBef>
                          <a:spcPts val="0"/>
                        </a:spcBef>
                        <a:spcAft>
                          <a:spcPts val="0"/>
                        </a:spcAft>
                        <a:buNone/>
                      </a:pPr>
                      <a:r>
                        <a:rPr b="0" i="0" lang="es-PY" sz="1100" u="none" cap="none" strike="noStrike">
                          <a:solidFill>
                            <a:srgbClr val="000000"/>
                          </a:solidFill>
                          <a:latin typeface="Calibri"/>
                          <a:ea typeface="Calibri"/>
                          <a:cs typeface="Calibri"/>
                          <a:sym typeface="Calibri"/>
                        </a:rPr>
                        <a:t>Positivo</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1100" u="none" cap="none" strike="noStrike">
                          <a:solidFill>
                            <a:srgbClr val="000000"/>
                          </a:solidFill>
                          <a:latin typeface="Calibri"/>
                          <a:ea typeface="Calibri"/>
                          <a:cs typeface="Calibri"/>
                          <a:sym typeface="Calibri"/>
                        </a:rPr>
                        <a:t>35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PY"/>
              <a:t>RESULTADOS DEL SEGUNDO DATASET</a:t>
            </a:r>
            <a:endParaRPr/>
          </a:p>
        </p:txBody>
      </p:sp>
      <p:pic>
        <p:nvPicPr>
          <p:cNvPr id="263" name="Google Shape;263;p14"/>
          <p:cNvPicPr preferRelativeResize="0"/>
          <p:nvPr/>
        </p:nvPicPr>
        <p:blipFill rotWithShape="1">
          <a:blip r:embed="rId3">
            <a:alphaModFix/>
          </a:blip>
          <a:srcRect b="0" l="0" r="0" t="0"/>
          <a:stretch/>
        </p:blipFill>
        <p:spPr>
          <a:xfrm>
            <a:off x="108616" y="1555719"/>
            <a:ext cx="8926768" cy="2032061"/>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15"/>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PY"/>
              <a:t>RESULTADOS DEL SEGUNDO DATASET</a:t>
            </a:r>
            <a:endParaRPr/>
          </a:p>
        </p:txBody>
      </p:sp>
      <p:sp>
        <p:nvSpPr>
          <p:cNvPr id="269" name="Google Shape;269;p15"/>
          <p:cNvSpPr txBox="1"/>
          <p:nvPr>
            <p:ph idx="4294967295" type="title"/>
          </p:nvPr>
        </p:nvSpPr>
        <p:spPr>
          <a:xfrm>
            <a:off x="5879412" y="1500563"/>
            <a:ext cx="1838123" cy="81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PY" sz="1800"/>
              <a:t>93051 tweets procesados</a:t>
            </a:r>
            <a:endParaRPr sz="1800"/>
          </a:p>
        </p:txBody>
      </p:sp>
      <p:graphicFrame>
        <p:nvGraphicFramePr>
          <p:cNvPr id="270" name="Google Shape;270;p15"/>
          <p:cNvGraphicFramePr/>
          <p:nvPr/>
        </p:nvGraphicFramePr>
        <p:xfrm>
          <a:off x="5879413" y="2571750"/>
          <a:ext cx="3000000" cy="3000000"/>
        </p:xfrm>
        <a:graphic>
          <a:graphicData uri="http://schemas.openxmlformats.org/drawingml/2006/table">
            <a:tbl>
              <a:tblPr>
                <a:noFill/>
                <a:tableStyleId>{9A9F6290-CED6-49E9-93C5-BBE0862D3910}</a:tableStyleId>
              </a:tblPr>
              <a:tblGrid>
                <a:gridCol w="1409700"/>
                <a:gridCol w="914400"/>
              </a:tblGrid>
              <a:tr h="190500">
                <a:tc>
                  <a:txBody>
                    <a:bodyPr/>
                    <a:lstStyle/>
                    <a:p>
                      <a:pPr indent="0" lvl="0" marL="0" marR="0" rtl="0" algn="l">
                        <a:lnSpc>
                          <a:spcPct val="100000"/>
                        </a:lnSpc>
                        <a:spcBef>
                          <a:spcPts val="0"/>
                        </a:spcBef>
                        <a:spcAft>
                          <a:spcPts val="0"/>
                        </a:spcAft>
                        <a:buNone/>
                      </a:pPr>
                      <a:r>
                        <a:rPr b="1" i="0" lang="es-PY" sz="1100" u="none" cap="none" strike="noStrike">
                          <a:solidFill>
                            <a:srgbClr val="000000"/>
                          </a:solidFill>
                          <a:latin typeface="Calibri"/>
                          <a:ea typeface="Calibri"/>
                          <a:cs typeface="Calibri"/>
                          <a:sym typeface="Calibri"/>
                        </a:rPr>
                        <a:t>Sentimiento</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E1F2"/>
                    </a:solidFill>
                  </a:tcPr>
                </a:tc>
                <a:tc>
                  <a:txBody>
                    <a:bodyPr/>
                    <a:lstStyle/>
                    <a:p>
                      <a:pPr indent="0" lvl="0" marL="0" marR="0" rtl="0" algn="l">
                        <a:lnSpc>
                          <a:spcPct val="100000"/>
                        </a:lnSpc>
                        <a:spcBef>
                          <a:spcPts val="0"/>
                        </a:spcBef>
                        <a:spcAft>
                          <a:spcPts val="0"/>
                        </a:spcAft>
                        <a:buNone/>
                      </a:pPr>
                      <a:r>
                        <a:rPr b="1" i="0" lang="es-PY" sz="1100" u="none" cap="none" strike="noStrike">
                          <a:solidFill>
                            <a:srgbClr val="000000"/>
                          </a:solidFill>
                          <a:latin typeface="Calibri"/>
                          <a:ea typeface="Calibri"/>
                          <a:cs typeface="Calibri"/>
                          <a:sym typeface="Calibri"/>
                        </a:rPr>
                        <a:t>Cantidad Total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E1F2"/>
                    </a:solidFill>
                  </a:tcPr>
                </a:tc>
              </a:tr>
              <a:tr h="190500">
                <a:tc>
                  <a:txBody>
                    <a:bodyPr/>
                    <a:lstStyle/>
                    <a:p>
                      <a:pPr indent="0" lvl="0" marL="0" marR="0" rtl="0" algn="l">
                        <a:lnSpc>
                          <a:spcPct val="100000"/>
                        </a:lnSpc>
                        <a:spcBef>
                          <a:spcPts val="0"/>
                        </a:spcBef>
                        <a:spcAft>
                          <a:spcPts val="0"/>
                        </a:spcAft>
                        <a:buNone/>
                      </a:pPr>
                      <a:r>
                        <a:rPr b="0" i="0" lang="es-PY" sz="1100" u="none" cap="none" strike="noStrike">
                          <a:solidFill>
                            <a:srgbClr val="000000"/>
                          </a:solidFill>
                          <a:latin typeface="Calibri"/>
                          <a:ea typeface="Calibri"/>
                          <a:cs typeface="Calibri"/>
                          <a:sym typeface="Calibri"/>
                        </a:rPr>
                        <a:t>Negativo</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1100" u="none" cap="none" strike="noStrike">
                          <a:solidFill>
                            <a:srgbClr val="000000"/>
                          </a:solidFill>
                          <a:latin typeface="Calibri"/>
                          <a:ea typeface="Calibri"/>
                          <a:cs typeface="Calibri"/>
                          <a:sym typeface="Calibri"/>
                        </a:rPr>
                        <a:t>11095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l">
                        <a:lnSpc>
                          <a:spcPct val="100000"/>
                        </a:lnSpc>
                        <a:spcBef>
                          <a:spcPts val="0"/>
                        </a:spcBef>
                        <a:spcAft>
                          <a:spcPts val="0"/>
                        </a:spcAft>
                        <a:buNone/>
                      </a:pPr>
                      <a:r>
                        <a:rPr b="0" i="0" lang="es-PY" sz="1100" u="none" cap="none" strike="noStrike">
                          <a:solidFill>
                            <a:srgbClr val="000000"/>
                          </a:solidFill>
                          <a:latin typeface="Calibri"/>
                          <a:ea typeface="Calibri"/>
                          <a:cs typeface="Calibri"/>
                          <a:sym typeface="Calibri"/>
                        </a:rPr>
                        <a:t>Neutral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1100" u="none" cap="none" strike="noStrike">
                          <a:solidFill>
                            <a:srgbClr val="000000"/>
                          </a:solidFill>
                          <a:latin typeface="Calibri"/>
                          <a:ea typeface="Calibri"/>
                          <a:cs typeface="Calibri"/>
                          <a:sym typeface="Calibri"/>
                        </a:rPr>
                        <a:t>79098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l">
                        <a:lnSpc>
                          <a:spcPct val="100000"/>
                        </a:lnSpc>
                        <a:spcBef>
                          <a:spcPts val="0"/>
                        </a:spcBef>
                        <a:spcAft>
                          <a:spcPts val="0"/>
                        </a:spcAft>
                        <a:buNone/>
                      </a:pPr>
                      <a:r>
                        <a:rPr b="0" i="0" lang="es-PY" sz="1100" u="none" cap="none" strike="noStrike">
                          <a:solidFill>
                            <a:srgbClr val="000000"/>
                          </a:solidFill>
                          <a:latin typeface="Calibri"/>
                          <a:ea typeface="Calibri"/>
                          <a:cs typeface="Calibri"/>
                          <a:sym typeface="Calibri"/>
                        </a:rPr>
                        <a:t>Positivo</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1100" u="none" cap="none" strike="noStrike">
                          <a:solidFill>
                            <a:srgbClr val="000000"/>
                          </a:solidFill>
                          <a:latin typeface="Calibri"/>
                          <a:ea typeface="Calibri"/>
                          <a:cs typeface="Calibri"/>
                          <a:sym typeface="Calibri"/>
                        </a:rPr>
                        <a:t>2858</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graphicFrame>
        <p:nvGraphicFramePr>
          <p:cNvPr id="271" name="Google Shape;271;p15"/>
          <p:cNvGraphicFramePr/>
          <p:nvPr/>
        </p:nvGraphicFramePr>
        <p:xfrm>
          <a:off x="785674" y="1312512"/>
          <a:ext cx="4572000" cy="2743200"/>
        </p:xfrm>
        <a:graphic>
          <a:graphicData uri="http://schemas.openxmlformats.org/drawingml/2006/chart">
            <c:chart r:id="rId3"/>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PY"/>
              <a:t>RESULTADOS DEL TERCER DATASET</a:t>
            </a:r>
            <a:endParaRPr/>
          </a:p>
        </p:txBody>
      </p:sp>
      <p:pic>
        <p:nvPicPr>
          <p:cNvPr id="277" name="Google Shape;277;p16"/>
          <p:cNvPicPr preferRelativeResize="0"/>
          <p:nvPr/>
        </p:nvPicPr>
        <p:blipFill rotWithShape="1">
          <a:blip r:embed="rId3">
            <a:alphaModFix/>
          </a:blip>
          <a:srcRect b="0" l="0" r="0" t="0"/>
          <a:stretch/>
        </p:blipFill>
        <p:spPr>
          <a:xfrm>
            <a:off x="285618" y="1630622"/>
            <a:ext cx="8572763" cy="188225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1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PY"/>
              <a:t>RESULTADOS DEL TERCER DATASET</a:t>
            </a:r>
            <a:endParaRPr/>
          </a:p>
        </p:txBody>
      </p:sp>
      <p:sp>
        <p:nvSpPr>
          <p:cNvPr id="283" name="Google Shape;283;p17"/>
          <p:cNvSpPr txBox="1"/>
          <p:nvPr>
            <p:ph idx="4294967295" type="title"/>
          </p:nvPr>
        </p:nvSpPr>
        <p:spPr>
          <a:xfrm>
            <a:off x="5879413" y="1500563"/>
            <a:ext cx="1673100" cy="8172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PY" sz="1800"/>
              <a:t>27481 tweets procesados</a:t>
            </a:r>
            <a:endParaRPr sz="1800"/>
          </a:p>
        </p:txBody>
      </p:sp>
      <p:graphicFrame>
        <p:nvGraphicFramePr>
          <p:cNvPr id="284" name="Google Shape;284;p17"/>
          <p:cNvGraphicFramePr/>
          <p:nvPr/>
        </p:nvGraphicFramePr>
        <p:xfrm>
          <a:off x="905387" y="1315564"/>
          <a:ext cx="4572000" cy="2743200"/>
        </p:xfrm>
        <a:graphic>
          <a:graphicData uri="http://schemas.openxmlformats.org/drawingml/2006/chart">
            <c:chart r:id="rId3"/>
          </a:graphicData>
        </a:graphic>
      </p:graphicFrame>
      <p:graphicFrame>
        <p:nvGraphicFramePr>
          <p:cNvPr id="285" name="Google Shape;285;p17"/>
          <p:cNvGraphicFramePr/>
          <p:nvPr/>
        </p:nvGraphicFramePr>
        <p:xfrm>
          <a:off x="5879413" y="2571750"/>
          <a:ext cx="3000000" cy="3000000"/>
        </p:xfrm>
        <a:graphic>
          <a:graphicData uri="http://schemas.openxmlformats.org/drawingml/2006/table">
            <a:tbl>
              <a:tblPr>
                <a:noFill/>
                <a:tableStyleId>{9A9F6290-CED6-49E9-93C5-BBE0862D3910}</a:tableStyleId>
              </a:tblPr>
              <a:tblGrid>
                <a:gridCol w="1409700"/>
                <a:gridCol w="914400"/>
              </a:tblGrid>
              <a:tr h="190500">
                <a:tc>
                  <a:txBody>
                    <a:bodyPr/>
                    <a:lstStyle/>
                    <a:p>
                      <a:pPr indent="0" lvl="0" marL="0" marR="0" rtl="0" algn="l">
                        <a:lnSpc>
                          <a:spcPct val="100000"/>
                        </a:lnSpc>
                        <a:spcBef>
                          <a:spcPts val="0"/>
                        </a:spcBef>
                        <a:spcAft>
                          <a:spcPts val="0"/>
                        </a:spcAft>
                        <a:buNone/>
                      </a:pPr>
                      <a:r>
                        <a:rPr b="1" i="0" lang="es-PY" sz="1100" u="none" cap="none" strike="noStrike">
                          <a:solidFill>
                            <a:srgbClr val="000000"/>
                          </a:solidFill>
                          <a:latin typeface="Calibri"/>
                          <a:ea typeface="Calibri"/>
                          <a:cs typeface="Calibri"/>
                          <a:sym typeface="Calibri"/>
                        </a:rPr>
                        <a:t>Sentimiento</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E1F2"/>
                    </a:solidFill>
                  </a:tcPr>
                </a:tc>
                <a:tc>
                  <a:txBody>
                    <a:bodyPr/>
                    <a:lstStyle/>
                    <a:p>
                      <a:pPr indent="0" lvl="0" marL="0" marR="0" rtl="0" algn="l">
                        <a:lnSpc>
                          <a:spcPct val="100000"/>
                        </a:lnSpc>
                        <a:spcBef>
                          <a:spcPts val="0"/>
                        </a:spcBef>
                        <a:spcAft>
                          <a:spcPts val="0"/>
                        </a:spcAft>
                        <a:buNone/>
                      </a:pPr>
                      <a:r>
                        <a:rPr b="1" i="0" lang="es-PY" sz="1100" u="none" cap="none" strike="noStrike">
                          <a:solidFill>
                            <a:srgbClr val="000000"/>
                          </a:solidFill>
                          <a:latin typeface="Calibri"/>
                          <a:ea typeface="Calibri"/>
                          <a:cs typeface="Calibri"/>
                          <a:sym typeface="Calibri"/>
                        </a:rPr>
                        <a:t>Cantidad Total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D9E1F2"/>
                    </a:solidFill>
                  </a:tcPr>
                </a:tc>
              </a:tr>
              <a:tr h="190500">
                <a:tc>
                  <a:txBody>
                    <a:bodyPr/>
                    <a:lstStyle/>
                    <a:p>
                      <a:pPr indent="0" lvl="0" marL="0" marR="0" rtl="0" algn="l">
                        <a:lnSpc>
                          <a:spcPct val="100000"/>
                        </a:lnSpc>
                        <a:spcBef>
                          <a:spcPts val="0"/>
                        </a:spcBef>
                        <a:spcAft>
                          <a:spcPts val="0"/>
                        </a:spcAft>
                        <a:buNone/>
                      </a:pPr>
                      <a:r>
                        <a:rPr b="0" i="0" lang="es-PY" sz="1100" u="none" cap="none" strike="noStrike">
                          <a:solidFill>
                            <a:srgbClr val="000000"/>
                          </a:solidFill>
                          <a:latin typeface="Calibri"/>
                          <a:ea typeface="Calibri"/>
                          <a:cs typeface="Calibri"/>
                          <a:sym typeface="Calibri"/>
                        </a:rPr>
                        <a:t>Negativo</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1100" u="none" cap="none" strike="noStrike">
                          <a:solidFill>
                            <a:srgbClr val="000000"/>
                          </a:solidFill>
                          <a:latin typeface="Calibri"/>
                          <a:ea typeface="Calibri"/>
                          <a:cs typeface="Calibri"/>
                          <a:sym typeface="Calibri"/>
                        </a:rPr>
                        <a:t>1739</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l">
                        <a:lnSpc>
                          <a:spcPct val="100000"/>
                        </a:lnSpc>
                        <a:spcBef>
                          <a:spcPts val="0"/>
                        </a:spcBef>
                        <a:spcAft>
                          <a:spcPts val="0"/>
                        </a:spcAft>
                        <a:buNone/>
                      </a:pPr>
                      <a:r>
                        <a:rPr b="0" i="0" lang="es-PY" sz="1100" u="none" cap="none" strike="noStrike">
                          <a:solidFill>
                            <a:srgbClr val="000000"/>
                          </a:solidFill>
                          <a:latin typeface="Calibri"/>
                          <a:ea typeface="Calibri"/>
                          <a:cs typeface="Calibri"/>
                          <a:sym typeface="Calibri"/>
                        </a:rPr>
                        <a:t>Neutral</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1100" u="none" cap="none" strike="noStrike">
                          <a:solidFill>
                            <a:srgbClr val="000000"/>
                          </a:solidFill>
                          <a:latin typeface="Calibri"/>
                          <a:ea typeface="Calibri"/>
                          <a:cs typeface="Calibri"/>
                          <a:sym typeface="Calibri"/>
                        </a:rPr>
                        <a:t>22767</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r h="190500">
                <a:tc>
                  <a:txBody>
                    <a:bodyPr/>
                    <a:lstStyle/>
                    <a:p>
                      <a:pPr indent="0" lvl="0" marL="0" marR="0" rtl="0" algn="l">
                        <a:lnSpc>
                          <a:spcPct val="100000"/>
                        </a:lnSpc>
                        <a:spcBef>
                          <a:spcPts val="0"/>
                        </a:spcBef>
                        <a:spcAft>
                          <a:spcPts val="0"/>
                        </a:spcAft>
                        <a:buNone/>
                      </a:pPr>
                      <a:r>
                        <a:rPr b="0" i="0" lang="es-PY" sz="1100" u="none" cap="none" strike="noStrike">
                          <a:solidFill>
                            <a:srgbClr val="000000"/>
                          </a:solidFill>
                          <a:latin typeface="Calibri"/>
                          <a:ea typeface="Calibri"/>
                          <a:cs typeface="Calibri"/>
                          <a:sym typeface="Calibri"/>
                        </a:rPr>
                        <a:t>Positivo</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r">
                        <a:lnSpc>
                          <a:spcPct val="100000"/>
                        </a:lnSpc>
                        <a:spcBef>
                          <a:spcPts val="0"/>
                        </a:spcBef>
                        <a:spcAft>
                          <a:spcPts val="0"/>
                        </a:spcAft>
                        <a:buNone/>
                      </a:pPr>
                      <a:r>
                        <a:rPr b="0" i="0" lang="es-PY" sz="1100" u="none" cap="none" strike="noStrike">
                          <a:solidFill>
                            <a:srgbClr val="000000"/>
                          </a:solidFill>
                          <a:latin typeface="Calibri"/>
                          <a:ea typeface="Calibri"/>
                          <a:cs typeface="Calibri"/>
                          <a:sym typeface="Calibri"/>
                        </a:rPr>
                        <a:t>2975</a:t>
                      </a:r>
                      <a:endParaRPr/>
                    </a:p>
                  </a:txBody>
                  <a:tcPr marT="9525" marB="0" marR="9525" marL="9525" anchor="b">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8"/>
          <p:cNvSpPr txBox="1"/>
          <p:nvPr>
            <p:ph idx="2" type="subTitle"/>
          </p:nvPr>
        </p:nvSpPr>
        <p:spPr>
          <a:xfrm>
            <a:off x="720000" y="916041"/>
            <a:ext cx="7335836" cy="3323987"/>
          </a:xfrm>
          <a:prstGeom prst="rect">
            <a:avLst/>
          </a:prstGeom>
          <a:no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iro"/>
              <a:buNone/>
            </a:pPr>
            <a:r>
              <a:t/>
            </a:r>
            <a:endParaRPr b="0"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chemeClr val="dk1"/>
              </a:buClr>
              <a:buSzPts val="2400"/>
              <a:buFont typeface="Arial"/>
              <a:buNone/>
            </a:pPr>
            <a:r>
              <a:rPr b="0" i="0" lang="es-PY" sz="2400" u="none" cap="none" strike="noStrike">
                <a:solidFill>
                  <a:schemeClr val="dk1"/>
                </a:solidFill>
                <a:latin typeface="Arial"/>
                <a:ea typeface="Arial"/>
                <a:cs typeface="Arial"/>
                <a:sym typeface="Arial"/>
              </a:rPr>
              <a:t>Una de las principales ventajas de utilizar lógica difusa radica en su capacidad para modelar incertidumbres sin depender de cálculos matemáticos avanzados. Los resultados obtenidos demuestran que los sistemas difusos pueden manejar con facilidad datos que no son completamente precisos, proporcionando clasificaciones útiles y adaptables.</a:t>
            </a:r>
            <a:endParaRPr b="0" i="0" sz="2400" u="none" cap="none" strike="noStrike">
              <a:solidFill>
                <a:schemeClr val="dk1"/>
              </a:solidFill>
              <a:latin typeface="Arial"/>
              <a:ea typeface="Arial"/>
              <a:cs typeface="Arial"/>
              <a:sym typeface="Arial"/>
            </a:endParaRPr>
          </a:p>
        </p:txBody>
      </p:sp>
      <p:sp>
        <p:nvSpPr>
          <p:cNvPr id="291" name="Google Shape;291;p1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PY"/>
              <a:t>CONCLUSIÓN</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grpSp>
        <p:nvGrpSpPr>
          <p:cNvPr id="296" name="Google Shape;296;p19"/>
          <p:cNvGrpSpPr/>
          <p:nvPr/>
        </p:nvGrpSpPr>
        <p:grpSpPr>
          <a:xfrm flipH="1" rot="4659980">
            <a:off x="3840892" y="3123036"/>
            <a:ext cx="4573980" cy="3479278"/>
            <a:chOff x="1522650" y="1117750"/>
            <a:chExt cx="4574075" cy="3479350"/>
          </a:xfrm>
        </p:grpSpPr>
        <p:sp>
          <p:nvSpPr>
            <p:cNvPr id="297" name="Google Shape;297;p19"/>
            <p:cNvSpPr/>
            <p:nvPr/>
          </p:nvSpPr>
          <p:spPr>
            <a:xfrm>
              <a:off x="2305900" y="1117750"/>
              <a:ext cx="3790825" cy="3217100"/>
            </a:xfrm>
            <a:custGeom>
              <a:rect b="b" l="l" r="r" t="t"/>
              <a:pathLst>
                <a:path extrusionOk="0" h="128684" w="151633">
                  <a:moveTo>
                    <a:pt x="59573" y="1190"/>
                  </a:moveTo>
                  <a:lnTo>
                    <a:pt x="87345" y="18391"/>
                  </a:lnTo>
                  <a:cubicBezTo>
                    <a:pt x="87254" y="18737"/>
                    <a:pt x="87376" y="19117"/>
                    <a:pt x="87682" y="19337"/>
                  </a:cubicBezTo>
                  <a:cubicBezTo>
                    <a:pt x="87712" y="19358"/>
                    <a:pt x="87742" y="19374"/>
                    <a:pt x="87773" y="19391"/>
                  </a:cubicBezTo>
                  <a:lnTo>
                    <a:pt x="73089" y="35287"/>
                  </a:lnTo>
                  <a:cubicBezTo>
                    <a:pt x="73041" y="35228"/>
                    <a:pt x="72987" y="35173"/>
                    <a:pt x="72923" y="35127"/>
                  </a:cubicBezTo>
                  <a:cubicBezTo>
                    <a:pt x="72772" y="35017"/>
                    <a:pt x="72594" y="34961"/>
                    <a:pt x="72410" y="34961"/>
                  </a:cubicBezTo>
                  <a:cubicBezTo>
                    <a:pt x="72364" y="34961"/>
                    <a:pt x="72317" y="34964"/>
                    <a:pt x="72269" y="34972"/>
                  </a:cubicBezTo>
                  <a:lnTo>
                    <a:pt x="59361" y="1513"/>
                  </a:lnTo>
                  <a:cubicBezTo>
                    <a:pt x="59397" y="1478"/>
                    <a:pt x="59435" y="1443"/>
                    <a:pt x="59466" y="1400"/>
                  </a:cubicBezTo>
                  <a:cubicBezTo>
                    <a:pt x="59513" y="1335"/>
                    <a:pt x="59546" y="1262"/>
                    <a:pt x="59573" y="1190"/>
                  </a:cubicBezTo>
                  <a:close/>
                  <a:moveTo>
                    <a:pt x="57905" y="1155"/>
                  </a:moveTo>
                  <a:cubicBezTo>
                    <a:pt x="57962" y="1330"/>
                    <a:pt x="58069" y="1490"/>
                    <a:pt x="58229" y="1604"/>
                  </a:cubicBezTo>
                  <a:cubicBezTo>
                    <a:pt x="58385" y="1716"/>
                    <a:pt x="58564" y="1770"/>
                    <a:pt x="58744" y="1770"/>
                  </a:cubicBezTo>
                  <a:cubicBezTo>
                    <a:pt x="58890" y="1770"/>
                    <a:pt x="59035" y="1731"/>
                    <a:pt x="59165" y="1661"/>
                  </a:cubicBezTo>
                  <a:lnTo>
                    <a:pt x="72044" y="35042"/>
                  </a:lnTo>
                  <a:cubicBezTo>
                    <a:pt x="71907" y="35103"/>
                    <a:pt x="71787" y="35197"/>
                    <a:pt x="71696" y="35320"/>
                  </a:cubicBezTo>
                  <a:lnTo>
                    <a:pt x="34939" y="10633"/>
                  </a:lnTo>
                  <a:cubicBezTo>
                    <a:pt x="34967" y="10533"/>
                    <a:pt x="34978" y="10431"/>
                    <a:pt x="34971" y="10330"/>
                  </a:cubicBezTo>
                  <a:lnTo>
                    <a:pt x="57905" y="1155"/>
                  </a:lnTo>
                  <a:close/>
                  <a:moveTo>
                    <a:pt x="34896" y="10886"/>
                  </a:moveTo>
                  <a:lnTo>
                    <a:pt x="71585" y="35528"/>
                  </a:lnTo>
                  <a:cubicBezTo>
                    <a:pt x="71451" y="35873"/>
                    <a:pt x="71547" y="36273"/>
                    <a:pt x="71839" y="36520"/>
                  </a:cubicBezTo>
                  <a:lnTo>
                    <a:pt x="61150" y="46075"/>
                  </a:lnTo>
                  <a:cubicBezTo>
                    <a:pt x="61131" y="46059"/>
                    <a:pt x="61114" y="46040"/>
                    <a:pt x="61092" y="46024"/>
                  </a:cubicBezTo>
                  <a:cubicBezTo>
                    <a:pt x="60938" y="45913"/>
                    <a:pt x="60760" y="45860"/>
                    <a:pt x="60583" y="45860"/>
                  </a:cubicBezTo>
                  <a:cubicBezTo>
                    <a:pt x="60438" y="45860"/>
                    <a:pt x="60294" y="45896"/>
                    <a:pt x="60165" y="45964"/>
                  </a:cubicBezTo>
                  <a:lnTo>
                    <a:pt x="34896" y="10886"/>
                  </a:lnTo>
                  <a:close/>
                  <a:moveTo>
                    <a:pt x="88012" y="19481"/>
                  </a:moveTo>
                  <a:cubicBezTo>
                    <a:pt x="88073" y="19495"/>
                    <a:pt x="88135" y="19503"/>
                    <a:pt x="88199" y="19503"/>
                  </a:cubicBezTo>
                  <a:cubicBezTo>
                    <a:pt x="88236" y="19503"/>
                    <a:pt x="88270" y="19496"/>
                    <a:pt x="88308" y="19491"/>
                  </a:cubicBezTo>
                  <a:lnTo>
                    <a:pt x="90601" y="57808"/>
                  </a:lnTo>
                  <a:cubicBezTo>
                    <a:pt x="90477" y="57828"/>
                    <a:pt x="90359" y="57878"/>
                    <a:pt x="90253" y="57948"/>
                  </a:cubicBezTo>
                  <a:lnTo>
                    <a:pt x="73040" y="36456"/>
                  </a:lnTo>
                  <a:cubicBezTo>
                    <a:pt x="73069" y="36426"/>
                    <a:pt x="73102" y="36397"/>
                    <a:pt x="73126" y="36363"/>
                  </a:cubicBezTo>
                  <a:cubicBezTo>
                    <a:pt x="73264" y="36171"/>
                    <a:pt x="73319" y="35936"/>
                    <a:pt x="73280" y="35702"/>
                  </a:cubicBezTo>
                  <a:cubicBezTo>
                    <a:pt x="73268" y="35629"/>
                    <a:pt x="73244" y="35561"/>
                    <a:pt x="73216" y="35494"/>
                  </a:cubicBezTo>
                  <a:lnTo>
                    <a:pt x="88012" y="19481"/>
                  </a:lnTo>
                  <a:close/>
                  <a:moveTo>
                    <a:pt x="88769" y="19295"/>
                  </a:moveTo>
                  <a:lnTo>
                    <a:pt x="121569" y="41232"/>
                  </a:lnTo>
                  <a:cubicBezTo>
                    <a:pt x="121516" y="41429"/>
                    <a:pt x="121532" y="41636"/>
                    <a:pt x="121612" y="41820"/>
                  </a:cubicBezTo>
                  <a:lnTo>
                    <a:pt x="91516" y="58252"/>
                  </a:lnTo>
                  <a:cubicBezTo>
                    <a:pt x="91455" y="58141"/>
                    <a:pt x="91371" y="58040"/>
                    <a:pt x="91261" y="57962"/>
                  </a:cubicBezTo>
                  <a:cubicBezTo>
                    <a:pt x="91131" y="57868"/>
                    <a:pt x="90984" y="57820"/>
                    <a:pt x="90835" y="57804"/>
                  </a:cubicBezTo>
                  <a:lnTo>
                    <a:pt x="88539" y="19431"/>
                  </a:lnTo>
                  <a:cubicBezTo>
                    <a:pt x="88621" y="19396"/>
                    <a:pt x="88699" y="19354"/>
                    <a:pt x="88769" y="19295"/>
                  </a:cubicBezTo>
                  <a:close/>
                  <a:moveTo>
                    <a:pt x="72858" y="36603"/>
                  </a:moveTo>
                  <a:lnTo>
                    <a:pt x="90079" y="58104"/>
                  </a:lnTo>
                  <a:cubicBezTo>
                    <a:pt x="90062" y="58125"/>
                    <a:pt x="90041" y="58144"/>
                    <a:pt x="90025" y="58165"/>
                  </a:cubicBezTo>
                  <a:cubicBezTo>
                    <a:pt x="89989" y="58216"/>
                    <a:pt x="89960" y="58268"/>
                    <a:pt x="89936" y="58323"/>
                  </a:cubicBezTo>
                  <a:lnTo>
                    <a:pt x="61457" y="46818"/>
                  </a:lnTo>
                  <a:cubicBezTo>
                    <a:pt x="61473" y="46617"/>
                    <a:pt x="61422" y="46416"/>
                    <a:pt x="61307" y="46247"/>
                  </a:cubicBezTo>
                  <a:lnTo>
                    <a:pt x="72044" y="36651"/>
                  </a:lnTo>
                  <a:cubicBezTo>
                    <a:pt x="72160" y="36702"/>
                    <a:pt x="72283" y="36731"/>
                    <a:pt x="72406" y="36731"/>
                  </a:cubicBezTo>
                  <a:cubicBezTo>
                    <a:pt x="72565" y="36731"/>
                    <a:pt x="72719" y="36684"/>
                    <a:pt x="72858" y="36603"/>
                  </a:cubicBezTo>
                  <a:close/>
                  <a:moveTo>
                    <a:pt x="29406" y="22188"/>
                  </a:moveTo>
                  <a:lnTo>
                    <a:pt x="59857" y="46227"/>
                  </a:lnTo>
                  <a:cubicBezTo>
                    <a:pt x="59573" y="46625"/>
                    <a:pt x="59665" y="47178"/>
                    <a:pt x="60061" y="47462"/>
                  </a:cubicBezTo>
                  <a:cubicBezTo>
                    <a:pt x="60098" y="47488"/>
                    <a:pt x="60135" y="47509"/>
                    <a:pt x="60173" y="47529"/>
                  </a:cubicBezTo>
                  <a:lnTo>
                    <a:pt x="58655" y="58545"/>
                  </a:lnTo>
                  <a:cubicBezTo>
                    <a:pt x="58595" y="58532"/>
                    <a:pt x="58534" y="58525"/>
                    <a:pt x="58473" y="58525"/>
                  </a:cubicBezTo>
                  <a:cubicBezTo>
                    <a:pt x="58354" y="58525"/>
                    <a:pt x="58236" y="58550"/>
                    <a:pt x="58125" y="58596"/>
                  </a:cubicBezTo>
                  <a:lnTo>
                    <a:pt x="29406" y="22188"/>
                  </a:lnTo>
                  <a:close/>
                  <a:moveTo>
                    <a:pt x="16326" y="26247"/>
                  </a:moveTo>
                  <a:lnTo>
                    <a:pt x="57750" y="58893"/>
                  </a:lnTo>
                  <a:cubicBezTo>
                    <a:pt x="57750" y="58894"/>
                    <a:pt x="57749" y="58894"/>
                    <a:pt x="57748" y="58895"/>
                  </a:cubicBezTo>
                  <a:cubicBezTo>
                    <a:pt x="57632" y="59054"/>
                    <a:pt x="57582" y="59240"/>
                    <a:pt x="57584" y="59421"/>
                  </a:cubicBezTo>
                  <a:lnTo>
                    <a:pt x="33209" y="61477"/>
                  </a:lnTo>
                  <a:cubicBezTo>
                    <a:pt x="33171" y="61253"/>
                    <a:pt x="33049" y="61044"/>
                    <a:pt x="32851" y="60900"/>
                  </a:cubicBezTo>
                  <a:cubicBezTo>
                    <a:pt x="32696" y="60788"/>
                    <a:pt x="32515" y="60735"/>
                    <a:pt x="32336" y="60735"/>
                  </a:cubicBezTo>
                  <a:cubicBezTo>
                    <a:pt x="32231" y="60735"/>
                    <a:pt x="32126" y="60753"/>
                    <a:pt x="32028" y="60789"/>
                  </a:cubicBezTo>
                  <a:lnTo>
                    <a:pt x="16086" y="26436"/>
                  </a:lnTo>
                  <a:cubicBezTo>
                    <a:pt x="16176" y="26387"/>
                    <a:pt x="16257" y="26325"/>
                    <a:pt x="16326" y="26247"/>
                  </a:cubicBezTo>
                  <a:close/>
                  <a:moveTo>
                    <a:pt x="57622" y="59652"/>
                  </a:moveTo>
                  <a:cubicBezTo>
                    <a:pt x="57674" y="59839"/>
                    <a:pt x="57783" y="60008"/>
                    <a:pt x="57952" y="60129"/>
                  </a:cubicBezTo>
                  <a:cubicBezTo>
                    <a:pt x="58054" y="60201"/>
                    <a:pt x="58165" y="60247"/>
                    <a:pt x="58279" y="60272"/>
                  </a:cubicBezTo>
                  <a:lnTo>
                    <a:pt x="55785" y="68604"/>
                  </a:lnTo>
                  <a:cubicBezTo>
                    <a:pt x="55759" y="68602"/>
                    <a:pt x="55732" y="68601"/>
                    <a:pt x="55705" y="68601"/>
                  </a:cubicBezTo>
                  <a:cubicBezTo>
                    <a:pt x="55430" y="68601"/>
                    <a:pt x="55160" y="68726"/>
                    <a:pt x="54987" y="68966"/>
                  </a:cubicBezTo>
                  <a:cubicBezTo>
                    <a:pt x="54939" y="69034"/>
                    <a:pt x="54905" y="69108"/>
                    <a:pt x="54878" y="69182"/>
                  </a:cubicBezTo>
                  <a:lnTo>
                    <a:pt x="33192" y="61843"/>
                  </a:lnTo>
                  <a:cubicBezTo>
                    <a:pt x="33203" y="61799"/>
                    <a:pt x="33210" y="61755"/>
                    <a:pt x="33214" y="61709"/>
                  </a:cubicBezTo>
                  <a:lnTo>
                    <a:pt x="57622" y="59652"/>
                  </a:lnTo>
                  <a:close/>
                  <a:moveTo>
                    <a:pt x="61404" y="47049"/>
                  </a:moveTo>
                  <a:lnTo>
                    <a:pt x="89872" y="58550"/>
                  </a:lnTo>
                  <a:cubicBezTo>
                    <a:pt x="89825" y="58868"/>
                    <a:pt x="89949" y="59201"/>
                    <a:pt x="90228" y="59401"/>
                  </a:cubicBezTo>
                  <a:cubicBezTo>
                    <a:pt x="90327" y="59471"/>
                    <a:pt x="90435" y="59515"/>
                    <a:pt x="90546" y="59541"/>
                  </a:cubicBezTo>
                  <a:lnTo>
                    <a:pt x="88027" y="76730"/>
                  </a:lnTo>
                  <a:cubicBezTo>
                    <a:pt x="88011" y="76729"/>
                    <a:pt x="87994" y="76729"/>
                    <a:pt x="87977" y="76729"/>
                  </a:cubicBezTo>
                  <a:cubicBezTo>
                    <a:pt x="87931" y="76729"/>
                    <a:pt x="87884" y="76732"/>
                    <a:pt x="87837" y="76740"/>
                  </a:cubicBezTo>
                  <a:cubicBezTo>
                    <a:pt x="87715" y="76760"/>
                    <a:pt x="87603" y="76805"/>
                    <a:pt x="87501" y="76869"/>
                  </a:cubicBezTo>
                  <a:lnTo>
                    <a:pt x="61265" y="47294"/>
                  </a:lnTo>
                  <a:cubicBezTo>
                    <a:pt x="61275" y="47282"/>
                    <a:pt x="61288" y="47273"/>
                    <a:pt x="61297" y="47259"/>
                  </a:cubicBezTo>
                  <a:cubicBezTo>
                    <a:pt x="61344" y="47194"/>
                    <a:pt x="61377" y="47123"/>
                    <a:pt x="61404" y="47049"/>
                  </a:cubicBezTo>
                  <a:close/>
                  <a:moveTo>
                    <a:pt x="61096" y="47455"/>
                  </a:moveTo>
                  <a:lnTo>
                    <a:pt x="87328" y="77024"/>
                  </a:lnTo>
                  <a:cubicBezTo>
                    <a:pt x="87322" y="77033"/>
                    <a:pt x="87314" y="77039"/>
                    <a:pt x="87308" y="77047"/>
                  </a:cubicBezTo>
                  <a:lnTo>
                    <a:pt x="59297" y="59712"/>
                  </a:lnTo>
                  <a:cubicBezTo>
                    <a:pt x="59429" y="59348"/>
                    <a:pt x="59315" y="58926"/>
                    <a:pt x="58985" y="58689"/>
                  </a:cubicBezTo>
                  <a:cubicBezTo>
                    <a:pt x="58952" y="58665"/>
                    <a:pt x="58916" y="58648"/>
                    <a:pt x="58882" y="58628"/>
                  </a:cubicBezTo>
                  <a:lnTo>
                    <a:pt x="60400" y="47607"/>
                  </a:lnTo>
                  <a:cubicBezTo>
                    <a:pt x="60459" y="47619"/>
                    <a:pt x="60519" y="47627"/>
                    <a:pt x="60578" y="47627"/>
                  </a:cubicBezTo>
                  <a:cubicBezTo>
                    <a:pt x="60762" y="47627"/>
                    <a:pt x="60943" y="47564"/>
                    <a:pt x="61096" y="47455"/>
                  </a:cubicBezTo>
                  <a:close/>
                  <a:moveTo>
                    <a:pt x="59189" y="59922"/>
                  </a:moveTo>
                  <a:lnTo>
                    <a:pt x="87178" y="77244"/>
                  </a:lnTo>
                  <a:cubicBezTo>
                    <a:pt x="87172" y="77259"/>
                    <a:pt x="87166" y="77275"/>
                    <a:pt x="87161" y="77291"/>
                  </a:cubicBezTo>
                  <a:lnTo>
                    <a:pt x="56571" y="69673"/>
                  </a:lnTo>
                  <a:cubicBezTo>
                    <a:pt x="56646" y="69338"/>
                    <a:pt x="56520" y="68976"/>
                    <a:pt x="56224" y="68763"/>
                  </a:cubicBezTo>
                  <a:cubicBezTo>
                    <a:pt x="56157" y="68717"/>
                    <a:pt x="56087" y="68682"/>
                    <a:pt x="56015" y="68656"/>
                  </a:cubicBezTo>
                  <a:lnTo>
                    <a:pt x="58519" y="60290"/>
                  </a:lnTo>
                  <a:cubicBezTo>
                    <a:pt x="58777" y="60275"/>
                    <a:pt x="59025" y="60152"/>
                    <a:pt x="59188" y="59926"/>
                  </a:cubicBezTo>
                  <a:cubicBezTo>
                    <a:pt x="59189" y="59924"/>
                    <a:pt x="59189" y="59923"/>
                    <a:pt x="59189" y="59922"/>
                  </a:cubicBezTo>
                  <a:close/>
                  <a:moveTo>
                    <a:pt x="6382" y="54567"/>
                  </a:moveTo>
                  <a:lnTo>
                    <a:pt x="31456" y="61554"/>
                  </a:lnTo>
                  <a:cubicBezTo>
                    <a:pt x="31440" y="61772"/>
                    <a:pt x="31506" y="61990"/>
                    <a:pt x="31643" y="62166"/>
                  </a:cubicBezTo>
                  <a:lnTo>
                    <a:pt x="15546" y="78173"/>
                  </a:lnTo>
                  <a:cubicBezTo>
                    <a:pt x="15506" y="78130"/>
                    <a:pt x="15461" y="78092"/>
                    <a:pt x="15414" y="78055"/>
                  </a:cubicBezTo>
                  <a:cubicBezTo>
                    <a:pt x="15260" y="77944"/>
                    <a:pt x="15081" y="77892"/>
                    <a:pt x="14905" y="77892"/>
                  </a:cubicBezTo>
                  <a:cubicBezTo>
                    <a:pt x="14826" y="77892"/>
                    <a:pt x="14747" y="77902"/>
                    <a:pt x="14671" y="77923"/>
                  </a:cubicBezTo>
                  <a:lnTo>
                    <a:pt x="6061" y="55104"/>
                  </a:lnTo>
                  <a:cubicBezTo>
                    <a:pt x="6125" y="55054"/>
                    <a:pt x="6183" y="54997"/>
                    <a:pt x="6233" y="54928"/>
                  </a:cubicBezTo>
                  <a:cubicBezTo>
                    <a:pt x="6313" y="54818"/>
                    <a:pt x="6360" y="54692"/>
                    <a:pt x="6382" y="54567"/>
                  </a:cubicBezTo>
                  <a:close/>
                  <a:moveTo>
                    <a:pt x="91099" y="59489"/>
                  </a:moveTo>
                  <a:lnTo>
                    <a:pt x="104457" y="79682"/>
                  </a:lnTo>
                  <a:cubicBezTo>
                    <a:pt x="104363" y="79741"/>
                    <a:pt x="104277" y="79819"/>
                    <a:pt x="104210" y="79913"/>
                  </a:cubicBezTo>
                  <a:cubicBezTo>
                    <a:pt x="104146" y="80003"/>
                    <a:pt x="104103" y="80102"/>
                    <a:pt x="104076" y="80204"/>
                  </a:cubicBezTo>
                  <a:lnTo>
                    <a:pt x="88866" y="77650"/>
                  </a:lnTo>
                  <a:cubicBezTo>
                    <a:pt x="88877" y="77362"/>
                    <a:pt x="88749" y="77075"/>
                    <a:pt x="88499" y="76896"/>
                  </a:cubicBezTo>
                  <a:cubicBezTo>
                    <a:pt x="88425" y="76842"/>
                    <a:pt x="88344" y="76806"/>
                    <a:pt x="88260" y="76778"/>
                  </a:cubicBezTo>
                  <a:lnTo>
                    <a:pt x="90783" y="59563"/>
                  </a:lnTo>
                  <a:cubicBezTo>
                    <a:pt x="90892" y="59558"/>
                    <a:pt x="90999" y="59534"/>
                    <a:pt x="91099" y="59489"/>
                  </a:cubicBezTo>
                  <a:close/>
                  <a:moveTo>
                    <a:pt x="33100" y="62061"/>
                  </a:moveTo>
                  <a:lnTo>
                    <a:pt x="54828" y="69413"/>
                  </a:lnTo>
                  <a:cubicBezTo>
                    <a:pt x="54804" y="69712"/>
                    <a:pt x="54931" y="70016"/>
                    <a:pt x="55192" y="70201"/>
                  </a:cubicBezTo>
                  <a:cubicBezTo>
                    <a:pt x="55275" y="70262"/>
                    <a:pt x="55369" y="70305"/>
                    <a:pt x="55466" y="70333"/>
                  </a:cubicBezTo>
                  <a:lnTo>
                    <a:pt x="54144" y="97291"/>
                  </a:lnTo>
                  <a:cubicBezTo>
                    <a:pt x="54112" y="97293"/>
                    <a:pt x="54080" y="97293"/>
                    <a:pt x="54049" y="97298"/>
                  </a:cubicBezTo>
                  <a:cubicBezTo>
                    <a:pt x="53964" y="97313"/>
                    <a:pt x="53885" y="97342"/>
                    <a:pt x="53809" y="97378"/>
                  </a:cubicBezTo>
                  <a:lnTo>
                    <a:pt x="32845" y="62338"/>
                  </a:lnTo>
                  <a:cubicBezTo>
                    <a:pt x="32924" y="62281"/>
                    <a:pt x="32998" y="62217"/>
                    <a:pt x="33057" y="62136"/>
                  </a:cubicBezTo>
                  <a:cubicBezTo>
                    <a:pt x="33074" y="62112"/>
                    <a:pt x="33085" y="62086"/>
                    <a:pt x="33100" y="62061"/>
                  </a:cubicBezTo>
                  <a:close/>
                  <a:moveTo>
                    <a:pt x="56487" y="69893"/>
                  </a:moveTo>
                  <a:lnTo>
                    <a:pt x="87105" y="77517"/>
                  </a:lnTo>
                  <a:cubicBezTo>
                    <a:pt x="87088" y="77681"/>
                    <a:pt x="87116" y="77843"/>
                    <a:pt x="87186" y="77992"/>
                  </a:cubicBezTo>
                  <a:lnTo>
                    <a:pt x="54942" y="97700"/>
                  </a:lnTo>
                  <a:cubicBezTo>
                    <a:pt x="54883" y="97604"/>
                    <a:pt x="54803" y="97519"/>
                    <a:pt x="54708" y="97452"/>
                  </a:cubicBezTo>
                  <a:cubicBezTo>
                    <a:pt x="54609" y="97379"/>
                    <a:pt x="54496" y="97331"/>
                    <a:pt x="54379" y="97305"/>
                  </a:cubicBezTo>
                  <a:lnTo>
                    <a:pt x="55700" y="70367"/>
                  </a:lnTo>
                  <a:lnTo>
                    <a:pt x="55705" y="70367"/>
                  </a:lnTo>
                  <a:cubicBezTo>
                    <a:pt x="55753" y="70367"/>
                    <a:pt x="55802" y="70364"/>
                    <a:pt x="55850" y="70355"/>
                  </a:cubicBezTo>
                  <a:cubicBezTo>
                    <a:pt x="56084" y="70317"/>
                    <a:pt x="56287" y="70190"/>
                    <a:pt x="56427" y="69997"/>
                  </a:cubicBezTo>
                  <a:cubicBezTo>
                    <a:pt x="56450" y="69964"/>
                    <a:pt x="56468" y="69927"/>
                    <a:pt x="56487" y="69893"/>
                  </a:cubicBezTo>
                  <a:close/>
                  <a:moveTo>
                    <a:pt x="31811" y="62331"/>
                  </a:moveTo>
                  <a:cubicBezTo>
                    <a:pt x="31814" y="62333"/>
                    <a:pt x="31817" y="62338"/>
                    <a:pt x="31821" y="62340"/>
                  </a:cubicBezTo>
                  <a:cubicBezTo>
                    <a:pt x="31978" y="62452"/>
                    <a:pt x="32156" y="62506"/>
                    <a:pt x="32336" y="62506"/>
                  </a:cubicBezTo>
                  <a:cubicBezTo>
                    <a:pt x="32439" y="62506"/>
                    <a:pt x="32539" y="62482"/>
                    <a:pt x="32636" y="62447"/>
                  </a:cubicBezTo>
                  <a:lnTo>
                    <a:pt x="53611" y="97508"/>
                  </a:lnTo>
                  <a:cubicBezTo>
                    <a:pt x="53561" y="97551"/>
                    <a:pt x="53513" y="97602"/>
                    <a:pt x="53473" y="97657"/>
                  </a:cubicBezTo>
                  <a:cubicBezTo>
                    <a:pt x="53449" y="97691"/>
                    <a:pt x="53432" y="97726"/>
                    <a:pt x="53414" y="97761"/>
                  </a:cubicBezTo>
                  <a:lnTo>
                    <a:pt x="15678" y="79186"/>
                  </a:lnTo>
                  <a:cubicBezTo>
                    <a:pt x="15816" y="78926"/>
                    <a:pt x="15811" y="78622"/>
                    <a:pt x="15682" y="78371"/>
                  </a:cubicBezTo>
                  <a:lnTo>
                    <a:pt x="31811" y="62331"/>
                  </a:lnTo>
                  <a:close/>
                  <a:moveTo>
                    <a:pt x="1615" y="71499"/>
                  </a:moveTo>
                  <a:lnTo>
                    <a:pt x="14037" y="78573"/>
                  </a:lnTo>
                  <a:cubicBezTo>
                    <a:pt x="13958" y="78911"/>
                    <a:pt x="14084" y="79279"/>
                    <a:pt x="14383" y="79494"/>
                  </a:cubicBezTo>
                  <a:cubicBezTo>
                    <a:pt x="14539" y="79606"/>
                    <a:pt x="14719" y="79660"/>
                    <a:pt x="14898" y="79660"/>
                  </a:cubicBezTo>
                  <a:cubicBezTo>
                    <a:pt x="15136" y="79660"/>
                    <a:pt x="15368" y="79558"/>
                    <a:pt x="15538" y="79377"/>
                  </a:cubicBezTo>
                  <a:lnTo>
                    <a:pt x="53328" y="97978"/>
                  </a:lnTo>
                  <a:cubicBezTo>
                    <a:pt x="53297" y="98118"/>
                    <a:pt x="53305" y="98265"/>
                    <a:pt x="53342" y="98402"/>
                  </a:cubicBezTo>
                  <a:lnTo>
                    <a:pt x="44172" y="100939"/>
                  </a:lnTo>
                  <a:cubicBezTo>
                    <a:pt x="44109" y="100823"/>
                    <a:pt x="44023" y="100722"/>
                    <a:pt x="43914" y="100644"/>
                  </a:cubicBezTo>
                  <a:cubicBezTo>
                    <a:pt x="43762" y="100534"/>
                    <a:pt x="43583" y="100477"/>
                    <a:pt x="43400" y="100477"/>
                  </a:cubicBezTo>
                  <a:cubicBezTo>
                    <a:pt x="43351" y="100477"/>
                    <a:pt x="43302" y="100481"/>
                    <a:pt x="43253" y="100489"/>
                  </a:cubicBezTo>
                  <a:cubicBezTo>
                    <a:pt x="43020" y="100528"/>
                    <a:pt x="42817" y="100655"/>
                    <a:pt x="42677" y="100848"/>
                  </a:cubicBezTo>
                  <a:cubicBezTo>
                    <a:pt x="42516" y="101072"/>
                    <a:pt x="42479" y="101346"/>
                    <a:pt x="42546" y="101594"/>
                  </a:cubicBezTo>
                  <a:lnTo>
                    <a:pt x="31935" y="108097"/>
                  </a:lnTo>
                  <a:cubicBezTo>
                    <a:pt x="31872" y="107978"/>
                    <a:pt x="31783" y="107872"/>
                    <a:pt x="31671" y="107790"/>
                  </a:cubicBezTo>
                  <a:cubicBezTo>
                    <a:pt x="31516" y="107679"/>
                    <a:pt x="31337" y="107626"/>
                    <a:pt x="31160" y="107626"/>
                  </a:cubicBezTo>
                  <a:cubicBezTo>
                    <a:pt x="30986" y="107626"/>
                    <a:pt x="30812" y="107678"/>
                    <a:pt x="30664" y="107776"/>
                  </a:cubicBezTo>
                  <a:lnTo>
                    <a:pt x="1598" y="71519"/>
                  </a:lnTo>
                  <a:cubicBezTo>
                    <a:pt x="1603" y="71511"/>
                    <a:pt x="1609" y="71506"/>
                    <a:pt x="1615" y="71499"/>
                  </a:cubicBezTo>
                  <a:close/>
                  <a:moveTo>
                    <a:pt x="87314" y="78191"/>
                  </a:moveTo>
                  <a:cubicBezTo>
                    <a:pt x="87360" y="78243"/>
                    <a:pt x="87409" y="78293"/>
                    <a:pt x="87467" y="78334"/>
                  </a:cubicBezTo>
                  <a:cubicBezTo>
                    <a:pt x="87623" y="78447"/>
                    <a:pt x="87803" y="78500"/>
                    <a:pt x="87981" y="78500"/>
                  </a:cubicBezTo>
                  <a:cubicBezTo>
                    <a:pt x="88023" y="78500"/>
                    <a:pt x="88063" y="78493"/>
                    <a:pt x="88103" y="78485"/>
                  </a:cubicBezTo>
                  <a:lnTo>
                    <a:pt x="95457" y="108915"/>
                  </a:lnTo>
                  <a:cubicBezTo>
                    <a:pt x="95228" y="108955"/>
                    <a:pt x="95026" y="109080"/>
                    <a:pt x="94890" y="109271"/>
                  </a:cubicBezTo>
                  <a:cubicBezTo>
                    <a:pt x="94886" y="109276"/>
                    <a:pt x="94884" y="109281"/>
                    <a:pt x="94880" y="109287"/>
                  </a:cubicBezTo>
                  <a:lnTo>
                    <a:pt x="55049" y="98390"/>
                  </a:lnTo>
                  <a:cubicBezTo>
                    <a:pt x="55079" y="98272"/>
                    <a:pt x="55087" y="98149"/>
                    <a:pt x="55066" y="98026"/>
                  </a:cubicBezTo>
                  <a:cubicBezTo>
                    <a:pt x="55060" y="97989"/>
                    <a:pt x="55048" y="97954"/>
                    <a:pt x="55038" y="97917"/>
                  </a:cubicBezTo>
                  <a:lnTo>
                    <a:pt x="87314" y="78191"/>
                  </a:lnTo>
                  <a:close/>
                  <a:moveTo>
                    <a:pt x="42637" y="101815"/>
                  </a:moveTo>
                  <a:cubicBezTo>
                    <a:pt x="42697" y="101917"/>
                    <a:pt x="42779" y="102009"/>
                    <a:pt x="42882" y="102083"/>
                  </a:cubicBezTo>
                  <a:cubicBezTo>
                    <a:pt x="43034" y="102192"/>
                    <a:pt x="43212" y="102249"/>
                    <a:pt x="43395" y="102249"/>
                  </a:cubicBezTo>
                  <a:cubicBezTo>
                    <a:pt x="43443" y="102249"/>
                    <a:pt x="43493" y="102245"/>
                    <a:pt x="43541" y="102237"/>
                  </a:cubicBezTo>
                  <a:cubicBezTo>
                    <a:pt x="43588" y="102229"/>
                    <a:pt x="43633" y="102216"/>
                    <a:pt x="43679" y="102201"/>
                  </a:cubicBezTo>
                  <a:lnTo>
                    <a:pt x="55444" y="118817"/>
                  </a:lnTo>
                  <a:cubicBezTo>
                    <a:pt x="55361" y="118874"/>
                    <a:pt x="55285" y="118944"/>
                    <a:pt x="55225" y="119027"/>
                  </a:cubicBezTo>
                  <a:cubicBezTo>
                    <a:pt x="55134" y="119155"/>
                    <a:pt x="55081" y="119302"/>
                    <a:pt x="55066" y="119454"/>
                  </a:cubicBezTo>
                  <a:lnTo>
                    <a:pt x="38399" y="118443"/>
                  </a:lnTo>
                  <a:lnTo>
                    <a:pt x="31738" y="109173"/>
                  </a:lnTo>
                  <a:cubicBezTo>
                    <a:pt x="31789" y="109128"/>
                    <a:pt x="31835" y="109080"/>
                    <a:pt x="31876" y="109025"/>
                  </a:cubicBezTo>
                  <a:cubicBezTo>
                    <a:pt x="32014" y="108832"/>
                    <a:pt x="32069" y="108598"/>
                    <a:pt x="32030" y="108364"/>
                  </a:cubicBezTo>
                  <a:cubicBezTo>
                    <a:pt x="32027" y="108350"/>
                    <a:pt x="32021" y="108336"/>
                    <a:pt x="32017" y="108321"/>
                  </a:cubicBezTo>
                  <a:lnTo>
                    <a:pt x="42637" y="101815"/>
                  </a:lnTo>
                  <a:close/>
                  <a:moveTo>
                    <a:pt x="54958" y="98612"/>
                  </a:moveTo>
                  <a:lnTo>
                    <a:pt x="94775" y="109505"/>
                  </a:lnTo>
                  <a:cubicBezTo>
                    <a:pt x="94674" y="109802"/>
                    <a:pt x="94737" y="110137"/>
                    <a:pt x="94949" y="110374"/>
                  </a:cubicBezTo>
                  <a:lnTo>
                    <a:pt x="79975" y="127087"/>
                  </a:lnTo>
                  <a:cubicBezTo>
                    <a:pt x="79970" y="127084"/>
                    <a:pt x="79968" y="127081"/>
                    <a:pt x="79965" y="127079"/>
                  </a:cubicBezTo>
                  <a:cubicBezTo>
                    <a:pt x="79813" y="126970"/>
                    <a:pt x="79634" y="126913"/>
                    <a:pt x="79451" y="126913"/>
                  </a:cubicBezTo>
                  <a:cubicBezTo>
                    <a:pt x="79403" y="126913"/>
                    <a:pt x="79354" y="126917"/>
                    <a:pt x="79305" y="126925"/>
                  </a:cubicBezTo>
                  <a:cubicBezTo>
                    <a:pt x="79089" y="126960"/>
                    <a:pt x="78902" y="127074"/>
                    <a:pt x="78766" y="127242"/>
                  </a:cubicBezTo>
                  <a:lnTo>
                    <a:pt x="44129" y="101861"/>
                  </a:lnTo>
                  <a:cubicBezTo>
                    <a:pt x="44257" y="101672"/>
                    <a:pt x="44310" y="101447"/>
                    <a:pt x="44272" y="101221"/>
                  </a:cubicBezTo>
                  <a:cubicBezTo>
                    <a:pt x="44268" y="101201"/>
                    <a:pt x="44262" y="101182"/>
                    <a:pt x="44256" y="101162"/>
                  </a:cubicBezTo>
                  <a:lnTo>
                    <a:pt x="53432" y="98624"/>
                  </a:lnTo>
                  <a:cubicBezTo>
                    <a:pt x="53492" y="98727"/>
                    <a:pt x="53573" y="98820"/>
                    <a:pt x="53678" y="98895"/>
                  </a:cubicBezTo>
                  <a:cubicBezTo>
                    <a:pt x="53834" y="99007"/>
                    <a:pt x="54013" y="99061"/>
                    <a:pt x="54193" y="99061"/>
                  </a:cubicBezTo>
                  <a:cubicBezTo>
                    <a:pt x="54468" y="99061"/>
                    <a:pt x="54740" y="98932"/>
                    <a:pt x="54914" y="98692"/>
                  </a:cubicBezTo>
                  <a:cubicBezTo>
                    <a:pt x="54931" y="98666"/>
                    <a:pt x="54943" y="98639"/>
                    <a:pt x="54958" y="98612"/>
                  </a:cubicBezTo>
                  <a:close/>
                  <a:moveTo>
                    <a:pt x="58749" y="0"/>
                  </a:moveTo>
                  <a:cubicBezTo>
                    <a:pt x="58700" y="0"/>
                    <a:pt x="58651" y="4"/>
                    <a:pt x="58601" y="13"/>
                  </a:cubicBezTo>
                  <a:cubicBezTo>
                    <a:pt x="58368" y="51"/>
                    <a:pt x="58165" y="178"/>
                    <a:pt x="58026" y="371"/>
                  </a:cubicBezTo>
                  <a:cubicBezTo>
                    <a:pt x="57906" y="537"/>
                    <a:pt x="57857" y="730"/>
                    <a:pt x="57863" y="922"/>
                  </a:cubicBezTo>
                  <a:lnTo>
                    <a:pt x="34925" y="10097"/>
                  </a:lnTo>
                  <a:cubicBezTo>
                    <a:pt x="34868" y="9931"/>
                    <a:pt x="34761" y="9780"/>
                    <a:pt x="34608" y="9669"/>
                  </a:cubicBezTo>
                  <a:cubicBezTo>
                    <a:pt x="34451" y="9557"/>
                    <a:pt x="34271" y="9503"/>
                    <a:pt x="34092" y="9503"/>
                  </a:cubicBezTo>
                  <a:cubicBezTo>
                    <a:pt x="33816" y="9503"/>
                    <a:pt x="33545" y="9631"/>
                    <a:pt x="33372" y="9872"/>
                  </a:cubicBezTo>
                  <a:cubicBezTo>
                    <a:pt x="33234" y="10064"/>
                    <a:pt x="33180" y="10299"/>
                    <a:pt x="33218" y="10533"/>
                  </a:cubicBezTo>
                  <a:cubicBezTo>
                    <a:pt x="33257" y="10766"/>
                    <a:pt x="33384" y="10969"/>
                    <a:pt x="33577" y="11108"/>
                  </a:cubicBezTo>
                  <a:cubicBezTo>
                    <a:pt x="33733" y="11221"/>
                    <a:pt x="33912" y="11274"/>
                    <a:pt x="34091" y="11274"/>
                  </a:cubicBezTo>
                  <a:cubicBezTo>
                    <a:pt x="34316" y="11274"/>
                    <a:pt x="34535" y="11185"/>
                    <a:pt x="34704" y="11023"/>
                  </a:cubicBezTo>
                  <a:lnTo>
                    <a:pt x="59844" y="45919"/>
                  </a:lnTo>
                  <a:lnTo>
                    <a:pt x="59844" y="45919"/>
                  </a:lnTo>
                  <a:lnTo>
                    <a:pt x="29110" y="21654"/>
                  </a:lnTo>
                  <a:cubicBezTo>
                    <a:pt x="29111" y="21652"/>
                    <a:pt x="29113" y="21651"/>
                    <a:pt x="29117" y="21648"/>
                  </a:cubicBezTo>
                  <a:cubicBezTo>
                    <a:pt x="29401" y="21251"/>
                    <a:pt x="29309" y="20697"/>
                    <a:pt x="28913" y="20413"/>
                  </a:cubicBezTo>
                  <a:cubicBezTo>
                    <a:pt x="28757" y="20301"/>
                    <a:pt x="28577" y="20247"/>
                    <a:pt x="28399" y="20247"/>
                  </a:cubicBezTo>
                  <a:cubicBezTo>
                    <a:pt x="28122" y="20247"/>
                    <a:pt x="27850" y="20375"/>
                    <a:pt x="27678" y="20616"/>
                  </a:cubicBezTo>
                  <a:cubicBezTo>
                    <a:pt x="27393" y="21013"/>
                    <a:pt x="27485" y="21567"/>
                    <a:pt x="27881" y="21851"/>
                  </a:cubicBezTo>
                  <a:cubicBezTo>
                    <a:pt x="28037" y="21963"/>
                    <a:pt x="28217" y="22017"/>
                    <a:pt x="28396" y="22017"/>
                  </a:cubicBezTo>
                  <a:cubicBezTo>
                    <a:pt x="28561" y="22017"/>
                    <a:pt x="28722" y="21967"/>
                    <a:pt x="28864" y="21877"/>
                  </a:cubicBezTo>
                  <a:lnTo>
                    <a:pt x="57922" y="58717"/>
                  </a:lnTo>
                  <a:cubicBezTo>
                    <a:pt x="57920" y="58718"/>
                    <a:pt x="57919" y="58719"/>
                    <a:pt x="57916" y="58723"/>
                  </a:cubicBezTo>
                  <a:lnTo>
                    <a:pt x="16459" y="26054"/>
                  </a:lnTo>
                  <a:cubicBezTo>
                    <a:pt x="16652" y="25671"/>
                    <a:pt x="16546" y="25194"/>
                    <a:pt x="16188" y="24937"/>
                  </a:cubicBezTo>
                  <a:cubicBezTo>
                    <a:pt x="16032" y="24825"/>
                    <a:pt x="15851" y="24771"/>
                    <a:pt x="15672" y="24771"/>
                  </a:cubicBezTo>
                  <a:cubicBezTo>
                    <a:pt x="15397" y="24771"/>
                    <a:pt x="15125" y="24899"/>
                    <a:pt x="14952" y="25140"/>
                  </a:cubicBezTo>
                  <a:cubicBezTo>
                    <a:pt x="14668" y="25537"/>
                    <a:pt x="14760" y="26091"/>
                    <a:pt x="15155" y="26375"/>
                  </a:cubicBezTo>
                  <a:cubicBezTo>
                    <a:pt x="15308" y="26486"/>
                    <a:pt x="15486" y="26541"/>
                    <a:pt x="15671" y="26541"/>
                  </a:cubicBezTo>
                  <a:cubicBezTo>
                    <a:pt x="15719" y="26541"/>
                    <a:pt x="15768" y="26537"/>
                    <a:pt x="15816" y="26529"/>
                  </a:cubicBezTo>
                  <a:cubicBezTo>
                    <a:pt x="15834" y="26526"/>
                    <a:pt x="15850" y="26520"/>
                    <a:pt x="15866" y="26516"/>
                  </a:cubicBezTo>
                  <a:lnTo>
                    <a:pt x="31824" y="60903"/>
                  </a:lnTo>
                  <a:cubicBezTo>
                    <a:pt x="31748" y="60958"/>
                    <a:pt x="31675" y="61023"/>
                    <a:pt x="31618" y="61103"/>
                  </a:cubicBezTo>
                  <a:cubicBezTo>
                    <a:pt x="31568" y="61173"/>
                    <a:pt x="31534" y="61248"/>
                    <a:pt x="31507" y="61324"/>
                  </a:cubicBezTo>
                  <a:lnTo>
                    <a:pt x="6390" y="54326"/>
                  </a:lnTo>
                  <a:cubicBezTo>
                    <a:pt x="6367" y="54081"/>
                    <a:pt x="6245" y="53846"/>
                    <a:pt x="6030" y="53692"/>
                  </a:cubicBezTo>
                  <a:cubicBezTo>
                    <a:pt x="5874" y="53581"/>
                    <a:pt x="5694" y="53527"/>
                    <a:pt x="5515" y="53527"/>
                  </a:cubicBezTo>
                  <a:cubicBezTo>
                    <a:pt x="5239" y="53527"/>
                    <a:pt x="4967" y="53655"/>
                    <a:pt x="4794" y="53896"/>
                  </a:cubicBezTo>
                  <a:cubicBezTo>
                    <a:pt x="4510" y="54293"/>
                    <a:pt x="4602" y="54846"/>
                    <a:pt x="4998" y="55131"/>
                  </a:cubicBezTo>
                  <a:cubicBezTo>
                    <a:pt x="5154" y="55243"/>
                    <a:pt x="5334" y="55297"/>
                    <a:pt x="5512" y="55297"/>
                  </a:cubicBezTo>
                  <a:cubicBezTo>
                    <a:pt x="5630" y="55297"/>
                    <a:pt x="5746" y="55269"/>
                    <a:pt x="5854" y="55223"/>
                  </a:cubicBezTo>
                  <a:lnTo>
                    <a:pt x="14454" y="78011"/>
                  </a:lnTo>
                  <a:cubicBezTo>
                    <a:pt x="14348" y="78072"/>
                    <a:pt x="14255" y="78154"/>
                    <a:pt x="14180" y="78258"/>
                  </a:cubicBezTo>
                  <a:cubicBezTo>
                    <a:pt x="14159" y="78289"/>
                    <a:pt x="14143" y="78321"/>
                    <a:pt x="14124" y="78354"/>
                  </a:cubicBezTo>
                  <a:lnTo>
                    <a:pt x="1732" y="71295"/>
                  </a:lnTo>
                  <a:cubicBezTo>
                    <a:pt x="1882" y="70925"/>
                    <a:pt x="1769" y="70488"/>
                    <a:pt x="1431" y="70244"/>
                  </a:cubicBezTo>
                  <a:cubicBezTo>
                    <a:pt x="1279" y="70136"/>
                    <a:pt x="1101" y="70079"/>
                    <a:pt x="918" y="70079"/>
                  </a:cubicBezTo>
                  <a:cubicBezTo>
                    <a:pt x="869" y="70079"/>
                    <a:pt x="819" y="70083"/>
                    <a:pt x="770" y="70091"/>
                  </a:cubicBezTo>
                  <a:cubicBezTo>
                    <a:pt x="535" y="70130"/>
                    <a:pt x="333" y="70257"/>
                    <a:pt x="193" y="70449"/>
                  </a:cubicBezTo>
                  <a:cubicBezTo>
                    <a:pt x="56" y="70642"/>
                    <a:pt x="1" y="70875"/>
                    <a:pt x="40" y="71109"/>
                  </a:cubicBezTo>
                  <a:cubicBezTo>
                    <a:pt x="79" y="71343"/>
                    <a:pt x="206" y="71547"/>
                    <a:pt x="399" y="71685"/>
                  </a:cubicBezTo>
                  <a:cubicBezTo>
                    <a:pt x="555" y="71797"/>
                    <a:pt x="734" y="71851"/>
                    <a:pt x="913" y="71851"/>
                  </a:cubicBezTo>
                  <a:cubicBezTo>
                    <a:pt x="1096" y="71851"/>
                    <a:pt x="1276" y="71789"/>
                    <a:pt x="1426" y="71680"/>
                  </a:cubicBezTo>
                  <a:lnTo>
                    <a:pt x="30491" y="107933"/>
                  </a:lnTo>
                  <a:cubicBezTo>
                    <a:pt x="30474" y="107952"/>
                    <a:pt x="30454" y="107971"/>
                    <a:pt x="30437" y="107994"/>
                  </a:cubicBezTo>
                  <a:cubicBezTo>
                    <a:pt x="30426" y="108010"/>
                    <a:pt x="30418" y="108029"/>
                    <a:pt x="30408" y="108045"/>
                  </a:cubicBezTo>
                  <a:lnTo>
                    <a:pt x="5131" y="93125"/>
                  </a:lnTo>
                  <a:cubicBezTo>
                    <a:pt x="5273" y="92758"/>
                    <a:pt x="5159" y="92325"/>
                    <a:pt x="4826" y="92087"/>
                  </a:cubicBezTo>
                  <a:cubicBezTo>
                    <a:pt x="4669" y="91975"/>
                    <a:pt x="4489" y="91921"/>
                    <a:pt x="4311" y="91921"/>
                  </a:cubicBezTo>
                  <a:cubicBezTo>
                    <a:pt x="4035" y="91921"/>
                    <a:pt x="3763" y="92050"/>
                    <a:pt x="3589" y="92291"/>
                  </a:cubicBezTo>
                  <a:cubicBezTo>
                    <a:pt x="3305" y="92688"/>
                    <a:pt x="3397" y="93241"/>
                    <a:pt x="3792" y="93527"/>
                  </a:cubicBezTo>
                  <a:cubicBezTo>
                    <a:pt x="3950" y="93639"/>
                    <a:pt x="4128" y="93692"/>
                    <a:pt x="4308" y="93692"/>
                  </a:cubicBezTo>
                  <a:cubicBezTo>
                    <a:pt x="4578" y="93692"/>
                    <a:pt x="4846" y="93566"/>
                    <a:pt x="5020" y="93332"/>
                  </a:cubicBezTo>
                  <a:lnTo>
                    <a:pt x="30310" y="108260"/>
                  </a:lnTo>
                  <a:cubicBezTo>
                    <a:pt x="30273" y="108387"/>
                    <a:pt x="30261" y="108519"/>
                    <a:pt x="30283" y="108652"/>
                  </a:cubicBezTo>
                  <a:cubicBezTo>
                    <a:pt x="30322" y="108886"/>
                    <a:pt x="30449" y="109090"/>
                    <a:pt x="30642" y="109228"/>
                  </a:cubicBezTo>
                  <a:cubicBezTo>
                    <a:pt x="30795" y="109337"/>
                    <a:pt x="30972" y="109394"/>
                    <a:pt x="31155" y="109394"/>
                  </a:cubicBezTo>
                  <a:cubicBezTo>
                    <a:pt x="31203" y="109394"/>
                    <a:pt x="31252" y="109389"/>
                    <a:pt x="31301" y="109382"/>
                  </a:cubicBezTo>
                  <a:cubicBezTo>
                    <a:pt x="31386" y="109367"/>
                    <a:pt x="31466" y="109337"/>
                    <a:pt x="31543" y="109302"/>
                  </a:cubicBezTo>
                  <a:lnTo>
                    <a:pt x="38242" y="118625"/>
                  </a:lnTo>
                  <a:lnTo>
                    <a:pt x="38274" y="118671"/>
                  </a:lnTo>
                  <a:lnTo>
                    <a:pt x="55072" y="119689"/>
                  </a:lnTo>
                  <a:cubicBezTo>
                    <a:pt x="55111" y="119923"/>
                    <a:pt x="55238" y="120126"/>
                    <a:pt x="55429" y="120263"/>
                  </a:cubicBezTo>
                  <a:cubicBezTo>
                    <a:pt x="55585" y="120375"/>
                    <a:pt x="55765" y="120428"/>
                    <a:pt x="55944" y="120428"/>
                  </a:cubicBezTo>
                  <a:cubicBezTo>
                    <a:pt x="56219" y="120428"/>
                    <a:pt x="56492" y="120300"/>
                    <a:pt x="56664" y="120059"/>
                  </a:cubicBezTo>
                  <a:cubicBezTo>
                    <a:pt x="56949" y="119663"/>
                    <a:pt x="56857" y="119109"/>
                    <a:pt x="56461" y="118824"/>
                  </a:cubicBezTo>
                  <a:cubicBezTo>
                    <a:pt x="56309" y="118716"/>
                    <a:pt x="56131" y="118659"/>
                    <a:pt x="55949" y="118659"/>
                  </a:cubicBezTo>
                  <a:cubicBezTo>
                    <a:pt x="55900" y="118659"/>
                    <a:pt x="55850" y="118663"/>
                    <a:pt x="55801" y="118671"/>
                  </a:cubicBezTo>
                  <a:cubicBezTo>
                    <a:pt x="55750" y="118679"/>
                    <a:pt x="55702" y="118694"/>
                    <a:pt x="55655" y="118710"/>
                  </a:cubicBezTo>
                  <a:lnTo>
                    <a:pt x="43893" y="102095"/>
                  </a:lnTo>
                  <a:cubicBezTo>
                    <a:pt x="43920" y="102077"/>
                    <a:pt x="43946" y="102056"/>
                    <a:pt x="43971" y="102035"/>
                  </a:cubicBezTo>
                  <a:lnTo>
                    <a:pt x="78639" y="127440"/>
                  </a:lnTo>
                  <a:cubicBezTo>
                    <a:pt x="78569" y="127597"/>
                    <a:pt x="78545" y="127770"/>
                    <a:pt x="78575" y="127942"/>
                  </a:cubicBezTo>
                  <a:cubicBezTo>
                    <a:pt x="78613" y="128175"/>
                    <a:pt x="78740" y="128380"/>
                    <a:pt x="78933" y="128518"/>
                  </a:cubicBezTo>
                  <a:cubicBezTo>
                    <a:pt x="79089" y="128630"/>
                    <a:pt x="79269" y="128683"/>
                    <a:pt x="79447" y="128683"/>
                  </a:cubicBezTo>
                  <a:cubicBezTo>
                    <a:pt x="79723" y="128683"/>
                    <a:pt x="79996" y="128555"/>
                    <a:pt x="80168" y="128314"/>
                  </a:cubicBezTo>
                  <a:cubicBezTo>
                    <a:pt x="80402" y="127987"/>
                    <a:pt x="80378" y="127555"/>
                    <a:pt x="80140" y="127252"/>
                  </a:cubicBezTo>
                  <a:lnTo>
                    <a:pt x="95125" y="110526"/>
                  </a:lnTo>
                  <a:cubicBezTo>
                    <a:pt x="95273" y="110624"/>
                    <a:pt x="95441" y="110672"/>
                    <a:pt x="95607" y="110672"/>
                  </a:cubicBezTo>
                  <a:cubicBezTo>
                    <a:pt x="95788" y="110672"/>
                    <a:pt x="95963" y="110612"/>
                    <a:pt x="96112" y="110507"/>
                  </a:cubicBezTo>
                  <a:lnTo>
                    <a:pt x="102491" y="121570"/>
                  </a:lnTo>
                  <a:cubicBezTo>
                    <a:pt x="102377" y="121631"/>
                    <a:pt x="102271" y="121716"/>
                    <a:pt x="102190" y="121830"/>
                  </a:cubicBezTo>
                  <a:cubicBezTo>
                    <a:pt x="101904" y="122228"/>
                    <a:pt x="101997" y="122780"/>
                    <a:pt x="102393" y="123065"/>
                  </a:cubicBezTo>
                  <a:cubicBezTo>
                    <a:pt x="102545" y="123175"/>
                    <a:pt x="102723" y="123231"/>
                    <a:pt x="102906" y="123231"/>
                  </a:cubicBezTo>
                  <a:cubicBezTo>
                    <a:pt x="102954" y="123231"/>
                    <a:pt x="103004" y="123228"/>
                    <a:pt x="103052" y="123219"/>
                  </a:cubicBezTo>
                  <a:cubicBezTo>
                    <a:pt x="103284" y="123181"/>
                    <a:pt x="103489" y="123053"/>
                    <a:pt x="103626" y="122861"/>
                  </a:cubicBezTo>
                  <a:cubicBezTo>
                    <a:pt x="103912" y="122464"/>
                    <a:pt x="103819" y="121910"/>
                    <a:pt x="103423" y="121625"/>
                  </a:cubicBezTo>
                  <a:cubicBezTo>
                    <a:pt x="103268" y="121514"/>
                    <a:pt x="103091" y="121463"/>
                    <a:pt x="102915" y="121463"/>
                  </a:cubicBezTo>
                  <a:cubicBezTo>
                    <a:pt x="102846" y="121463"/>
                    <a:pt x="102778" y="121470"/>
                    <a:pt x="102712" y="121485"/>
                  </a:cubicBezTo>
                  <a:lnTo>
                    <a:pt x="96287" y="110342"/>
                  </a:lnTo>
                  <a:cubicBezTo>
                    <a:pt x="96298" y="110329"/>
                    <a:pt x="96313" y="110318"/>
                    <a:pt x="96325" y="110302"/>
                  </a:cubicBezTo>
                  <a:cubicBezTo>
                    <a:pt x="96610" y="109904"/>
                    <a:pt x="96518" y="109351"/>
                    <a:pt x="96121" y="109066"/>
                  </a:cubicBezTo>
                  <a:cubicBezTo>
                    <a:pt x="95993" y="108973"/>
                    <a:pt x="95844" y="108923"/>
                    <a:pt x="95692" y="108908"/>
                  </a:cubicBezTo>
                  <a:lnTo>
                    <a:pt x="88325" y="78424"/>
                  </a:lnTo>
                  <a:cubicBezTo>
                    <a:pt x="88400" y="78392"/>
                    <a:pt x="88472" y="78351"/>
                    <a:pt x="88538" y="78298"/>
                  </a:cubicBezTo>
                  <a:lnTo>
                    <a:pt x="112640" y="101661"/>
                  </a:lnTo>
                  <a:cubicBezTo>
                    <a:pt x="112415" y="102050"/>
                    <a:pt x="112513" y="102555"/>
                    <a:pt x="112886" y="102822"/>
                  </a:cubicBezTo>
                  <a:cubicBezTo>
                    <a:pt x="113043" y="102935"/>
                    <a:pt x="113222" y="102988"/>
                    <a:pt x="113401" y="102988"/>
                  </a:cubicBezTo>
                  <a:cubicBezTo>
                    <a:pt x="113421" y="102988"/>
                    <a:pt x="113442" y="102983"/>
                    <a:pt x="113461" y="102982"/>
                  </a:cubicBezTo>
                  <a:lnTo>
                    <a:pt x="118567" y="120230"/>
                  </a:lnTo>
                  <a:cubicBezTo>
                    <a:pt x="118456" y="120292"/>
                    <a:pt x="118356" y="120375"/>
                    <a:pt x="118277" y="120485"/>
                  </a:cubicBezTo>
                  <a:cubicBezTo>
                    <a:pt x="117993" y="120882"/>
                    <a:pt x="118085" y="121436"/>
                    <a:pt x="118480" y="121721"/>
                  </a:cubicBezTo>
                  <a:cubicBezTo>
                    <a:pt x="118632" y="121830"/>
                    <a:pt x="118811" y="121886"/>
                    <a:pt x="118994" y="121886"/>
                  </a:cubicBezTo>
                  <a:cubicBezTo>
                    <a:pt x="119042" y="121886"/>
                    <a:pt x="119091" y="121882"/>
                    <a:pt x="119139" y="121875"/>
                  </a:cubicBezTo>
                  <a:cubicBezTo>
                    <a:pt x="119372" y="121835"/>
                    <a:pt x="119577" y="121709"/>
                    <a:pt x="119715" y="121516"/>
                  </a:cubicBezTo>
                  <a:cubicBezTo>
                    <a:pt x="119999" y="121118"/>
                    <a:pt x="119907" y="120565"/>
                    <a:pt x="119511" y="120281"/>
                  </a:cubicBezTo>
                  <a:cubicBezTo>
                    <a:pt x="119357" y="120170"/>
                    <a:pt x="119179" y="120118"/>
                    <a:pt x="119002" y="120118"/>
                  </a:cubicBezTo>
                  <a:cubicBezTo>
                    <a:pt x="118929" y="120118"/>
                    <a:pt x="118856" y="120127"/>
                    <a:pt x="118785" y="120144"/>
                  </a:cubicBezTo>
                  <a:lnTo>
                    <a:pt x="113690" y="102933"/>
                  </a:lnTo>
                  <a:cubicBezTo>
                    <a:pt x="113856" y="102876"/>
                    <a:pt x="114009" y="102773"/>
                    <a:pt x="114121" y="102619"/>
                  </a:cubicBezTo>
                  <a:cubicBezTo>
                    <a:pt x="114405" y="102222"/>
                    <a:pt x="114313" y="101668"/>
                    <a:pt x="113917" y="101384"/>
                  </a:cubicBezTo>
                  <a:cubicBezTo>
                    <a:pt x="113762" y="101272"/>
                    <a:pt x="113582" y="101219"/>
                    <a:pt x="113404" y="101219"/>
                  </a:cubicBezTo>
                  <a:cubicBezTo>
                    <a:pt x="113177" y="101219"/>
                    <a:pt x="112951" y="101307"/>
                    <a:pt x="112782" y="101473"/>
                  </a:cubicBezTo>
                  <a:lnTo>
                    <a:pt x="88698" y="78130"/>
                  </a:lnTo>
                  <a:cubicBezTo>
                    <a:pt x="88756" y="78050"/>
                    <a:pt x="88793" y="77963"/>
                    <a:pt x="88820" y="77873"/>
                  </a:cubicBezTo>
                  <a:lnTo>
                    <a:pt x="104040" y="80436"/>
                  </a:lnTo>
                  <a:cubicBezTo>
                    <a:pt x="104042" y="80710"/>
                    <a:pt x="104168" y="80979"/>
                    <a:pt x="104406" y="81151"/>
                  </a:cubicBezTo>
                  <a:cubicBezTo>
                    <a:pt x="104559" y="81260"/>
                    <a:pt x="104736" y="81316"/>
                    <a:pt x="104920" y="81316"/>
                  </a:cubicBezTo>
                  <a:cubicBezTo>
                    <a:pt x="104968" y="81316"/>
                    <a:pt x="105019" y="81312"/>
                    <a:pt x="105067" y="81303"/>
                  </a:cubicBezTo>
                  <a:cubicBezTo>
                    <a:pt x="105299" y="81265"/>
                    <a:pt x="105503" y="81138"/>
                    <a:pt x="105641" y="80945"/>
                  </a:cubicBezTo>
                  <a:cubicBezTo>
                    <a:pt x="105673" y="80901"/>
                    <a:pt x="105700" y="80853"/>
                    <a:pt x="105722" y="80805"/>
                  </a:cubicBezTo>
                  <a:lnTo>
                    <a:pt x="125340" y="86830"/>
                  </a:lnTo>
                  <a:cubicBezTo>
                    <a:pt x="125298" y="87143"/>
                    <a:pt x="125422" y="87472"/>
                    <a:pt x="125697" y="87670"/>
                  </a:cubicBezTo>
                  <a:cubicBezTo>
                    <a:pt x="125850" y="87779"/>
                    <a:pt x="126027" y="87835"/>
                    <a:pt x="126212" y="87835"/>
                  </a:cubicBezTo>
                  <a:cubicBezTo>
                    <a:pt x="126260" y="87835"/>
                    <a:pt x="126310" y="87831"/>
                    <a:pt x="126358" y="87823"/>
                  </a:cubicBezTo>
                  <a:cubicBezTo>
                    <a:pt x="126590" y="87784"/>
                    <a:pt x="126795" y="87657"/>
                    <a:pt x="126932" y="87464"/>
                  </a:cubicBezTo>
                  <a:cubicBezTo>
                    <a:pt x="127070" y="87272"/>
                    <a:pt x="127125" y="87039"/>
                    <a:pt x="127086" y="86804"/>
                  </a:cubicBezTo>
                  <a:cubicBezTo>
                    <a:pt x="127048" y="86571"/>
                    <a:pt x="126920" y="86367"/>
                    <a:pt x="126728" y="86229"/>
                  </a:cubicBezTo>
                  <a:cubicBezTo>
                    <a:pt x="126572" y="86117"/>
                    <a:pt x="126392" y="86063"/>
                    <a:pt x="126213" y="86063"/>
                  </a:cubicBezTo>
                  <a:cubicBezTo>
                    <a:pt x="125937" y="86063"/>
                    <a:pt x="125665" y="86191"/>
                    <a:pt x="125492" y="86432"/>
                  </a:cubicBezTo>
                  <a:cubicBezTo>
                    <a:pt x="125454" y="86486"/>
                    <a:pt x="125423" y="86543"/>
                    <a:pt x="125399" y="86602"/>
                  </a:cubicBezTo>
                  <a:lnTo>
                    <a:pt x="105791" y="80580"/>
                  </a:lnTo>
                  <a:cubicBezTo>
                    <a:pt x="105808" y="80484"/>
                    <a:pt x="105812" y="80386"/>
                    <a:pt x="105795" y="80285"/>
                  </a:cubicBezTo>
                  <a:cubicBezTo>
                    <a:pt x="105757" y="80052"/>
                    <a:pt x="105629" y="79848"/>
                    <a:pt x="105437" y="79710"/>
                  </a:cubicBezTo>
                  <a:cubicBezTo>
                    <a:pt x="105283" y="79599"/>
                    <a:pt x="105105" y="79547"/>
                    <a:pt x="104928" y="79547"/>
                  </a:cubicBezTo>
                  <a:cubicBezTo>
                    <a:pt x="104839" y="79547"/>
                    <a:pt x="104751" y="79560"/>
                    <a:pt x="104666" y="79586"/>
                  </a:cubicBezTo>
                  <a:lnTo>
                    <a:pt x="91291" y="59370"/>
                  </a:lnTo>
                  <a:cubicBezTo>
                    <a:pt x="91351" y="59320"/>
                    <a:pt x="91408" y="59265"/>
                    <a:pt x="91454" y="59199"/>
                  </a:cubicBezTo>
                  <a:cubicBezTo>
                    <a:pt x="91612" y="58980"/>
                    <a:pt x="91650" y="58716"/>
                    <a:pt x="91591" y="58473"/>
                  </a:cubicBezTo>
                  <a:lnTo>
                    <a:pt x="121723" y="42022"/>
                  </a:lnTo>
                  <a:cubicBezTo>
                    <a:pt x="121773" y="42082"/>
                    <a:pt x="121827" y="42140"/>
                    <a:pt x="121893" y="42188"/>
                  </a:cubicBezTo>
                  <a:cubicBezTo>
                    <a:pt x="122049" y="42300"/>
                    <a:pt x="122229" y="42354"/>
                    <a:pt x="122408" y="42354"/>
                  </a:cubicBezTo>
                  <a:cubicBezTo>
                    <a:pt x="122508" y="42354"/>
                    <a:pt x="122608" y="42331"/>
                    <a:pt x="122702" y="42298"/>
                  </a:cubicBezTo>
                  <a:lnTo>
                    <a:pt x="143453" y="68738"/>
                  </a:lnTo>
                  <a:cubicBezTo>
                    <a:pt x="143438" y="68755"/>
                    <a:pt x="143422" y="68770"/>
                    <a:pt x="143408" y="68787"/>
                  </a:cubicBezTo>
                  <a:cubicBezTo>
                    <a:pt x="143123" y="69184"/>
                    <a:pt x="143215" y="69738"/>
                    <a:pt x="143613" y="70023"/>
                  </a:cubicBezTo>
                  <a:cubicBezTo>
                    <a:pt x="143769" y="70135"/>
                    <a:pt x="143948" y="70188"/>
                    <a:pt x="144127" y="70188"/>
                  </a:cubicBezTo>
                  <a:cubicBezTo>
                    <a:pt x="144155" y="70188"/>
                    <a:pt x="144182" y="70181"/>
                    <a:pt x="144210" y="70179"/>
                  </a:cubicBezTo>
                  <a:lnTo>
                    <a:pt x="150276" y="95191"/>
                  </a:lnTo>
                  <a:cubicBezTo>
                    <a:pt x="150132" y="95254"/>
                    <a:pt x="150005" y="95352"/>
                    <a:pt x="149911" y="95484"/>
                  </a:cubicBezTo>
                  <a:cubicBezTo>
                    <a:pt x="149774" y="95676"/>
                    <a:pt x="149718" y="95910"/>
                    <a:pt x="149758" y="96144"/>
                  </a:cubicBezTo>
                  <a:cubicBezTo>
                    <a:pt x="149796" y="96377"/>
                    <a:pt x="149923" y="96581"/>
                    <a:pt x="150116" y="96719"/>
                  </a:cubicBezTo>
                  <a:cubicBezTo>
                    <a:pt x="150272" y="96832"/>
                    <a:pt x="150451" y="96885"/>
                    <a:pt x="150630" y="96885"/>
                  </a:cubicBezTo>
                  <a:cubicBezTo>
                    <a:pt x="150905" y="96885"/>
                    <a:pt x="151178" y="96757"/>
                    <a:pt x="151351" y="96516"/>
                  </a:cubicBezTo>
                  <a:cubicBezTo>
                    <a:pt x="151633" y="96119"/>
                    <a:pt x="151542" y="95564"/>
                    <a:pt x="151145" y="95281"/>
                  </a:cubicBezTo>
                  <a:cubicBezTo>
                    <a:pt x="150994" y="95171"/>
                    <a:pt x="150817" y="95116"/>
                    <a:pt x="150635" y="95116"/>
                  </a:cubicBezTo>
                  <a:cubicBezTo>
                    <a:pt x="150591" y="95116"/>
                    <a:pt x="150546" y="95119"/>
                    <a:pt x="150501" y="95126"/>
                  </a:cubicBezTo>
                  <a:lnTo>
                    <a:pt x="144439" y="70126"/>
                  </a:lnTo>
                  <a:cubicBezTo>
                    <a:pt x="144598" y="70068"/>
                    <a:pt x="144742" y="69967"/>
                    <a:pt x="144848" y="69819"/>
                  </a:cubicBezTo>
                  <a:cubicBezTo>
                    <a:pt x="145133" y="69422"/>
                    <a:pt x="145041" y="68869"/>
                    <a:pt x="144643" y="68584"/>
                  </a:cubicBezTo>
                  <a:cubicBezTo>
                    <a:pt x="144489" y="68473"/>
                    <a:pt x="144310" y="68419"/>
                    <a:pt x="144133" y="68419"/>
                  </a:cubicBezTo>
                  <a:cubicBezTo>
                    <a:pt x="143954" y="68419"/>
                    <a:pt x="143776" y="68474"/>
                    <a:pt x="143625" y="68579"/>
                  </a:cubicBezTo>
                  <a:lnTo>
                    <a:pt x="122923" y="42187"/>
                  </a:lnTo>
                  <a:cubicBezTo>
                    <a:pt x="123003" y="42130"/>
                    <a:pt x="123078" y="42066"/>
                    <a:pt x="123137" y="41982"/>
                  </a:cubicBezTo>
                  <a:cubicBezTo>
                    <a:pt x="123422" y="41585"/>
                    <a:pt x="123330" y="41031"/>
                    <a:pt x="122934" y="40747"/>
                  </a:cubicBezTo>
                  <a:cubicBezTo>
                    <a:pt x="122782" y="40638"/>
                    <a:pt x="122603" y="40581"/>
                    <a:pt x="122419" y="40581"/>
                  </a:cubicBezTo>
                  <a:cubicBezTo>
                    <a:pt x="122371" y="40581"/>
                    <a:pt x="122322" y="40585"/>
                    <a:pt x="122273" y="40593"/>
                  </a:cubicBezTo>
                  <a:cubicBezTo>
                    <a:pt x="122040" y="40632"/>
                    <a:pt x="121837" y="40759"/>
                    <a:pt x="121699" y="40952"/>
                  </a:cubicBezTo>
                  <a:cubicBezTo>
                    <a:pt x="121684" y="40972"/>
                    <a:pt x="121674" y="40993"/>
                    <a:pt x="121662" y="41015"/>
                  </a:cubicBezTo>
                  <a:lnTo>
                    <a:pt x="88927" y="19118"/>
                  </a:lnTo>
                  <a:cubicBezTo>
                    <a:pt x="89200" y="18723"/>
                    <a:pt x="89106" y="18178"/>
                    <a:pt x="88714" y="17898"/>
                  </a:cubicBezTo>
                  <a:cubicBezTo>
                    <a:pt x="88558" y="17786"/>
                    <a:pt x="88378" y="17733"/>
                    <a:pt x="88200" y="17733"/>
                  </a:cubicBezTo>
                  <a:cubicBezTo>
                    <a:pt x="87924" y="17733"/>
                    <a:pt x="87652" y="17861"/>
                    <a:pt x="87479" y="18101"/>
                  </a:cubicBezTo>
                  <a:cubicBezTo>
                    <a:pt x="87463" y="18124"/>
                    <a:pt x="87452" y="18149"/>
                    <a:pt x="87437" y="18172"/>
                  </a:cubicBezTo>
                  <a:lnTo>
                    <a:pt x="59626" y="948"/>
                  </a:lnTo>
                  <a:cubicBezTo>
                    <a:pt x="59646" y="651"/>
                    <a:pt x="59520" y="351"/>
                    <a:pt x="59262" y="166"/>
                  </a:cubicBezTo>
                  <a:cubicBezTo>
                    <a:pt x="59111" y="58"/>
                    <a:pt x="58932" y="0"/>
                    <a:pt x="58749" y="0"/>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19"/>
            <p:cNvSpPr/>
            <p:nvPr/>
          </p:nvSpPr>
          <p:spPr>
            <a:xfrm>
              <a:off x="1522650" y="3538750"/>
              <a:ext cx="2417375" cy="1058350"/>
            </a:xfrm>
            <a:custGeom>
              <a:rect b="b" l="l" r="r" t="t"/>
              <a:pathLst>
                <a:path extrusionOk="0" h="42334" w="96695">
                  <a:moveTo>
                    <a:pt x="1008" y="1"/>
                  </a:moveTo>
                  <a:cubicBezTo>
                    <a:pt x="960" y="1"/>
                    <a:pt x="911" y="5"/>
                    <a:pt x="862" y="13"/>
                  </a:cubicBezTo>
                  <a:cubicBezTo>
                    <a:pt x="628" y="51"/>
                    <a:pt x="424" y="179"/>
                    <a:pt x="285" y="371"/>
                  </a:cubicBezTo>
                  <a:cubicBezTo>
                    <a:pt x="1" y="768"/>
                    <a:pt x="93" y="1321"/>
                    <a:pt x="489" y="1607"/>
                  </a:cubicBezTo>
                  <a:cubicBezTo>
                    <a:pt x="641" y="1716"/>
                    <a:pt x="819" y="1772"/>
                    <a:pt x="1002" y="1772"/>
                  </a:cubicBezTo>
                  <a:cubicBezTo>
                    <a:pt x="1050" y="1772"/>
                    <a:pt x="1100" y="1768"/>
                    <a:pt x="1148" y="1760"/>
                  </a:cubicBezTo>
                  <a:cubicBezTo>
                    <a:pt x="1382" y="1721"/>
                    <a:pt x="1585" y="1594"/>
                    <a:pt x="1724" y="1401"/>
                  </a:cubicBezTo>
                  <a:cubicBezTo>
                    <a:pt x="1775" y="1331"/>
                    <a:pt x="1812" y="1251"/>
                    <a:pt x="1839" y="1170"/>
                  </a:cubicBezTo>
                  <a:lnTo>
                    <a:pt x="49478" y="20273"/>
                  </a:lnTo>
                  <a:cubicBezTo>
                    <a:pt x="49259" y="20661"/>
                    <a:pt x="49358" y="21161"/>
                    <a:pt x="49729" y="21426"/>
                  </a:cubicBezTo>
                  <a:cubicBezTo>
                    <a:pt x="49886" y="21538"/>
                    <a:pt x="50065" y="21592"/>
                    <a:pt x="50244" y="21592"/>
                  </a:cubicBezTo>
                  <a:cubicBezTo>
                    <a:pt x="50520" y="21592"/>
                    <a:pt x="50792" y="21463"/>
                    <a:pt x="50965" y="21223"/>
                  </a:cubicBezTo>
                  <a:cubicBezTo>
                    <a:pt x="50983" y="21196"/>
                    <a:pt x="50997" y="21168"/>
                    <a:pt x="51011" y="21141"/>
                  </a:cubicBezTo>
                  <a:lnTo>
                    <a:pt x="70453" y="38632"/>
                  </a:lnTo>
                  <a:cubicBezTo>
                    <a:pt x="70320" y="38824"/>
                    <a:pt x="70266" y="39053"/>
                    <a:pt x="70304" y="39285"/>
                  </a:cubicBezTo>
                  <a:cubicBezTo>
                    <a:pt x="70342" y="39518"/>
                    <a:pt x="70469" y="39722"/>
                    <a:pt x="70662" y="39860"/>
                  </a:cubicBezTo>
                  <a:cubicBezTo>
                    <a:pt x="70818" y="39972"/>
                    <a:pt x="70998" y="40026"/>
                    <a:pt x="71176" y="40026"/>
                  </a:cubicBezTo>
                  <a:cubicBezTo>
                    <a:pt x="71452" y="40026"/>
                    <a:pt x="71725" y="39897"/>
                    <a:pt x="71897" y="39657"/>
                  </a:cubicBezTo>
                  <a:cubicBezTo>
                    <a:pt x="71957" y="39572"/>
                    <a:pt x="71998" y="39480"/>
                    <a:pt x="72025" y="39385"/>
                  </a:cubicBezTo>
                  <a:lnTo>
                    <a:pt x="94903" y="41502"/>
                  </a:lnTo>
                  <a:cubicBezTo>
                    <a:pt x="94919" y="41758"/>
                    <a:pt x="95040" y="42007"/>
                    <a:pt x="95266" y="42168"/>
                  </a:cubicBezTo>
                  <a:cubicBezTo>
                    <a:pt x="95423" y="42280"/>
                    <a:pt x="95601" y="42334"/>
                    <a:pt x="95781" y="42334"/>
                  </a:cubicBezTo>
                  <a:cubicBezTo>
                    <a:pt x="96056" y="42334"/>
                    <a:pt x="96329" y="42206"/>
                    <a:pt x="96502" y="41965"/>
                  </a:cubicBezTo>
                  <a:cubicBezTo>
                    <a:pt x="96639" y="41772"/>
                    <a:pt x="96694" y="41539"/>
                    <a:pt x="96655" y="41305"/>
                  </a:cubicBezTo>
                  <a:cubicBezTo>
                    <a:pt x="96620" y="41070"/>
                    <a:pt x="96493" y="40865"/>
                    <a:pt x="96301" y="40727"/>
                  </a:cubicBezTo>
                  <a:cubicBezTo>
                    <a:pt x="96148" y="40618"/>
                    <a:pt x="95971" y="40561"/>
                    <a:pt x="95788" y="40561"/>
                  </a:cubicBezTo>
                  <a:cubicBezTo>
                    <a:pt x="95739" y="40561"/>
                    <a:pt x="95690" y="40565"/>
                    <a:pt x="95641" y="40573"/>
                  </a:cubicBezTo>
                  <a:cubicBezTo>
                    <a:pt x="95408" y="40613"/>
                    <a:pt x="95203" y="40739"/>
                    <a:pt x="95065" y="40932"/>
                  </a:cubicBezTo>
                  <a:cubicBezTo>
                    <a:pt x="94993" y="41035"/>
                    <a:pt x="94944" y="41149"/>
                    <a:pt x="94920" y="41266"/>
                  </a:cubicBezTo>
                  <a:lnTo>
                    <a:pt x="72064" y="39153"/>
                  </a:lnTo>
                  <a:cubicBezTo>
                    <a:pt x="72068" y="38873"/>
                    <a:pt x="71940" y="38595"/>
                    <a:pt x="71697" y="38420"/>
                  </a:cubicBezTo>
                  <a:cubicBezTo>
                    <a:pt x="71545" y="38311"/>
                    <a:pt x="71367" y="38254"/>
                    <a:pt x="71183" y="38254"/>
                  </a:cubicBezTo>
                  <a:cubicBezTo>
                    <a:pt x="71134" y="38254"/>
                    <a:pt x="71085" y="38258"/>
                    <a:pt x="71036" y="38266"/>
                  </a:cubicBezTo>
                  <a:cubicBezTo>
                    <a:pt x="70879" y="38292"/>
                    <a:pt x="70737" y="38361"/>
                    <a:pt x="70617" y="38461"/>
                  </a:cubicBezTo>
                  <a:lnTo>
                    <a:pt x="51109" y="20911"/>
                  </a:lnTo>
                  <a:cubicBezTo>
                    <a:pt x="51188" y="20572"/>
                    <a:pt x="51063" y="20203"/>
                    <a:pt x="50764" y="19988"/>
                  </a:cubicBezTo>
                  <a:cubicBezTo>
                    <a:pt x="50609" y="19877"/>
                    <a:pt x="50430" y="19824"/>
                    <a:pt x="50253" y="19824"/>
                  </a:cubicBezTo>
                  <a:cubicBezTo>
                    <a:pt x="50023" y="19824"/>
                    <a:pt x="49796" y="19913"/>
                    <a:pt x="49627" y="20080"/>
                  </a:cubicBezTo>
                  <a:lnTo>
                    <a:pt x="1890" y="937"/>
                  </a:lnTo>
                  <a:cubicBezTo>
                    <a:pt x="1894" y="873"/>
                    <a:pt x="1893" y="807"/>
                    <a:pt x="1881" y="741"/>
                  </a:cubicBezTo>
                  <a:cubicBezTo>
                    <a:pt x="1842" y="507"/>
                    <a:pt x="1715" y="304"/>
                    <a:pt x="1523" y="167"/>
                  </a:cubicBezTo>
                  <a:cubicBezTo>
                    <a:pt x="1371" y="58"/>
                    <a:pt x="1192" y="1"/>
                    <a:pt x="1008" y="1"/>
                  </a:cubicBezTo>
                  <a:close/>
                </a:path>
              </a:pathLst>
            </a:custGeom>
            <a:solidFill>
              <a:schemeClr val="dk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id="299" name="Google Shape;299;p19"/>
          <p:cNvPicPr preferRelativeResize="0"/>
          <p:nvPr/>
        </p:nvPicPr>
        <p:blipFill rotWithShape="1">
          <a:blip r:embed="rId3">
            <a:alphaModFix/>
          </a:blip>
          <a:srcRect b="0" l="0" r="0" t="0"/>
          <a:stretch/>
        </p:blipFill>
        <p:spPr>
          <a:xfrm flipH="1" rot="10800000">
            <a:off x="5738810" y="0"/>
            <a:ext cx="3405191" cy="5143500"/>
          </a:xfrm>
          <a:prstGeom prst="rect">
            <a:avLst/>
          </a:prstGeom>
          <a:noFill/>
          <a:ln>
            <a:noFill/>
          </a:ln>
        </p:spPr>
      </p:pic>
      <p:sp>
        <p:nvSpPr>
          <p:cNvPr id="300" name="Google Shape;300;p19"/>
          <p:cNvSpPr txBox="1"/>
          <p:nvPr>
            <p:ph type="title"/>
          </p:nvPr>
        </p:nvSpPr>
        <p:spPr>
          <a:xfrm>
            <a:off x="713224" y="747263"/>
            <a:ext cx="3608609" cy="953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PY"/>
              <a:t>GRACIAS!</a:t>
            </a:r>
            <a:endParaRPr/>
          </a:p>
        </p:txBody>
      </p:sp>
      <p:sp>
        <p:nvSpPr>
          <p:cNvPr id="301" name="Google Shape;301;p19"/>
          <p:cNvSpPr txBox="1"/>
          <p:nvPr>
            <p:ph idx="1" type="subTitle"/>
          </p:nvPr>
        </p:nvSpPr>
        <p:spPr>
          <a:xfrm>
            <a:off x="713225" y="1584449"/>
            <a:ext cx="3281700" cy="895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b="1" lang="es-PY"/>
              <a:t>Cualquier consulta: </a:t>
            </a:r>
            <a:endParaRPr b="1"/>
          </a:p>
          <a:p>
            <a:pPr indent="0" lvl="0" marL="0" rtl="0" algn="l">
              <a:lnSpc>
                <a:spcPct val="100000"/>
              </a:lnSpc>
              <a:spcBef>
                <a:spcPts val="0"/>
              </a:spcBef>
              <a:spcAft>
                <a:spcPts val="0"/>
              </a:spcAft>
              <a:buSzPts val="1200"/>
              <a:buNone/>
            </a:pPr>
            <a:r>
              <a:rPr lang="es-PY" u="sng">
                <a:solidFill>
                  <a:schemeClr val="hlink"/>
                </a:solidFill>
                <a:hlinkClick r:id="rId4"/>
              </a:rPr>
              <a:t>ricardotoledo2003880@fpuna.edu.py</a:t>
            </a:r>
            <a:endParaRPr/>
          </a:p>
          <a:p>
            <a:pPr indent="0" lvl="0" marL="0" rtl="0" algn="l">
              <a:lnSpc>
                <a:spcPct val="100000"/>
              </a:lnSpc>
              <a:spcBef>
                <a:spcPts val="0"/>
              </a:spcBef>
              <a:spcAft>
                <a:spcPts val="0"/>
              </a:spcAft>
              <a:buSzPts val="1200"/>
              <a:buNone/>
            </a:pPr>
            <a:r>
              <a:rPr lang="es-PY" u="sng">
                <a:solidFill>
                  <a:schemeClr val="hlink"/>
                </a:solidFill>
                <a:hlinkClick r:id="rId5"/>
              </a:rPr>
              <a:t>zinri@fpuna.edu.py</a:t>
            </a:r>
            <a:endParaRPr/>
          </a:p>
          <a:p>
            <a:pPr indent="0" lvl="0" marL="0" rtl="0" algn="l">
              <a:lnSpc>
                <a:spcPct val="100000"/>
              </a:lnSpc>
              <a:spcBef>
                <a:spcPts val="0"/>
              </a:spcBef>
              <a:spcAft>
                <a:spcPts val="0"/>
              </a:spcAft>
              <a:buSzPts val="1200"/>
              <a:buNone/>
            </a:pPr>
            <a:r>
              <a:t/>
            </a:r>
            <a:endParaRPr/>
          </a:p>
        </p:txBody>
      </p:sp>
      <p:sp>
        <p:nvSpPr>
          <p:cNvPr id="302" name="Google Shape;302;p19"/>
          <p:cNvSpPr txBox="1"/>
          <p:nvPr/>
        </p:nvSpPr>
        <p:spPr>
          <a:xfrm>
            <a:off x="713224" y="4191688"/>
            <a:ext cx="3278700" cy="260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es-PY" sz="1000" u="none" cap="none" strike="noStrike">
                <a:solidFill>
                  <a:schemeClr val="dk1"/>
                </a:solidFill>
                <a:latin typeface="Cairo"/>
                <a:ea typeface="Cairo"/>
                <a:cs typeface="Cairo"/>
                <a:sym typeface="Cairo"/>
              </a:rPr>
              <a:t>Please keep this slide for attribution</a:t>
            </a:r>
            <a:endParaRPr b="0" i="0" sz="1000" u="none" cap="none" strike="noStrike">
              <a:solidFill>
                <a:schemeClr val="dk1"/>
              </a:solidFill>
              <a:latin typeface="Cairo"/>
              <a:ea typeface="Cairo"/>
              <a:cs typeface="Cairo"/>
              <a:sym typeface="Cairo"/>
            </a:endParaRPr>
          </a:p>
        </p:txBody>
      </p:sp>
      <p:sp>
        <p:nvSpPr>
          <p:cNvPr id="303" name="Google Shape;303;p19"/>
          <p:cNvSpPr/>
          <p:nvPr/>
        </p:nvSpPr>
        <p:spPr>
          <a:xfrm>
            <a:off x="797611" y="2755606"/>
            <a:ext cx="407383" cy="407383"/>
          </a:xfrm>
          <a:custGeom>
            <a:rect b="b" l="l" r="r" t="t"/>
            <a:pathLst>
              <a:path extrusionOk="0" h="19982" w="19982">
                <a:moveTo>
                  <a:pt x="14602" y="3500"/>
                </a:moveTo>
                <a:cubicBezTo>
                  <a:pt x="15137" y="3500"/>
                  <a:pt x="15682" y="3563"/>
                  <a:pt x="16247" y="3689"/>
                </a:cubicBezTo>
                <a:cubicBezTo>
                  <a:pt x="16179" y="4154"/>
                  <a:pt x="16095" y="4705"/>
                  <a:pt x="16033" y="5120"/>
                </a:cubicBezTo>
                <a:cubicBezTo>
                  <a:pt x="15810" y="5075"/>
                  <a:pt x="15484" y="5035"/>
                  <a:pt x="15150" y="5035"/>
                </a:cubicBezTo>
                <a:cubicBezTo>
                  <a:pt x="14968" y="5035"/>
                  <a:pt x="14783" y="5047"/>
                  <a:pt x="14611" y="5076"/>
                </a:cubicBezTo>
                <a:cubicBezTo>
                  <a:pt x="13536" y="5258"/>
                  <a:pt x="12918" y="5925"/>
                  <a:pt x="12918" y="6907"/>
                </a:cubicBezTo>
                <a:lnTo>
                  <a:pt x="12918" y="8819"/>
                </a:lnTo>
                <a:cubicBezTo>
                  <a:pt x="12918" y="9143"/>
                  <a:pt x="13180" y="9405"/>
                  <a:pt x="13504" y="9405"/>
                </a:cubicBezTo>
                <a:lnTo>
                  <a:pt x="15681" y="9405"/>
                </a:lnTo>
                <a:lnTo>
                  <a:pt x="15388" y="10576"/>
                </a:lnTo>
                <a:lnTo>
                  <a:pt x="13504" y="10576"/>
                </a:lnTo>
                <a:cubicBezTo>
                  <a:pt x="13180" y="10576"/>
                  <a:pt x="12918" y="10838"/>
                  <a:pt x="12918" y="11161"/>
                </a:cubicBezTo>
                <a:lnTo>
                  <a:pt x="12918" y="18811"/>
                </a:lnTo>
                <a:lnTo>
                  <a:pt x="11162" y="18811"/>
                </a:lnTo>
                <a:lnTo>
                  <a:pt x="11162" y="11161"/>
                </a:lnTo>
                <a:cubicBezTo>
                  <a:pt x="11162" y="10838"/>
                  <a:pt x="10900" y="10576"/>
                  <a:pt x="10576" y="10576"/>
                </a:cubicBezTo>
                <a:lnTo>
                  <a:pt x="9407" y="10576"/>
                </a:lnTo>
                <a:lnTo>
                  <a:pt x="9407" y="9405"/>
                </a:lnTo>
                <a:lnTo>
                  <a:pt x="10576" y="9405"/>
                </a:lnTo>
                <a:cubicBezTo>
                  <a:pt x="10900" y="9405"/>
                  <a:pt x="11162" y="9143"/>
                  <a:pt x="11162" y="8821"/>
                </a:cubicBezTo>
                <a:cubicBezTo>
                  <a:pt x="11162" y="7215"/>
                  <a:pt x="11162" y="6481"/>
                  <a:pt x="11162" y="6143"/>
                </a:cubicBezTo>
                <a:cubicBezTo>
                  <a:pt x="11162" y="5520"/>
                  <a:pt x="11163" y="4843"/>
                  <a:pt x="11770" y="4324"/>
                </a:cubicBezTo>
                <a:cubicBezTo>
                  <a:pt x="12234" y="3928"/>
                  <a:pt x="12823" y="3687"/>
                  <a:pt x="13628" y="3571"/>
                </a:cubicBezTo>
                <a:cubicBezTo>
                  <a:pt x="13950" y="3524"/>
                  <a:pt x="14274" y="3500"/>
                  <a:pt x="14602" y="3500"/>
                </a:cubicBezTo>
                <a:close/>
                <a:moveTo>
                  <a:pt x="17017" y="1170"/>
                </a:moveTo>
                <a:cubicBezTo>
                  <a:pt x="17990" y="1170"/>
                  <a:pt x="18811" y="1975"/>
                  <a:pt x="18811" y="2927"/>
                </a:cubicBezTo>
                <a:lnTo>
                  <a:pt x="18811" y="17056"/>
                </a:lnTo>
                <a:cubicBezTo>
                  <a:pt x="18811" y="18023"/>
                  <a:pt x="18024" y="18811"/>
                  <a:pt x="17056" y="18811"/>
                </a:cubicBezTo>
                <a:lnTo>
                  <a:pt x="14089" y="18811"/>
                </a:lnTo>
                <a:lnTo>
                  <a:pt x="14089" y="11747"/>
                </a:lnTo>
                <a:lnTo>
                  <a:pt x="15846" y="11747"/>
                </a:lnTo>
                <a:cubicBezTo>
                  <a:pt x="16115" y="11747"/>
                  <a:pt x="16348" y="11565"/>
                  <a:pt x="16414" y="11305"/>
                </a:cubicBezTo>
                <a:lnTo>
                  <a:pt x="16999" y="8963"/>
                </a:lnTo>
                <a:cubicBezTo>
                  <a:pt x="17042" y="8787"/>
                  <a:pt x="17003" y="8602"/>
                  <a:pt x="16893" y="8460"/>
                </a:cubicBezTo>
                <a:cubicBezTo>
                  <a:pt x="16782" y="8317"/>
                  <a:pt x="16612" y="8235"/>
                  <a:pt x="16431" y="8235"/>
                </a:cubicBezTo>
                <a:lnTo>
                  <a:pt x="14089" y="8235"/>
                </a:lnTo>
                <a:lnTo>
                  <a:pt x="14089" y="6909"/>
                </a:lnTo>
                <a:cubicBezTo>
                  <a:pt x="14089" y="6638"/>
                  <a:pt x="14144" y="6343"/>
                  <a:pt x="14808" y="6229"/>
                </a:cubicBezTo>
                <a:cubicBezTo>
                  <a:pt x="14936" y="6208"/>
                  <a:pt x="15061" y="6199"/>
                  <a:pt x="15182" y="6199"/>
                </a:cubicBezTo>
                <a:cubicBezTo>
                  <a:pt x="15552" y="6199"/>
                  <a:pt x="15890" y="6283"/>
                  <a:pt x="16198" y="6360"/>
                </a:cubicBezTo>
                <a:cubicBezTo>
                  <a:pt x="16304" y="6387"/>
                  <a:pt x="16415" y="6421"/>
                  <a:pt x="16532" y="6421"/>
                </a:cubicBezTo>
                <a:cubicBezTo>
                  <a:pt x="16632" y="6421"/>
                  <a:pt x="16736" y="6396"/>
                  <a:pt x="16847" y="6321"/>
                </a:cubicBezTo>
                <a:cubicBezTo>
                  <a:pt x="16983" y="6229"/>
                  <a:pt x="17074" y="6084"/>
                  <a:pt x="17098" y="5923"/>
                </a:cubicBezTo>
                <a:cubicBezTo>
                  <a:pt x="17098" y="5923"/>
                  <a:pt x="17362" y="4156"/>
                  <a:pt x="17482" y="3339"/>
                </a:cubicBezTo>
                <a:cubicBezTo>
                  <a:pt x="17525" y="3049"/>
                  <a:pt x="17346" y="2769"/>
                  <a:pt x="17063" y="2690"/>
                </a:cubicBezTo>
                <a:cubicBezTo>
                  <a:pt x="16267" y="2463"/>
                  <a:pt x="15346" y="2343"/>
                  <a:pt x="14504" y="2343"/>
                </a:cubicBezTo>
                <a:cubicBezTo>
                  <a:pt x="14137" y="2343"/>
                  <a:pt x="13786" y="2365"/>
                  <a:pt x="13467" y="2412"/>
                </a:cubicBezTo>
                <a:cubicBezTo>
                  <a:pt x="12434" y="2562"/>
                  <a:pt x="11646" y="2888"/>
                  <a:pt x="11009" y="3434"/>
                </a:cubicBezTo>
                <a:cubicBezTo>
                  <a:pt x="10121" y="4193"/>
                  <a:pt x="10010" y="5168"/>
                  <a:pt x="9999" y="5833"/>
                </a:cubicBezTo>
                <a:cubicBezTo>
                  <a:pt x="9999" y="5847"/>
                  <a:pt x="9999" y="7029"/>
                  <a:pt x="9999" y="8235"/>
                </a:cubicBezTo>
                <a:lnTo>
                  <a:pt x="8821" y="8235"/>
                </a:lnTo>
                <a:cubicBezTo>
                  <a:pt x="8497" y="8235"/>
                  <a:pt x="8236" y="8497"/>
                  <a:pt x="8236" y="8819"/>
                </a:cubicBezTo>
                <a:lnTo>
                  <a:pt x="8236" y="11161"/>
                </a:lnTo>
                <a:cubicBezTo>
                  <a:pt x="8236" y="11485"/>
                  <a:pt x="8497" y="11747"/>
                  <a:pt x="8821" y="11747"/>
                </a:cubicBezTo>
                <a:lnTo>
                  <a:pt x="9991" y="11747"/>
                </a:lnTo>
                <a:lnTo>
                  <a:pt x="9991" y="18811"/>
                </a:lnTo>
                <a:lnTo>
                  <a:pt x="2927" y="18811"/>
                </a:lnTo>
                <a:cubicBezTo>
                  <a:pt x="1959" y="18811"/>
                  <a:pt x="1172" y="18023"/>
                  <a:pt x="1172" y="17054"/>
                </a:cubicBezTo>
                <a:lnTo>
                  <a:pt x="1172" y="2927"/>
                </a:lnTo>
                <a:cubicBezTo>
                  <a:pt x="1172" y="1959"/>
                  <a:pt x="1959" y="1170"/>
                  <a:pt x="2927" y="1170"/>
                </a:cubicBezTo>
                <a:close/>
                <a:moveTo>
                  <a:pt x="2927" y="1"/>
                </a:moveTo>
                <a:cubicBezTo>
                  <a:pt x="1314" y="1"/>
                  <a:pt x="1" y="1313"/>
                  <a:pt x="1" y="2927"/>
                </a:cubicBezTo>
                <a:lnTo>
                  <a:pt x="1" y="17056"/>
                </a:lnTo>
                <a:cubicBezTo>
                  <a:pt x="1" y="18669"/>
                  <a:pt x="1314" y="19982"/>
                  <a:pt x="2927" y="19982"/>
                </a:cubicBezTo>
                <a:lnTo>
                  <a:pt x="17054" y="19982"/>
                </a:lnTo>
                <a:cubicBezTo>
                  <a:pt x="18669" y="19982"/>
                  <a:pt x="19982" y="18669"/>
                  <a:pt x="19982" y="17056"/>
                </a:cubicBezTo>
                <a:lnTo>
                  <a:pt x="19982" y="2927"/>
                </a:lnTo>
                <a:cubicBezTo>
                  <a:pt x="19982" y="2145"/>
                  <a:pt x="19669" y="1409"/>
                  <a:pt x="19101" y="853"/>
                </a:cubicBezTo>
                <a:cubicBezTo>
                  <a:pt x="18538" y="303"/>
                  <a:pt x="17797" y="1"/>
                  <a:pt x="1701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4" name="Google Shape;304;p19"/>
          <p:cNvGrpSpPr/>
          <p:nvPr/>
        </p:nvGrpSpPr>
        <p:grpSpPr>
          <a:xfrm>
            <a:off x="1318151" y="2755544"/>
            <a:ext cx="407432" cy="407391"/>
            <a:chOff x="812101" y="2571761"/>
            <a:chExt cx="417066" cy="417024"/>
          </a:xfrm>
        </p:grpSpPr>
        <p:sp>
          <p:nvSpPr>
            <p:cNvPr id="305" name="Google Shape;305;p19"/>
            <p:cNvSpPr/>
            <p:nvPr/>
          </p:nvSpPr>
          <p:spPr>
            <a:xfrm>
              <a:off x="935084" y="2694744"/>
              <a:ext cx="171071" cy="171071"/>
            </a:xfrm>
            <a:custGeom>
              <a:rect b="b" l="l" r="r" t="t"/>
              <a:pathLst>
                <a:path extrusionOk="0" h="8197" w="8197">
                  <a:moveTo>
                    <a:pt x="4099" y="1171"/>
                  </a:moveTo>
                  <a:cubicBezTo>
                    <a:pt x="5712" y="1171"/>
                    <a:pt x="7027" y="2484"/>
                    <a:pt x="7027" y="4097"/>
                  </a:cubicBezTo>
                  <a:cubicBezTo>
                    <a:pt x="7027" y="5712"/>
                    <a:pt x="5712" y="7025"/>
                    <a:pt x="4099" y="7025"/>
                  </a:cubicBezTo>
                  <a:cubicBezTo>
                    <a:pt x="2486" y="7025"/>
                    <a:pt x="1171" y="5712"/>
                    <a:pt x="1171" y="4097"/>
                  </a:cubicBezTo>
                  <a:cubicBezTo>
                    <a:pt x="1171" y="2484"/>
                    <a:pt x="2486" y="1171"/>
                    <a:pt x="4099" y="1171"/>
                  </a:cubicBezTo>
                  <a:close/>
                  <a:moveTo>
                    <a:pt x="4099" y="0"/>
                  </a:moveTo>
                  <a:cubicBezTo>
                    <a:pt x="1840" y="0"/>
                    <a:pt x="0" y="1838"/>
                    <a:pt x="0" y="4097"/>
                  </a:cubicBezTo>
                  <a:cubicBezTo>
                    <a:pt x="0" y="6358"/>
                    <a:pt x="1840" y="8196"/>
                    <a:pt x="4099" y="8196"/>
                  </a:cubicBezTo>
                  <a:cubicBezTo>
                    <a:pt x="6358" y="8196"/>
                    <a:pt x="8196" y="6358"/>
                    <a:pt x="8196" y="4097"/>
                  </a:cubicBezTo>
                  <a:cubicBezTo>
                    <a:pt x="8196" y="1838"/>
                    <a:pt x="6358" y="0"/>
                    <a:pt x="409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6" name="Google Shape;306;p19"/>
            <p:cNvSpPr/>
            <p:nvPr/>
          </p:nvSpPr>
          <p:spPr>
            <a:xfrm>
              <a:off x="860977" y="2620616"/>
              <a:ext cx="319311" cy="319290"/>
            </a:xfrm>
            <a:custGeom>
              <a:rect b="b" l="l" r="r" t="t"/>
              <a:pathLst>
                <a:path extrusionOk="0" h="15299" w="15300">
                  <a:moveTo>
                    <a:pt x="12333" y="1171"/>
                  </a:moveTo>
                  <a:cubicBezTo>
                    <a:pt x="13306" y="1171"/>
                    <a:pt x="14128" y="1994"/>
                    <a:pt x="14128" y="2967"/>
                  </a:cubicBezTo>
                  <a:lnTo>
                    <a:pt x="14128" y="12334"/>
                  </a:lnTo>
                  <a:cubicBezTo>
                    <a:pt x="14128" y="13307"/>
                    <a:pt x="13306" y="14129"/>
                    <a:pt x="12333" y="14129"/>
                  </a:cubicBezTo>
                  <a:lnTo>
                    <a:pt x="2968" y="14129"/>
                  </a:lnTo>
                  <a:cubicBezTo>
                    <a:pt x="1993" y="14129"/>
                    <a:pt x="1172" y="13307"/>
                    <a:pt x="1172" y="12334"/>
                  </a:cubicBezTo>
                  <a:lnTo>
                    <a:pt x="1172" y="2967"/>
                  </a:lnTo>
                  <a:cubicBezTo>
                    <a:pt x="1172" y="1994"/>
                    <a:pt x="1993" y="1171"/>
                    <a:pt x="2968" y="1171"/>
                  </a:cubicBezTo>
                  <a:close/>
                  <a:moveTo>
                    <a:pt x="2968" y="0"/>
                  </a:moveTo>
                  <a:cubicBezTo>
                    <a:pt x="1351" y="0"/>
                    <a:pt x="1" y="1346"/>
                    <a:pt x="1" y="2967"/>
                  </a:cubicBezTo>
                  <a:lnTo>
                    <a:pt x="1" y="12334"/>
                  </a:lnTo>
                  <a:cubicBezTo>
                    <a:pt x="1" y="13952"/>
                    <a:pt x="1349" y="15299"/>
                    <a:pt x="2968" y="15299"/>
                  </a:cubicBezTo>
                  <a:lnTo>
                    <a:pt x="12333" y="15299"/>
                  </a:lnTo>
                  <a:cubicBezTo>
                    <a:pt x="13953" y="15299"/>
                    <a:pt x="15299" y="13951"/>
                    <a:pt x="15299" y="12334"/>
                  </a:cubicBezTo>
                  <a:lnTo>
                    <a:pt x="15299" y="2967"/>
                  </a:lnTo>
                  <a:cubicBezTo>
                    <a:pt x="15299" y="1345"/>
                    <a:pt x="13948" y="0"/>
                    <a:pt x="1233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19"/>
            <p:cNvSpPr/>
            <p:nvPr/>
          </p:nvSpPr>
          <p:spPr>
            <a:xfrm>
              <a:off x="812101" y="2571761"/>
              <a:ext cx="417066" cy="417024"/>
            </a:xfrm>
            <a:custGeom>
              <a:rect b="b" l="l" r="r" t="t"/>
              <a:pathLst>
                <a:path extrusionOk="0" h="19982" w="19984">
                  <a:moveTo>
                    <a:pt x="17056" y="1172"/>
                  </a:moveTo>
                  <a:cubicBezTo>
                    <a:pt x="18025" y="1172"/>
                    <a:pt x="18812" y="1959"/>
                    <a:pt x="18812" y="2927"/>
                  </a:cubicBezTo>
                  <a:lnTo>
                    <a:pt x="18812" y="17056"/>
                  </a:lnTo>
                  <a:cubicBezTo>
                    <a:pt x="18812" y="18023"/>
                    <a:pt x="18025" y="18811"/>
                    <a:pt x="17056" y="18811"/>
                  </a:cubicBezTo>
                  <a:lnTo>
                    <a:pt x="2928" y="18811"/>
                  </a:lnTo>
                  <a:cubicBezTo>
                    <a:pt x="1961" y="18811"/>
                    <a:pt x="1172" y="18023"/>
                    <a:pt x="1172" y="17056"/>
                  </a:cubicBezTo>
                  <a:lnTo>
                    <a:pt x="1172" y="2927"/>
                  </a:lnTo>
                  <a:cubicBezTo>
                    <a:pt x="1172" y="1959"/>
                    <a:pt x="1961" y="1172"/>
                    <a:pt x="2928" y="1172"/>
                  </a:cubicBezTo>
                  <a:close/>
                  <a:moveTo>
                    <a:pt x="2928" y="1"/>
                  </a:moveTo>
                  <a:cubicBezTo>
                    <a:pt x="1313" y="1"/>
                    <a:pt x="1" y="1313"/>
                    <a:pt x="1" y="2927"/>
                  </a:cubicBezTo>
                  <a:lnTo>
                    <a:pt x="1" y="17056"/>
                  </a:lnTo>
                  <a:cubicBezTo>
                    <a:pt x="1" y="18669"/>
                    <a:pt x="1313" y="19982"/>
                    <a:pt x="2928" y="19982"/>
                  </a:cubicBezTo>
                  <a:lnTo>
                    <a:pt x="17056" y="19982"/>
                  </a:lnTo>
                  <a:cubicBezTo>
                    <a:pt x="18669" y="19982"/>
                    <a:pt x="19984" y="18669"/>
                    <a:pt x="19984" y="17056"/>
                  </a:cubicBezTo>
                  <a:lnTo>
                    <a:pt x="19984" y="2927"/>
                  </a:lnTo>
                  <a:cubicBezTo>
                    <a:pt x="19984" y="1313"/>
                    <a:pt x="18669" y="1"/>
                    <a:pt x="17056"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19"/>
            <p:cNvSpPr/>
            <p:nvPr/>
          </p:nvSpPr>
          <p:spPr>
            <a:xfrm>
              <a:off x="1081712" y="2670306"/>
              <a:ext cx="48878" cy="48898"/>
            </a:xfrm>
            <a:custGeom>
              <a:rect b="b" l="l" r="r" t="t"/>
              <a:pathLst>
                <a:path extrusionOk="0" h="2343" w="2342">
                  <a:moveTo>
                    <a:pt x="1170" y="0"/>
                  </a:moveTo>
                  <a:cubicBezTo>
                    <a:pt x="524" y="0"/>
                    <a:pt x="1" y="526"/>
                    <a:pt x="1" y="1171"/>
                  </a:cubicBezTo>
                  <a:cubicBezTo>
                    <a:pt x="1" y="1817"/>
                    <a:pt x="524" y="2342"/>
                    <a:pt x="1170" y="2342"/>
                  </a:cubicBezTo>
                  <a:cubicBezTo>
                    <a:pt x="1816" y="2342"/>
                    <a:pt x="2341" y="1817"/>
                    <a:pt x="2341" y="1171"/>
                  </a:cubicBezTo>
                  <a:cubicBezTo>
                    <a:pt x="2341" y="526"/>
                    <a:pt x="1816" y="0"/>
                    <a:pt x="1170"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9" name="Google Shape;309;p19"/>
          <p:cNvGrpSpPr/>
          <p:nvPr/>
        </p:nvGrpSpPr>
        <p:grpSpPr>
          <a:xfrm>
            <a:off x="1838745" y="2755544"/>
            <a:ext cx="407391" cy="407391"/>
            <a:chOff x="1323129" y="2571761"/>
            <a:chExt cx="417024" cy="417024"/>
          </a:xfrm>
        </p:grpSpPr>
        <p:sp>
          <p:nvSpPr>
            <p:cNvPr id="310" name="Google Shape;310;p19"/>
            <p:cNvSpPr/>
            <p:nvPr/>
          </p:nvSpPr>
          <p:spPr>
            <a:xfrm>
              <a:off x="1385007" y="2719183"/>
              <a:ext cx="73337" cy="219907"/>
            </a:xfrm>
            <a:custGeom>
              <a:rect b="b" l="l" r="r" t="t"/>
              <a:pathLst>
                <a:path extrusionOk="0" h="10537" w="3514">
                  <a:moveTo>
                    <a:pt x="2342" y="1171"/>
                  </a:moveTo>
                  <a:lnTo>
                    <a:pt x="2342" y="9367"/>
                  </a:lnTo>
                  <a:lnTo>
                    <a:pt x="1171" y="9367"/>
                  </a:lnTo>
                  <a:lnTo>
                    <a:pt x="1171" y="1171"/>
                  </a:lnTo>
                  <a:close/>
                  <a:moveTo>
                    <a:pt x="586" y="0"/>
                  </a:moveTo>
                  <a:cubicBezTo>
                    <a:pt x="264" y="0"/>
                    <a:pt x="0" y="262"/>
                    <a:pt x="0" y="586"/>
                  </a:cubicBezTo>
                  <a:lnTo>
                    <a:pt x="0" y="9951"/>
                  </a:lnTo>
                  <a:cubicBezTo>
                    <a:pt x="0" y="10275"/>
                    <a:pt x="264" y="10537"/>
                    <a:pt x="586" y="10537"/>
                  </a:cubicBezTo>
                  <a:lnTo>
                    <a:pt x="2928" y="10537"/>
                  </a:lnTo>
                  <a:cubicBezTo>
                    <a:pt x="3252" y="10537"/>
                    <a:pt x="3514" y="10275"/>
                    <a:pt x="3514" y="9951"/>
                  </a:cubicBezTo>
                  <a:lnTo>
                    <a:pt x="3514" y="586"/>
                  </a:lnTo>
                  <a:cubicBezTo>
                    <a:pt x="3514" y="262"/>
                    <a:pt x="3252" y="0"/>
                    <a:pt x="292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19"/>
            <p:cNvSpPr/>
            <p:nvPr/>
          </p:nvSpPr>
          <p:spPr>
            <a:xfrm>
              <a:off x="1385007" y="2621430"/>
              <a:ext cx="73337" cy="73337"/>
            </a:xfrm>
            <a:custGeom>
              <a:rect b="b" l="l" r="r" t="t"/>
              <a:pathLst>
                <a:path extrusionOk="0" h="3514" w="3514">
                  <a:moveTo>
                    <a:pt x="1757" y="1171"/>
                  </a:moveTo>
                  <a:cubicBezTo>
                    <a:pt x="2081" y="1171"/>
                    <a:pt x="2342" y="1435"/>
                    <a:pt x="2342" y="1757"/>
                  </a:cubicBezTo>
                  <a:cubicBezTo>
                    <a:pt x="2342" y="2080"/>
                    <a:pt x="2081" y="2342"/>
                    <a:pt x="1757" y="2342"/>
                  </a:cubicBezTo>
                  <a:cubicBezTo>
                    <a:pt x="1435" y="2342"/>
                    <a:pt x="1171" y="2080"/>
                    <a:pt x="1171" y="1757"/>
                  </a:cubicBezTo>
                  <a:cubicBezTo>
                    <a:pt x="1171" y="1435"/>
                    <a:pt x="1435" y="1171"/>
                    <a:pt x="1757" y="1171"/>
                  </a:cubicBezTo>
                  <a:close/>
                  <a:moveTo>
                    <a:pt x="1757" y="0"/>
                  </a:moveTo>
                  <a:cubicBezTo>
                    <a:pt x="789" y="0"/>
                    <a:pt x="0" y="789"/>
                    <a:pt x="0" y="1757"/>
                  </a:cubicBezTo>
                  <a:cubicBezTo>
                    <a:pt x="0" y="2726"/>
                    <a:pt x="789" y="3513"/>
                    <a:pt x="1757" y="3513"/>
                  </a:cubicBezTo>
                  <a:cubicBezTo>
                    <a:pt x="2726" y="3513"/>
                    <a:pt x="3514" y="2726"/>
                    <a:pt x="3514" y="1757"/>
                  </a:cubicBezTo>
                  <a:cubicBezTo>
                    <a:pt x="3514" y="789"/>
                    <a:pt x="2726" y="0"/>
                    <a:pt x="175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19"/>
            <p:cNvSpPr/>
            <p:nvPr/>
          </p:nvSpPr>
          <p:spPr>
            <a:xfrm>
              <a:off x="1482759" y="2718786"/>
              <a:ext cx="195510" cy="220304"/>
            </a:xfrm>
            <a:custGeom>
              <a:rect b="b" l="l" r="r" t="t"/>
              <a:pathLst>
                <a:path extrusionOk="0" h="10556" w="9368">
                  <a:moveTo>
                    <a:pt x="5559" y="1173"/>
                  </a:moveTo>
                  <a:cubicBezTo>
                    <a:pt x="5720" y="1173"/>
                    <a:pt x="5883" y="1186"/>
                    <a:pt x="6044" y="1212"/>
                  </a:cubicBezTo>
                  <a:cubicBezTo>
                    <a:pt x="7422" y="1435"/>
                    <a:pt x="8196" y="2535"/>
                    <a:pt x="8196" y="3669"/>
                  </a:cubicBezTo>
                  <a:lnTo>
                    <a:pt x="8196" y="9386"/>
                  </a:lnTo>
                  <a:lnTo>
                    <a:pt x="7025" y="9386"/>
                  </a:lnTo>
                  <a:lnTo>
                    <a:pt x="7025" y="4702"/>
                  </a:lnTo>
                  <a:cubicBezTo>
                    <a:pt x="7025" y="3411"/>
                    <a:pt x="5975" y="2360"/>
                    <a:pt x="4683" y="2360"/>
                  </a:cubicBezTo>
                  <a:cubicBezTo>
                    <a:pt x="3392" y="2360"/>
                    <a:pt x="2341" y="3411"/>
                    <a:pt x="2341" y="4702"/>
                  </a:cubicBezTo>
                  <a:lnTo>
                    <a:pt x="2341" y="9386"/>
                  </a:lnTo>
                  <a:lnTo>
                    <a:pt x="1170" y="9386"/>
                  </a:lnTo>
                  <a:lnTo>
                    <a:pt x="1170" y="1190"/>
                  </a:lnTo>
                  <a:lnTo>
                    <a:pt x="2341" y="1190"/>
                  </a:lnTo>
                  <a:lnTo>
                    <a:pt x="2341" y="1776"/>
                  </a:lnTo>
                  <a:cubicBezTo>
                    <a:pt x="2341" y="2011"/>
                    <a:pt x="2484" y="2225"/>
                    <a:pt x="2704" y="2316"/>
                  </a:cubicBezTo>
                  <a:cubicBezTo>
                    <a:pt x="2776" y="2346"/>
                    <a:pt x="2852" y="2361"/>
                    <a:pt x="2928" y="2361"/>
                  </a:cubicBezTo>
                  <a:cubicBezTo>
                    <a:pt x="3080" y="2361"/>
                    <a:pt x="3229" y="2301"/>
                    <a:pt x="3341" y="2190"/>
                  </a:cubicBezTo>
                  <a:lnTo>
                    <a:pt x="3615" y="1916"/>
                  </a:lnTo>
                  <a:cubicBezTo>
                    <a:pt x="4086" y="1443"/>
                    <a:pt x="4813" y="1173"/>
                    <a:pt x="5559" y="1173"/>
                  </a:cubicBezTo>
                  <a:close/>
                  <a:moveTo>
                    <a:pt x="5553" y="0"/>
                  </a:moveTo>
                  <a:cubicBezTo>
                    <a:pt x="4823" y="0"/>
                    <a:pt x="4110" y="189"/>
                    <a:pt x="3509" y="536"/>
                  </a:cubicBezTo>
                  <a:cubicBezTo>
                    <a:pt x="3475" y="246"/>
                    <a:pt x="3227" y="19"/>
                    <a:pt x="2927" y="19"/>
                  </a:cubicBezTo>
                  <a:lnTo>
                    <a:pt x="586" y="19"/>
                  </a:lnTo>
                  <a:cubicBezTo>
                    <a:pt x="262" y="19"/>
                    <a:pt x="1" y="281"/>
                    <a:pt x="1" y="605"/>
                  </a:cubicBezTo>
                  <a:lnTo>
                    <a:pt x="1" y="9970"/>
                  </a:lnTo>
                  <a:cubicBezTo>
                    <a:pt x="1" y="10294"/>
                    <a:pt x="262" y="10556"/>
                    <a:pt x="586" y="10556"/>
                  </a:cubicBezTo>
                  <a:lnTo>
                    <a:pt x="2927" y="10556"/>
                  </a:lnTo>
                  <a:cubicBezTo>
                    <a:pt x="3250" y="10556"/>
                    <a:pt x="3512" y="10294"/>
                    <a:pt x="3512" y="9970"/>
                  </a:cubicBezTo>
                  <a:lnTo>
                    <a:pt x="3512" y="4702"/>
                  </a:lnTo>
                  <a:cubicBezTo>
                    <a:pt x="3512" y="4056"/>
                    <a:pt x="4038" y="3531"/>
                    <a:pt x="4683" y="3531"/>
                  </a:cubicBezTo>
                  <a:cubicBezTo>
                    <a:pt x="5329" y="3531"/>
                    <a:pt x="5854" y="4056"/>
                    <a:pt x="5854" y="4702"/>
                  </a:cubicBezTo>
                  <a:lnTo>
                    <a:pt x="5854" y="9970"/>
                  </a:lnTo>
                  <a:cubicBezTo>
                    <a:pt x="5854" y="10294"/>
                    <a:pt x="6116" y="10556"/>
                    <a:pt x="6440" y="10556"/>
                  </a:cubicBezTo>
                  <a:lnTo>
                    <a:pt x="8782" y="10556"/>
                  </a:lnTo>
                  <a:cubicBezTo>
                    <a:pt x="9104" y="10556"/>
                    <a:pt x="9368" y="10294"/>
                    <a:pt x="9368" y="9970"/>
                  </a:cubicBezTo>
                  <a:lnTo>
                    <a:pt x="9368" y="3669"/>
                  </a:lnTo>
                  <a:cubicBezTo>
                    <a:pt x="9368" y="1921"/>
                    <a:pt x="8131" y="364"/>
                    <a:pt x="6231" y="55"/>
                  </a:cubicBezTo>
                  <a:cubicBezTo>
                    <a:pt x="6005" y="18"/>
                    <a:pt x="5779" y="0"/>
                    <a:pt x="5553"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19"/>
            <p:cNvSpPr/>
            <p:nvPr/>
          </p:nvSpPr>
          <p:spPr>
            <a:xfrm>
              <a:off x="1323129" y="2571761"/>
              <a:ext cx="417024" cy="417024"/>
            </a:xfrm>
            <a:custGeom>
              <a:rect b="b" l="l" r="r" t="t"/>
              <a:pathLst>
                <a:path extrusionOk="0" h="19982" w="19982">
                  <a:moveTo>
                    <a:pt x="17015" y="1170"/>
                  </a:moveTo>
                  <a:cubicBezTo>
                    <a:pt x="17989" y="1170"/>
                    <a:pt x="18810" y="1993"/>
                    <a:pt x="18810" y="2966"/>
                  </a:cubicBezTo>
                  <a:lnTo>
                    <a:pt x="18810" y="17015"/>
                  </a:lnTo>
                  <a:cubicBezTo>
                    <a:pt x="18810" y="17990"/>
                    <a:pt x="17989" y="18811"/>
                    <a:pt x="17015" y="18811"/>
                  </a:cubicBezTo>
                  <a:lnTo>
                    <a:pt x="2965" y="18811"/>
                  </a:lnTo>
                  <a:cubicBezTo>
                    <a:pt x="1992" y="18811"/>
                    <a:pt x="1170" y="17990"/>
                    <a:pt x="1170" y="17015"/>
                  </a:cubicBezTo>
                  <a:lnTo>
                    <a:pt x="1170" y="2966"/>
                  </a:lnTo>
                  <a:cubicBezTo>
                    <a:pt x="1170" y="1993"/>
                    <a:pt x="1992" y="1170"/>
                    <a:pt x="2965" y="1170"/>
                  </a:cubicBezTo>
                  <a:close/>
                  <a:moveTo>
                    <a:pt x="2965" y="1"/>
                  </a:moveTo>
                  <a:cubicBezTo>
                    <a:pt x="1347" y="1"/>
                    <a:pt x="0" y="1349"/>
                    <a:pt x="0" y="2966"/>
                  </a:cubicBezTo>
                  <a:lnTo>
                    <a:pt x="0" y="17015"/>
                  </a:lnTo>
                  <a:cubicBezTo>
                    <a:pt x="0" y="18635"/>
                    <a:pt x="1348" y="19982"/>
                    <a:pt x="2965" y="19982"/>
                  </a:cubicBezTo>
                  <a:lnTo>
                    <a:pt x="17017" y="19982"/>
                  </a:lnTo>
                  <a:cubicBezTo>
                    <a:pt x="18635" y="19982"/>
                    <a:pt x="19981" y="18634"/>
                    <a:pt x="19981" y="17015"/>
                  </a:cubicBezTo>
                  <a:lnTo>
                    <a:pt x="19981" y="2966"/>
                  </a:lnTo>
                  <a:cubicBezTo>
                    <a:pt x="19981" y="1347"/>
                    <a:pt x="18633" y="1"/>
                    <a:pt x="1701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4" name="Google Shape;314;p19"/>
          <p:cNvSpPr/>
          <p:nvPr/>
        </p:nvSpPr>
        <p:spPr>
          <a:xfrm>
            <a:off x="2412249" y="2792356"/>
            <a:ext cx="409401" cy="333886"/>
          </a:xfrm>
          <a:custGeom>
            <a:rect b="b" l="l" r="r" t="t"/>
            <a:pathLst>
              <a:path extrusionOk="0" h="16377" w="20081">
                <a:moveTo>
                  <a:pt x="13632" y="1165"/>
                </a:moveTo>
                <a:cubicBezTo>
                  <a:pt x="14903" y="1165"/>
                  <a:pt x="15458" y="1658"/>
                  <a:pt x="15826" y="1984"/>
                </a:cubicBezTo>
                <a:cubicBezTo>
                  <a:pt x="16040" y="2173"/>
                  <a:pt x="16244" y="2353"/>
                  <a:pt x="16548" y="2353"/>
                </a:cubicBezTo>
                <a:cubicBezTo>
                  <a:pt x="16762" y="2353"/>
                  <a:pt x="17038" y="2293"/>
                  <a:pt x="17344" y="2196"/>
                </a:cubicBezTo>
                <a:lnTo>
                  <a:pt x="17344" y="2196"/>
                </a:lnTo>
                <a:cubicBezTo>
                  <a:pt x="17236" y="2288"/>
                  <a:pt x="17119" y="2376"/>
                  <a:pt x="16995" y="2461"/>
                </a:cubicBezTo>
                <a:cubicBezTo>
                  <a:pt x="16780" y="2612"/>
                  <a:pt x="16689" y="2889"/>
                  <a:pt x="16778" y="3137"/>
                </a:cubicBezTo>
                <a:cubicBezTo>
                  <a:pt x="16861" y="3373"/>
                  <a:pt x="17082" y="3528"/>
                  <a:pt x="17329" y="3528"/>
                </a:cubicBezTo>
                <a:cubicBezTo>
                  <a:pt x="17343" y="3528"/>
                  <a:pt x="17358" y="3527"/>
                  <a:pt x="17372" y="3526"/>
                </a:cubicBezTo>
                <a:cubicBezTo>
                  <a:pt x="17475" y="3519"/>
                  <a:pt x="17576" y="3508"/>
                  <a:pt x="17680" y="3494"/>
                </a:cubicBezTo>
                <a:lnTo>
                  <a:pt x="17680" y="3494"/>
                </a:lnTo>
                <a:cubicBezTo>
                  <a:pt x="17275" y="3802"/>
                  <a:pt x="16921" y="3990"/>
                  <a:pt x="16937" y="4786"/>
                </a:cubicBezTo>
                <a:cubicBezTo>
                  <a:pt x="16937" y="4826"/>
                  <a:pt x="16939" y="4881"/>
                  <a:pt x="16939" y="4971"/>
                </a:cubicBezTo>
                <a:cubicBezTo>
                  <a:pt x="16939" y="6510"/>
                  <a:pt x="16350" y="9097"/>
                  <a:pt x="14694" y="11320"/>
                </a:cubicBezTo>
                <a:cubicBezTo>
                  <a:pt x="13372" y="13093"/>
                  <a:pt x="10896" y="15207"/>
                  <a:pt x="6611" y="15207"/>
                </a:cubicBezTo>
                <a:cubicBezTo>
                  <a:pt x="5368" y="15207"/>
                  <a:pt x="4159" y="14996"/>
                  <a:pt x="3001" y="14582"/>
                </a:cubicBezTo>
                <a:cubicBezTo>
                  <a:pt x="4359" y="14345"/>
                  <a:pt x="5612" y="13799"/>
                  <a:pt x="6698" y="12960"/>
                </a:cubicBezTo>
                <a:cubicBezTo>
                  <a:pt x="6893" y="12812"/>
                  <a:pt x="6972" y="12557"/>
                  <a:pt x="6900" y="12323"/>
                </a:cubicBezTo>
                <a:cubicBezTo>
                  <a:pt x="6827" y="12090"/>
                  <a:pt x="6617" y="11925"/>
                  <a:pt x="6372" y="11913"/>
                </a:cubicBezTo>
                <a:cubicBezTo>
                  <a:pt x="5203" y="11849"/>
                  <a:pt x="4280" y="11209"/>
                  <a:pt x="3767" y="10448"/>
                </a:cubicBezTo>
                <a:cubicBezTo>
                  <a:pt x="3968" y="10434"/>
                  <a:pt x="4207" y="10404"/>
                  <a:pt x="4564" y="10340"/>
                </a:cubicBezTo>
                <a:cubicBezTo>
                  <a:pt x="4832" y="10294"/>
                  <a:pt x="5030" y="10071"/>
                  <a:pt x="5047" y="9801"/>
                </a:cubicBezTo>
                <a:cubicBezTo>
                  <a:pt x="5065" y="9532"/>
                  <a:pt x="4895" y="9286"/>
                  <a:pt x="4637" y="9205"/>
                </a:cubicBezTo>
                <a:cubicBezTo>
                  <a:pt x="3296" y="8787"/>
                  <a:pt x="2498" y="8025"/>
                  <a:pt x="2180" y="6838"/>
                </a:cubicBezTo>
                <a:lnTo>
                  <a:pt x="2180" y="6838"/>
                </a:lnTo>
                <a:cubicBezTo>
                  <a:pt x="2390" y="6891"/>
                  <a:pt x="2642" y="6933"/>
                  <a:pt x="3057" y="6986"/>
                </a:cubicBezTo>
                <a:cubicBezTo>
                  <a:pt x="3081" y="6989"/>
                  <a:pt x="3105" y="6991"/>
                  <a:pt x="3129" y="6991"/>
                </a:cubicBezTo>
                <a:cubicBezTo>
                  <a:pt x="3359" y="6991"/>
                  <a:pt x="3571" y="6854"/>
                  <a:pt x="3666" y="6640"/>
                </a:cubicBezTo>
                <a:cubicBezTo>
                  <a:pt x="3770" y="6403"/>
                  <a:pt x="3707" y="6125"/>
                  <a:pt x="3508" y="5957"/>
                </a:cubicBezTo>
                <a:cubicBezTo>
                  <a:pt x="2014" y="4697"/>
                  <a:pt x="1936" y="3409"/>
                  <a:pt x="2210" y="2373"/>
                </a:cubicBezTo>
                <a:lnTo>
                  <a:pt x="2210" y="2373"/>
                </a:lnTo>
                <a:cubicBezTo>
                  <a:pt x="4267" y="4464"/>
                  <a:pt x="6801" y="5670"/>
                  <a:pt x="9880" y="5882"/>
                </a:cubicBezTo>
                <a:cubicBezTo>
                  <a:pt x="9894" y="5883"/>
                  <a:pt x="9908" y="5884"/>
                  <a:pt x="9921" y="5884"/>
                </a:cubicBezTo>
                <a:cubicBezTo>
                  <a:pt x="10265" y="5884"/>
                  <a:pt x="10539" y="5586"/>
                  <a:pt x="10503" y="5239"/>
                </a:cubicBezTo>
                <a:cubicBezTo>
                  <a:pt x="10372" y="3940"/>
                  <a:pt x="10634" y="2919"/>
                  <a:pt x="11281" y="2203"/>
                </a:cubicBezTo>
                <a:cubicBezTo>
                  <a:pt x="11975" y="1437"/>
                  <a:pt x="12981" y="1165"/>
                  <a:pt x="13632" y="1165"/>
                </a:cubicBezTo>
                <a:close/>
                <a:moveTo>
                  <a:pt x="13631" y="1"/>
                </a:moveTo>
                <a:cubicBezTo>
                  <a:pt x="12698" y="1"/>
                  <a:pt x="11363" y="368"/>
                  <a:pt x="10413" y="1418"/>
                </a:cubicBezTo>
                <a:cubicBezTo>
                  <a:pt x="9665" y="2245"/>
                  <a:pt x="9291" y="3332"/>
                  <a:pt x="9300" y="4649"/>
                </a:cubicBezTo>
                <a:cubicBezTo>
                  <a:pt x="6556" y="4315"/>
                  <a:pt x="4306" y="3079"/>
                  <a:pt x="2438" y="887"/>
                </a:cubicBezTo>
                <a:cubicBezTo>
                  <a:pt x="2327" y="756"/>
                  <a:pt x="2163" y="681"/>
                  <a:pt x="1993" y="681"/>
                </a:cubicBezTo>
                <a:cubicBezTo>
                  <a:pt x="1966" y="681"/>
                  <a:pt x="1938" y="683"/>
                  <a:pt x="1911" y="687"/>
                </a:cubicBezTo>
                <a:cubicBezTo>
                  <a:pt x="1713" y="715"/>
                  <a:pt x="1541" y="843"/>
                  <a:pt x="1460" y="1025"/>
                </a:cubicBezTo>
                <a:cubicBezTo>
                  <a:pt x="1207" y="1582"/>
                  <a:pt x="876" y="2444"/>
                  <a:pt x="922" y="3466"/>
                </a:cubicBezTo>
                <a:cubicBezTo>
                  <a:pt x="952" y="4138"/>
                  <a:pt x="1138" y="4773"/>
                  <a:pt x="1479" y="5368"/>
                </a:cubicBezTo>
                <a:cubicBezTo>
                  <a:pt x="1469" y="5367"/>
                  <a:pt x="1459" y="5367"/>
                  <a:pt x="1449" y="5367"/>
                </a:cubicBezTo>
                <a:cubicBezTo>
                  <a:pt x="1114" y="5367"/>
                  <a:pt x="843" y="5650"/>
                  <a:pt x="865" y="5990"/>
                </a:cubicBezTo>
                <a:cubicBezTo>
                  <a:pt x="963" y="7455"/>
                  <a:pt x="1501" y="8589"/>
                  <a:pt x="2470" y="9380"/>
                </a:cubicBezTo>
                <a:cubicBezTo>
                  <a:pt x="2284" y="9528"/>
                  <a:pt x="2208" y="9773"/>
                  <a:pt x="2274" y="9999"/>
                </a:cubicBezTo>
                <a:cubicBezTo>
                  <a:pt x="2578" y="11057"/>
                  <a:pt x="3469" y="12207"/>
                  <a:pt x="4833" y="12757"/>
                </a:cubicBezTo>
                <a:cubicBezTo>
                  <a:pt x="3802" y="13279"/>
                  <a:pt x="2644" y="13546"/>
                  <a:pt x="1412" y="13546"/>
                </a:cubicBezTo>
                <a:cubicBezTo>
                  <a:pt x="1173" y="13546"/>
                  <a:pt x="932" y="13536"/>
                  <a:pt x="689" y="13516"/>
                </a:cubicBezTo>
                <a:cubicBezTo>
                  <a:pt x="673" y="13515"/>
                  <a:pt x="658" y="13514"/>
                  <a:pt x="642" y="13514"/>
                </a:cubicBezTo>
                <a:cubicBezTo>
                  <a:pt x="390" y="13514"/>
                  <a:pt x="164" y="13676"/>
                  <a:pt x="84" y="13919"/>
                </a:cubicBezTo>
                <a:cubicBezTo>
                  <a:pt x="0" y="14177"/>
                  <a:pt x="105" y="14460"/>
                  <a:pt x="338" y="14600"/>
                </a:cubicBezTo>
                <a:cubicBezTo>
                  <a:pt x="2284" y="15778"/>
                  <a:pt x="4395" y="16376"/>
                  <a:pt x="6611" y="16376"/>
                </a:cubicBezTo>
                <a:cubicBezTo>
                  <a:pt x="11382" y="16376"/>
                  <a:pt x="14151" y="14008"/>
                  <a:pt x="15631" y="12019"/>
                </a:cubicBezTo>
                <a:cubicBezTo>
                  <a:pt x="17461" y="9567"/>
                  <a:pt x="18108" y="6689"/>
                  <a:pt x="18108" y="4971"/>
                </a:cubicBezTo>
                <a:cubicBezTo>
                  <a:pt x="18108" y="4747"/>
                  <a:pt x="18103" y="4701"/>
                  <a:pt x="18110" y="4637"/>
                </a:cubicBezTo>
                <a:cubicBezTo>
                  <a:pt x="18336" y="4435"/>
                  <a:pt x="18964" y="4133"/>
                  <a:pt x="19935" y="2718"/>
                </a:cubicBezTo>
                <a:cubicBezTo>
                  <a:pt x="20080" y="2505"/>
                  <a:pt x="20070" y="2221"/>
                  <a:pt x="19909" y="2019"/>
                </a:cubicBezTo>
                <a:cubicBezTo>
                  <a:pt x="19795" y="1879"/>
                  <a:pt x="19625" y="1801"/>
                  <a:pt x="19451" y="1801"/>
                </a:cubicBezTo>
                <a:cubicBezTo>
                  <a:pt x="19377" y="1801"/>
                  <a:pt x="19303" y="1815"/>
                  <a:pt x="19231" y="1844"/>
                </a:cubicBezTo>
                <a:cubicBezTo>
                  <a:pt x="19194" y="1860"/>
                  <a:pt x="19155" y="1874"/>
                  <a:pt x="19118" y="1890"/>
                </a:cubicBezTo>
                <a:cubicBezTo>
                  <a:pt x="19269" y="1630"/>
                  <a:pt x="19392" y="1356"/>
                  <a:pt x="19490" y="1062"/>
                </a:cubicBezTo>
                <a:cubicBezTo>
                  <a:pt x="19564" y="841"/>
                  <a:pt x="19498" y="598"/>
                  <a:pt x="19327" y="443"/>
                </a:cubicBezTo>
                <a:cubicBezTo>
                  <a:pt x="19217" y="344"/>
                  <a:pt x="19076" y="292"/>
                  <a:pt x="18934" y="292"/>
                </a:cubicBezTo>
                <a:cubicBezTo>
                  <a:pt x="18853" y="292"/>
                  <a:pt x="18771" y="309"/>
                  <a:pt x="18694" y="344"/>
                </a:cubicBezTo>
                <a:cubicBezTo>
                  <a:pt x="18690" y="345"/>
                  <a:pt x="18676" y="351"/>
                  <a:pt x="18651" y="363"/>
                </a:cubicBezTo>
                <a:cubicBezTo>
                  <a:pt x="17724" y="830"/>
                  <a:pt x="16999" y="1103"/>
                  <a:pt x="16670" y="1166"/>
                </a:cubicBezTo>
                <a:cubicBezTo>
                  <a:pt x="16647" y="1147"/>
                  <a:pt x="16624" y="1126"/>
                  <a:pt x="16603" y="1106"/>
                </a:cubicBezTo>
                <a:cubicBezTo>
                  <a:pt x="16194" y="745"/>
                  <a:pt x="15347" y="1"/>
                  <a:pt x="13631"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pic>
        <p:nvPicPr>
          <p:cNvPr id="149" name="Google Shape;149;p2"/>
          <p:cNvPicPr preferRelativeResize="0"/>
          <p:nvPr>
            <p:ph idx="2" type="pic"/>
          </p:nvPr>
        </p:nvPicPr>
        <p:blipFill rotWithShape="1">
          <a:blip r:embed="rId3">
            <a:alphaModFix/>
          </a:blip>
          <a:srcRect b="0" l="19787" r="27582" t="0"/>
          <a:stretch/>
        </p:blipFill>
        <p:spPr>
          <a:xfrm>
            <a:off x="5088475" y="770400"/>
            <a:ext cx="3081600" cy="3602700"/>
          </a:xfrm>
          <a:prstGeom prst="roundRect">
            <a:avLst>
              <a:gd fmla="val 8416" name="adj"/>
            </a:avLst>
          </a:prstGeom>
          <a:noFill/>
          <a:ln>
            <a:noFill/>
          </a:ln>
        </p:spPr>
      </p:pic>
      <p:sp>
        <p:nvSpPr>
          <p:cNvPr id="150" name="Google Shape;150;p2"/>
          <p:cNvSpPr txBox="1"/>
          <p:nvPr>
            <p:ph type="title"/>
          </p:nvPr>
        </p:nvSpPr>
        <p:spPr>
          <a:xfrm>
            <a:off x="811975" y="829350"/>
            <a:ext cx="4276500" cy="9897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000"/>
              <a:buNone/>
            </a:pPr>
            <a:r>
              <a:rPr lang="es-PY"/>
              <a:t>Objetivo del Proyecto</a:t>
            </a:r>
            <a:endParaRPr/>
          </a:p>
        </p:txBody>
      </p:sp>
      <p:sp>
        <p:nvSpPr>
          <p:cNvPr id="151" name="Google Shape;151;p2"/>
          <p:cNvSpPr txBox="1"/>
          <p:nvPr>
            <p:ph idx="1" type="subTitle"/>
          </p:nvPr>
        </p:nvSpPr>
        <p:spPr>
          <a:xfrm>
            <a:off x="811975" y="1878550"/>
            <a:ext cx="3993300" cy="2298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s-PY" sz="1800"/>
              <a:t>Implementar un sistema basado en lógica difusa para analizar y clasificar sentimientos en tweets. Se busca mejorar la interpretabilidad y precisión en comparación con métodos tradicionales.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3"/>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PY"/>
              <a:t>INTRODUCCIÓN</a:t>
            </a:r>
            <a:endParaRPr/>
          </a:p>
        </p:txBody>
      </p:sp>
      <p:sp>
        <p:nvSpPr>
          <p:cNvPr id="157" name="Google Shape;157;p3"/>
          <p:cNvSpPr txBox="1"/>
          <p:nvPr>
            <p:ph idx="2" type="subTitle"/>
          </p:nvPr>
        </p:nvSpPr>
        <p:spPr>
          <a:xfrm>
            <a:off x="1808050" y="1298157"/>
            <a:ext cx="6378418" cy="1526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r>
              <a:rPr lang="es-PY" sz="2400"/>
              <a:t>Este proyecto desarrolla un sistema de análisis de sentimientos en tweets basado en lógica difusa, superando las limitaciones de los métodos tradicionales al representar emociones como variables continuas. Esto permite interpretar sentimientos de forma más precisa y útil para áreas como marketing, atención al cliente y gestión de crisis.</a:t>
            </a:r>
            <a:endParaRPr/>
          </a:p>
        </p:txBody>
      </p:sp>
      <p:grpSp>
        <p:nvGrpSpPr>
          <p:cNvPr id="158" name="Google Shape;158;p3"/>
          <p:cNvGrpSpPr/>
          <p:nvPr/>
        </p:nvGrpSpPr>
        <p:grpSpPr>
          <a:xfrm>
            <a:off x="1107086" y="1298157"/>
            <a:ext cx="329193" cy="329185"/>
            <a:chOff x="-3852025" y="2764950"/>
            <a:chExt cx="291450" cy="293000"/>
          </a:xfrm>
        </p:grpSpPr>
        <p:sp>
          <p:nvSpPr>
            <p:cNvPr id="159" name="Google Shape;159;p3"/>
            <p:cNvSpPr/>
            <p:nvPr/>
          </p:nvSpPr>
          <p:spPr>
            <a:xfrm>
              <a:off x="-3852025" y="2764950"/>
              <a:ext cx="291450" cy="293000"/>
            </a:xfrm>
            <a:custGeom>
              <a:rect b="b" l="l" r="r" t="t"/>
              <a:pathLst>
                <a:path extrusionOk="0" h="11720" w="11658">
                  <a:moveTo>
                    <a:pt x="4380" y="693"/>
                  </a:moveTo>
                  <a:cubicBezTo>
                    <a:pt x="6774" y="693"/>
                    <a:pt x="8161" y="1355"/>
                    <a:pt x="8161" y="1733"/>
                  </a:cubicBezTo>
                  <a:cubicBezTo>
                    <a:pt x="8161" y="2080"/>
                    <a:pt x="6774" y="2741"/>
                    <a:pt x="4380" y="2741"/>
                  </a:cubicBezTo>
                  <a:cubicBezTo>
                    <a:pt x="1986" y="2741"/>
                    <a:pt x="599" y="2080"/>
                    <a:pt x="599" y="1733"/>
                  </a:cubicBezTo>
                  <a:cubicBezTo>
                    <a:pt x="631" y="1355"/>
                    <a:pt x="2017" y="693"/>
                    <a:pt x="4380" y="693"/>
                  </a:cubicBezTo>
                  <a:close/>
                  <a:moveTo>
                    <a:pt x="8224" y="2710"/>
                  </a:moveTo>
                  <a:lnTo>
                    <a:pt x="8224" y="4190"/>
                  </a:lnTo>
                  <a:lnTo>
                    <a:pt x="7845" y="4190"/>
                  </a:lnTo>
                  <a:cubicBezTo>
                    <a:pt x="7815" y="4189"/>
                    <a:pt x="7784" y="4189"/>
                    <a:pt x="7753" y="4189"/>
                  </a:cubicBezTo>
                  <a:cubicBezTo>
                    <a:pt x="6625" y="4189"/>
                    <a:pt x="5622" y="4748"/>
                    <a:pt x="4947" y="5545"/>
                  </a:cubicBezTo>
                  <a:cubicBezTo>
                    <a:pt x="4743" y="5555"/>
                    <a:pt x="4544" y="5560"/>
                    <a:pt x="4352" y="5560"/>
                  </a:cubicBezTo>
                  <a:cubicBezTo>
                    <a:pt x="2081" y="5560"/>
                    <a:pt x="662" y="4912"/>
                    <a:pt x="662" y="4505"/>
                  </a:cubicBezTo>
                  <a:lnTo>
                    <a:pt x="662" y="2710"/>
                  </a:lnTo>
                  <a:cubicBezTo>
                    <a:pt x="1639" y="3308"/>
                    <a:pt x="3246" y="3466"/>
                    <a:pt x="4443" y="3466"/>
                  </a:cubicBezTo>
                  <a:cubicBezTo>
                    <a:pt x="5577" y="3466"/>
                    <a:pt x="7215" y="3308"/>
                    <a:pt x="8224" y="2710"/>
                  </a:cubicBezTo>
                  <a:close/>
                  <a:moveTo>
                    <a:pt x="631" y="5514"/>
                  </a:moveTo>
                  <a:cubicBezTo>
                    <a:pt x="1639" y="6081"/>
                    <a:pt x="3309" y="6238"/>
                    <a:pt x="4474" y="6238"/>
                  </a:cubicBezTo>
                  <a:cubicBezTo>
                    <a:pt x="4222" y="6711"/>
                    <a:pt x="4065" y="7309"/>
                    <a:pt x="4065" y="7939"/>
                  </a:cubicBezTo>
                  <a:lnTo>
                    <a:pt x="4065" y="8286"/>
                  </a:lnTo>
                  <a:cubicBezTo>
                    <a:pt x="1860" y="8223"/>
                    <a:pt x="631" y="7624"/>
                    <a:pt x="631" y="7278"/>
                  </a:cubicBezTo>
                  <a:lnTo>
                    <a:pt x="631" y="5514"/>
                  </a:lnTo>
                  <a:close/>
                  <a:moveTo>
                    <a:pt x="631" y="8223"/>
                  </a:moveTo>
                  <a:cubicBezTo>
                    <a:pt x="1576" y="8759"/>
                    <a:pt x="3120" y="8979"/>
                    <a:pt x="4222" y="8979"/>
                  </a:cubicBezTo>
                  <a:cubicBezTo>
                    <a:pt x="4474" y="9798"/>
                    <a:pt x="4947" y="10460"/>
                    <a:pt x="5609" y="10964"/>
                  </a:cubicBezTo>
                  <a:cubicBezTo>
                    <a:pt x="5199" y="11005"/>
                    <a:pt x="4802" y="11024"/>
                    <a:pt x="4424" y="11024"/>
                  </a:cubicBezTo>
                  <a:cubicBezTo>
                    <a:pt x="2216" y="11024"/>
                    <a:pt x="631" y="10391"/>
                    <a:pt x="631" y="9987"/>
                  </a:cubicBezTo>
                  <a:lnTo>
                    <a:pt x="631" y="8223"/>
                  </a:lnTo>
                  <a:close/>
                  <a:moveTo>
                    <a:pt x="7814" y="4852"/>
                  </a:moveTo>
                  <a:cubicBezTo>
                    <a:pt x="9515" y="4852"/>
                    <a:pt x="10933" y="6238"/>
                    <a:pt x="10933" y="7939"/>
                  </a:cubicBezTo>
                  <a:cubicBezTo>
                    <a:pt x="10964" y="9641"/>
                    <a:pt x="9547" y="11027"/>
                    <a:pt x="7814" y="11027"/>
                  </a:cubicBezTo>
                  <a:cubicBezTo>
                    <a:pt x="6113" y="11027"/>
                    <a:pt x="4726" y="9641"/>
                    <a:pt x="4726" y="7939"/>
                  </a:cubicBezTo>
                  <a:cubicBezTo>
                    <a:pt x="4726" y="6238"/>
                    <a:pt x="6113" y="4852"/>
                    <a:pt x="7814" y="4852"/>
                  </a:cubicBezTo>
                  <a:close/>
                  <a:moveTo>
                    <a:pt x="4411" y="0"/>
                  </a:moveTo>
                  <a:cubicBezTo>
                    <a:pt x="3277" y="0"/>
                    <a:pt x="2206" y="158"/>
                    <a:pt x="1418" y="410"/>
                  </a:cubicBezTo>
                  <a:cubicBezTo>
                    <a:pt x="253" y="819"/>
                    <a:pt x="1" y="1323"/>
                    <a:pt x="1" y="1733"/>
                  </a:cubicBezTo>
                  <a:lnTo>
                    <a:pt x="1" y="9987"/>
                  </a:lnTo>
                  <a:cubicBezTo>
                    <a:pt x="1" y="10334"/>
                    <a:pt x="253" y="10901"/>
                    <a:pt x="1418" y="11279"/>
                  </a:cubicBezTo>
                  <a:cubicBezTo>
                    <a:pt x="2269" y="11562"/>
                    <a:pt x="3309" y="11720"/>
                    <a:pt x="4411" y="11720"/>
                  </a:cubicBezTo>
                  <a:cubicBezTo>
                    <a:pt x="5199" y="11720"/>
                    <a:pt x="5955" y="11657"/>
                    <a:pt x="6617" y="11531"/>
                  </a:cubicBezTo>
                  <a:cubicBezTo>
                    <a:pt x="7026" y="11657"/>
                    <a:pt x="7404" y="11720"/>
                    <a:pt x="7845" y="11720"/>
                  </a:cubicBezTo>
                  <a:cubicBezTo>
                    <a:pt x="9925" y="11720"/>
                    <a:pt x="11658" y="10019"/>
                    <a:pt x="11658" y="7939"/>
                  </a:cubicBezTo>
                  <a:cubicBezTo>
                    <a:pt x="11626" y="6175"/>
                    <a:pt x="10397" y="4757"/>
                    <a:pt x="8822" y="4316"/>
                  </a:cubicBezTo>
                  <a:lnTo>
                    <a:pt x="8822" y="1733"/>
                  </a:lnTo>
                  <a:cubicBezTo>
                    <a:pt x="8822" y="1355"/>
                    <a:pt x="8602" y="819"/>
                    <a:pt x="7404" y="410"/>
                  </a:cubicBezTo>
                  <a:cubicBezTo>
                    <a:pt x="6585" y="158"/>
                    <a:pt x="5514" y="0"/>
                    <a:pt x="441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3"/>
            <p:cNvSpPr/>
            <p:nvPr/>
          </p:nvSpPr>
          <p:spPr>
            <a:xfrm>
              <a:off x="-3707100" y="2937425"/>
              <a:ext cx="103200" cy="67775"/>
            </a:xfrm>
            <a:custGeom>
              <a:rect b="b" l="l" r="r" t="t"/>
              <a:pathLst>
                <a:path extrusionOk="0" h="2711" w="4128">
                  <a:moveTo>
                    <a:pt x="3785" y="1"/>
                  </a:moveTo>
                  <a:cubicBezTo>
                    <a:pt x="3695" y="1"/>
                    <a:pt x="3608" y="32"/>
                    <a:pt x="3561" y="95"/>
                  </a:cubicBezTo>
                  <a:lnTo>
                    <a:pt x="1733" y="1923"/>
                  </a:lnTo>
                  <a:lnTo>
                    <a:pt x="599" y="757"/>
                  </a:lnTo>
                  <a:cubicBezTo>
                    <a:pt x="536" y="710"/>
                    <a:pt x="450" y="686"/>
                    <a:pt x="363" y="686"/>
                  </a:cubicBezTo>
                  <a:cubicBezTo>
                    <a:pt x="276" y="686"/>
                    <a:pt x="190" y="710"/>
                    <a:pt x="127" y="757"/>
                  </a:cubicBezTo>
                  <a:cubicBezTo>
                    <a:pt x="1" y="883"/>
                    <a:pt x="1" y="1135"/>
                    <a:pt x="127" y="1229"/>
                  </a:cubicBezTo>
                  <a:lnTo>
                    <a:pt x="1513" y="2616"/>
                  </a:lnTo>
                  <a:cubicBezTo>
                    <a:pt x="1560" y="2679"/>
                    <a:pt x="1647" y="2710"/>
                    <a:pt x="1737" y="2710"/>
                  </a:cubicBezTo>
                  <a:cubicBezTo>
                    <a:pt x="1828" y="2710"/>
                    <a:pt x="1922" y="2679"/>
                    <a:pt x="1985" y="2616"/>
                  </a:cubicBezTo>
                  <a:lnTo>
                    <a:pt x="4033" y="568"/>
                  </a:lnTo>
                  <a:cubicBezTo>
                    <a:pt x="4128" y="442"/>
                    <a:pt x="4128" y="221"/>
                    <a:pt x="4033" y="95"/>
                  </a:cubicBezTo>
                  <a:cubicBezTo>
                    <a:pt x="3970" y="32"/>
                    <a:pt x="3876" y="1"/>
                    <a:pt x="378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4"/>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PY"/>
              <a:t>PRELIMINARES SOBRE LOGICA DIFUSA</a:t>
            </a:r>
            <a:endParaRPr/>
          </a:p>
        </p:txBody>
      </p:sp>
      <p:pic>
        <p:nvPicPr>
          <p:cNvPr id="166" name="Google Shape;166;p4"/>
          <p:cNvPicPr preferRelativeResize="0"/>
          <p:nvPr/>
        </p:nvPicPr>
        <p:blipFill rotWithShape="1">
          <a:blip r:embed="rId3">
            <a:alphaModFix/>
          </a:blip>
          <a:srcRect b="0" l="0" r="0" t="0"/>
          <a:stretch/>
        </p:blipFill>
        <p:spPr>
          <a:xfrm>
            <a:off x="2103899" y="1047358"/>
            <a:ext cx="5161992" cy="2298700"/>
          </a:xfrm>
          <a:prstGeom prst="rect">
            <a:avLst/>
          </a:prstGeom>
          <a:noFill/>
          <a:ln>
            <a:noFill/>
          </a:ln>
        </p:spPr>
      </p:pic>
      <p:pic>
        <p:nvPicPr>
          <p:cNvPr descr="Fuzzy Logic - Inference System" id="167" name="Google Shape;167;p4"/>
          <p:cNvPicPr preferRelativeResize="0"/>
          <p:nvPr/>
        </p:nvPicPr>
        <p:blipFill rotWithShape="1">
          <a:blip r:embed="rId4">
            <a:alphaModFix/>
          </a:blip>
          <a:srcRect b="0" l="0" r="0" t="0"/>
          <a:stretch/>
        </p:blipFill>
        <p:spPr>
          <a:xfrm>
            <a:off x="2103899" y="2844800"/>
            <a:ext cx="5089373" cy="22987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5"/>
          <p:cNvSpPr txBox="1"/>
          <p:nvPr>
            <p:ph type="title"/>
          </p:nvPr>
        </p:nvSpPr>
        <p:spPr>
          <a:xfrm>
            <a:off x="775510" y="159069"/>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PY"/>
              <a:t>MÓDULOS</a:t>
            </a:r>
            <a:endParaRPr/>
          </a:p>
        </p:txBody>
      </p:sp>
      <p:sp>
        <p:nvSpPr>
          <p:cNvPr id="173" name="Google Shape;173;p5"/>
          <p:cNvSpPr txBox="1"/>
          <p:nvPr>
            <p:ph idx="7" type="subTitle"/>
          </p:nvPr>
        </p:nvSpPr>
        <p:spPr>
          <a:xfrm>
            <a:off x="1159957" y="1554825"/>
            <a:ext cx="1607209" cy="37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PY"/>
              <a:t>Lector de Datasets:</a:t>
            </a:r>
            <a:endParaRPr/>
          </a:p>
        </p:txBody>
      </p:sp>
      <p:sp>
        <p:nvSpPr>
          <p:cNvPr id="174" name="Google Shape;174;p5"/>
          <p:cNvSpPr txBox="1"/>
          <p:nvPr>
            <p:ph idx="8" type="subTitle"/>
          </p:nvPr>
        </p:nvSpPr>
        <p:spPr>
          <a:xfrm>
            <a:off x="3816389" y="1579452"/>
            <a:ext cx="2312376" cy="37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PY"/>
              <a:t>Lexicón de Sentimientos</a:t>
            </a:r>
            <a:endParaRPr/>
          </a:p>
        </p:txBody>
      </p:sp>
      <p:sp>
        <p:nvSpPr>
          <p:cNvPr id="175" name="Google Shape;175;p5"/>
          <p:cNvSpPr txBox="1"/>
          <p:nvPr>
            <p:ph idx="9" type="subTitle"/>
          </p:nvPr>
        </p:nvSpPr>
        <p:spPr>
          <a:xfrm>
            <a:off x="6534743" y="1401042"/>
            <a:ext cx="1972800" cy="37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PY"/>
              <a:t>Fuzzificación</a:t>
            </a:r>
            <a:endParaRPr/>
          </a:p>
        </p:txBody>
      </p:sp>
      <p:sp>
        <p:nvSpPr>
          <p:cNvPr id="176" name="Google Shape;176;p5"/>
          <p:cNvSpPr txBox="1"/>
          <p:nvPr>
            <p:ph idx="13" type="subTitle"/>
          </p:nvPr>
        </p:nvSpPr>
        <p:spPr>
          <a:xfrm>
            <a:off x="1162025" y="3274867"/>
            <a:ext cx="2289577" cy="37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PY"/>
              <a:t>Sistema de Inferencia Difusa</a:t>
            </a:r>
            <a:endParaRPr/>
          </a:p>
        </p:txBody>
      </p:sp>
      <p:sp>
        <p:nvSpPr>
          <p:cNvPr id="177" name="Google Shape;177;p5"/>
          <p:cNvSpPr txBox="1"/>
          <p:nvPr>
            <p:ph idx="14" type="subTitle"/>
          </p:nvPr>
        </p:nvSpPr>
        <p:spPr>
          <a:xfrm>
            <a:off x="3773553" y="3086317"/>
            <a:ext cx="1972200" cy="37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PY"/>
              <a:t>Defuzzificación </a:t>
            </a:r>
            <a:endParaRPr/>
          </a:p>
        </p:txBody>
      </p:sp>
      <p:sp>
        <p:nvSpPr>
          <p:cNvPr id="178" name="Google Shape;178;p5"/>
          <p:cNvSpPr txBox="1"/>
          <p:nvPr>
            <p:ph idx="15" type="subTitle"/>
          </p:nvPr>
        </p:nvSpPr>
        <p:spPr>
          <a:xfrm>
            <a:off x="6396889" y="3097564"/>
            <a:ext cx="1972800" cy="3771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2400"/>
              <a:buNone/>
            </a:pPr>
            <a:r>
              <a:rPr lang="es-PY"/>
              <a:t>Benchmarks</a:t>
            </a:r>
            <a:endParaRPr/>
          </a:p>
        </p:txBody>
      </p:sp>
      <p:grpSp>
        <p:nvGrpSpPr>
          <p:cNvPr id="179" name="Google Shape;179;p5"/>
          <p:cNvGrpSpPr/>
          <p:nvPr/>
        </p:nvGrpSpPr>
        <p:grpSpPr>
          <a:xfrm>
            <a:off x="3378784" y="1414185"/>
            <a:ext cx="329194" cy="329202"/>
            <a:chOff x="3282325" y="2035675"/>
            <a:chExt cx="459575" cy="454825"/>
          </a:xfrm>
        </p:grpSpPr>
        <p:sp>
          <p:nvSpPr>
            <p:cNvPr id="180" name="Google Shape;180;p5"/>
            <p:cNvSpPr/>
            <p:nvPr/>
          </p:nvSpPr>
          <p:spPr>
            <a:xfrm>
              <a:off x="3337050" y="2234125"/>
              <a:ext cx="85925" cy="206325"/>
            </a:xfrm>
            <a:custGeom>
              <a:rect b="b" l="l" r="r" t="t"/>
              <a:pathLst>
                <a:path extrusionOk="0" h="8253" w="3437">
                  <a:moveTo>
                    <a:pt x="2305" y="1133"/>
                  </a:moveTo>
                  <a:lnTo>
                    <a:pt x="2305" y="7120"/>
                  </a:lnTo>
                  <a:lnTo>
                    <a:pt x="1133" y="7120"/>
                  </a:lnTo>
                  <a:lnTo>
                    <a:pt x="1133" y="1133"/>
                  </a:lnTo>
                  <a:close/>
                  <a:moveTo>
                    <a:pt x="568" y="0"/>
                  </a:moveTo>
                  <a:cubicBezTo>
                    <a:pt x="254" y="0"/>
                    <a:pt x="1" y="254"/>
                    <a:pt x="1" y="568"/>
                  </a:cubicBezTo>
                  <a:lnTo>
                    <a:pt x="1" y="7688"/>
                  </a:lnTo>
                  <a:cubicBezTo>
                    <a:pt x="1" y="7999"/>
                    <a:pt x="254" y="8253"/>
                    <a:pt x="568" y="8253"/>
                  </a:cubicBezTo>
                  <a:lnTo>
                    <a:pt x="2869" y="8253"/>
                  </a:lnTo>
                  <a:cubicBezTo>
                    <a:pt x="3183" y="8253"/>
                    <a:pt x="3437" y="7999"/>
                    <a:pt x="3437" y="7688"/>
                  </a:cubicBezTo>
                  <a:lnTo>
                    <a:pt x="3437" y="568"/>
                  </a:lnTo>
                  <a:cubicBezTo>
                    <a:pt x="3437" y="254"/>
                    <a:pt x="3183" y="0"/>
                    <a:pt x="286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81" name="Google Shape;181;p5"/>
            <p:cNvSpPr/>
            <p:nvPr/>
          </p:nvSpPr>
          <p:spPr>
            <a:xfrm>
              <a:off x="3451275" y="2175475"/>
              <a:ext cx="84925" cy="264975"/>
            </a:xfrm>
            <a:custGeom>
              <a:rect b="b" l="l" r="r" t="t"/>
              <a:pathLst>
                <a:path extrusionOk="0" h="10599" w="3397">
                  <a:moveTo>
                    <a:pt x="2265" y="1133"/>
                  </a:moveTo>
                  <a:lnTo>
                    <a:pt x="2265" y="9466"/>
                  </a:lnTo>
                  <a:lnTo>
                    <a:pt x="1132" y="9466"/>
                  </a:lnTo>
                  <a:lnTo>
                    <a:pt x="1132" y="1133"/>
                  </a:lnTo>
                  <a:close/>
                  <a:moveTo>
                    <a:pt x="565" y="0"/>
                  </a:moveTo>
                  <a:cubicBezTo>
                    <a:pt x="254" y="0"/>
                    <a:pt x="0" y="254"/>
                    <a:pt x="0" y="565"/>
                  </a:cubicBezTo>
                  <a:lnTo>
                    <a:pt x="0" y="10034"/>
                  </a:lnTo>
                  <a:cubicBezTo>
                    <a:pt x="0" y="10345"/>
                    <a:pt x="254" y="10599"/>
                    <a:pt x="565" y="10599"/>
                  </a:cubicBezTo>
                  <a:lnTo>
                    <a:pt x="2829" y="10599"/>
                  </a:lnTo>
                  <a:cubicBezTo>
                    <a:pt x="3143" y="10599"/>
                    <a:pt x="3397" y="10345"/>
                    <a:pt x="3397" y="10034"/>
                  </a:cubicBezTo>
                  <a:lnTo>
                    <a:pt x="3397" y="565"/>
                  </a:lnTo>
                  <a:cubicBezTo>
                    <a:pt x="3397" y="254"/>
                    <a:pt x="3143" y="0"/>
                    <a:pt x="28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82" name="Google Shape;182;p5"/>
            <p:cNvSpPr/>
            <p:nvPr/>
          </p:nvSpPr>
          <p:spPr>
            <a:xfrm>
              <a:off x="3564500" y="2116825"/>
              <a:ext cx="84950" cy="323625"/>
            </a:xfrm>
            <a:custGeom>
              <a:rect b="b" l="l" r="r" t="t"/>
              <a:pathLst>
                <a:path extrusionOk="0" h="12945" w="3398">
                  <a:moveTo>
                    <a:pt x="2265" y="1132"/>
                  </a:moveTo>
                  <a:lnTo>
                    <a:pt x="2265" y="11812"/>
                  </a:lnTo>
                  <a:lnTo>
                    <a:pt x="1133" y="11812"/>
                  </a:lnTo>
                  <a:lnTo>
                    <a:pt x="1133" y="1132"/>
                  </a:lnTo>
                  <a:close/>
                  <a:moveTo>
                    <a:pt x="565" y="0"/>
                  </a:moveTo>
                  <a:cubicBezTo>
                    <a:pt x="254" y="0"/>
                    <a:pt x="0" y="251"/>
                    <a:pt x="0" y="565"/>
                  </a:cubicBezTo>
                  <a:lnTo>
                    <a:pt x="0" y="12380"/>
                  </a:lnTo>
                  <a:cubicBezTo>
                    <a:pt x="0" y="12691"/>
                    <a:pt x="254" y="12945"/>
                    <a:pt x="565" y="12945"/>
                  </a:cubicBezTo>
                  <a:lnTo>
                    <a:pt x="2829" y="12945"/>
                  </a:lnTo>
                  <a:cubicBezTo>
                    <a:pt x="3144" y="12945"/>
                    <a:pt x="3397" y="12691"/>
                    <a:pt x="3397" y="12380"/>
                  </a:cubicBezTo>
                  <a:lnTo>
                    <a:pt x="3397" y="565"/>
                  </a:lnTo>
                  <a:cubicBezTo>
                    <a:pt x="3397" y="251"/>
                    <a:pt x="3144" y="0"/>
                    <a:pt x="2829"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sp>
          <p:nvSpPr>
            <p:cNvPr id="183" name="Google Shape;183;p5"/>
            <p:cNvSpPr/>
            <p:nvPr/>
          </p:nvSpPr>
          <p:spPr>
            <a:xfrm>
              <a:off x="3282325" y="2035675"/>
              <a:ext cx="459575" cy="454825"/>
            </a:xfrm>
            <a:custGeom>
              <a:rect b="b" l="l" r="r" t="t"/>
              <a:pathLst>
                <a:path extrusionOk="0" h="18193" w="18383">
                  <a:moveTo>
                    <a:pt x="568" y="0"/>
                  </a:moveTo>
                  <a:cubicBezTo>
                    <a:pt x="254" y="0"/>
                    <a:pt x="1" y="251"/>
                    <a:pt x="1" y="565"/>
                  </a:cubicBezTo>
                  <a:lnTo>
                    <a:pt x="1" y="17625"/>
                  </a:lnTo>
                  <a:cubicBezTo>
                    <a:pt x="1" y="17939"/>
                    <a:pt x="254" y="18192"/>
                    <a:pt x="568" y="18192"/>
                  </a:cubicBezTo>
                  <a:lnTo>
                    <a:pt x="17815" y="18192"/>
                  </a:lnTo>
                  <a:cubicBezTo>
                    <a:pt x="18129" y="18192"/>
                    <a:pt x="18383" y="17939"/>
                    <a:pt x="18383" y="17625"/>
                  </a:cubicBezTo>
                  <a:cubicBezTo>
                    <a:pt x="18383" y="17311"/>
                    <a:pt x="18129" y="17060"/>
                    <a:pt x="17815" y="17060"/>
                  </a:cubicBezTo>
                  <a:lnTo>
                    <a:pt x="1133" y="17060"/>
                  </a:lnTo>
                  <a:lnTo>
                    <a:pt x="1133" y="565"/>
                  </a:lnTo>
                  <a:cubicBezTo>
                    <a:pt x="1133" y="251"/>
                    <a:pt x="879" y="0"/>
                    <a:pt x="56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435D74"/>
                </a:solidFill>
                <a:latin typeface="Arial"/>
                <a:ea typeface="Arial"/>
                <a:cs typeface="Arial"/>
                <a:sym typeface="Arial"/>
              </a:endParaRPr>
            </a:p>
          </p:txBody>
        </p:sp>
      </p:grpSp>
      <p:grpSp>
        <p:nvGrpSpPr>
          <p:cNvPr id="184" name="Google Shape;184;p5"/>
          <p:cNvGrpSpPr/>
          <p:nvPr/>
        </p:nvGrpSpPr>
        <p:grpSpPr>
          <a:xfrm>
            <a:off x="764875" y="1414198"/>
            <a:ext cx="329177" cy="329180"/>
            <a:chOff x="-46401050" y="2333325"/>
            <a:chExt cx="300125" cy="300100"/>
          </a:xfrm>
        </p:grpSpPr>
        <p:sp>
          <p:nvSpPr>
            <p:cNvPr id="185" name="Google Shape;185;p5"/>
            <p:cNvSpPr/>
            <p:nvPr/>
          </p:nvSpPr>
          <p:spPr>
            <a:xfrm>
              <a:off x="-46401050" y="2333325"/>
              <a:ext cx="300125" cy="300100"/>
            </a:xfrm>
            <a:custGeom>
              <a:rect b="b" l="l" r="r" t="t"/>
              <a:pathLst>
                <a:path extrusionOk="0" h="12004" w="12005">
                  <a:moveTo>
                    <a:pt x="7719" y="725"/>
                  </a:moveTo>
                  <a:lnTo>
                    <a:pt x="7719" y="2111"/>
                  </a:lnTo>
                  <a:lnTo>
                    <a:pt x="7026" y="2111"/>
                  </a:lnTo>
                  <a:lnTo>
                    <a:pt x="7026" y="725"/>
                  </a:lnTo>
                  <a:close/>
                  <a:moveTo>
                    <a:pt x="9137" y="725"/>
                  </a:moveTo>
                  <a:lnTo>
                    <a:pt x="9137" y="3498"/>
                  </a:lnTo>
                  <a:lnTo>
                    <a:pt x="2805" y="3498"/>
                  </a:lnTo>
                  <a:lnTo>
                    <a:pt x="2805" y="725"/>
                  </a:lnTo>
                  <a:lnTo>
                    <a:pt x="6302" y="725"/>
                  </a:lnTo>
                  <a:lnTo>
                    <a:pt x="6302" y="2489"/>
                  </a:lnTo>
                  <a:cubicBezTo>
                    <a:pt x="6302" y="2678"/>
                    <a:pt x="6459" y="2836"/>
                    <a:pt x="6648" y="2836"/>
                  </a:cubicBezTo>
                  <a:lnTo>
                    <a:pt x="8066" y="2836"/>
                  </a:lnTo>
                  <a:cubicBezTo>
                    <a:pt x="8255" y="2836"/>
                    <a:pt x="8413" y="2678"/>
                    <a:pt x="8413" y="2489"/>
                  </a:cubicBezTo>
                  <a:lnTo>
                    <a:pt x="8413" y="725"/>
                  </a:lnTo>
                  <a:close/>
                  <a:moveTo>
                    <a:pt x="2080" y="725"/>
                  </a:moveTo>
                  <a:lnTo>
                    <a:pt x="2080" y="3876"/>
                  </a:lnTo>
                  <a:cubicBezTo>
                    <a:pt x="2080" y="4065"/>
                    <a:pt x="2238" y="4222"/>
                    <a:pt x="2427" y="4222"/>
                  </a:cubicBezTo>
                  <a:lnTo>
                    <a:pt x="9452" y="4222"/>
                  </a:lnTo>
                  <a:cubicBezTo>
                    <a:pt x="9641" y="4222"/>
                    <a:pt x="9799" y="4065"/>
                    <a:pt x="9799" y="3876"/>
                  </a:cubicBezTo>
                  <a:lnTo>
                    <a:pt x="9799" y="1166"/>
                  </a:lnTo>
                  <a:lnTo>
                    <a:pt x="11217" y="2584"/>
                  </a:lnTo>
                  <a:lnTo>
                    <a:pt x="11217" y="11311"/>
                  </a:lnTo>
                  <a:lnTo>
                    <a:pt x="662" y="11311"/>
                  </a:lnTo>
                  <a:lnTo>
                    <a:pt x="662" y="725"/>
                  </a:lnTo>
                  <a:close/>
                  <a:moveTo>
                    <a:pt x="347" y="1"/>
                  </a:moveTo>
                  <a:cubicBezTo>
                    <a:pt x="158" y="1"/>
                    <a:pt x="1" y="158"/>
                    <a:pt x="1" y="347"/>
                  </a:cubicBezTo>
                  <a:lnTo>
                    <a:pt x="1" y="11657"/>
                  </a:lnTo>
                  <a:cubicBezTo>
                    <a:pt x="1" y="11846"/>
                    <a:pt x="158" y="12004"/>
                    <a:pt x="347" y="12004"/>
                  </a:cubicBezTo>
                  <a:lnTo>
                    <a:pt x="11658" y="12004"/>
                  </a:lnTo>
                  <a:cubicBezTo>
                    <a:pt x="11847" y="12004"/>
                    <a:pt x="12004" y="11846"/>
                    <a:pt x="12004" y="11657"/>
                  </a:cubicBezTo>
                  <a:lnTo>
                    <a:pt x="12004" y="2489"/>
                  </a:lnTo>
                  <a:cubicBezTo>
                    <a:pt x="11941" y="2395"/>
                    <a:pt x="11878" y="2300"/>
                    <a:pt x="11847" y="2237"/>
                  </a:cubicBezTo>
                  <a:lnTo>
                    <a:pt x="9736" y="127"/>
                  </a:lnTo>
                  <a:cubicBezTo>
                    <a:pt x="9641" y="32"/>
                    <a:pt x="9578" y="1"/>
                    <a:pt x="948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5"/>
            <p:cNvSpPr/>
            <p:nvPr/>
          </p:nvSpPr>
          <p:spPr>
            <a:xfrm>
              <a:off x="-46366400" y="2580650"/>
              <a:ext cx="35475" cy="17350"/>
            </a:xfrm>
            <a:custGeom>
              <a:rect b="b" l="l" r="r" t="t"/>
              <a:pathLst>
                <a:path extrusionOk="0" h="694" w="1419">
                  <a:moveTo>
                    <a:pt x="348" y="0"/>
                  </a:moveTo>
                  <a:cubicBezTo>
                    <a:pt x="159" y="0"/>
                    <a:pt x="1" y="158"/>
                    <a:pt x="1" y="347"/>
                  </a:cubicBezTo>
                  <a:cubicBezTo>
                    <a:pt x="1" y="536"/>
                    <a:pt x="159" y="693"/>
                    <a:pt x="348" y="693"/>
                  </a:cubicBezTo>
                  <a:lnTo>
                    <a:pt x="1041" y="693"/>
                  </a:lnTo>
                  <a:cubicBezTo>
                    <a:pt x="1261" y="693"/>
                    <a:pt x="1419" y="536"/>
                    <a:pt x="1419" y="347"/>
                  </a:cubicBezTo>
                  <a:cubicBezTo>
                    <a:pt x="1419" y="158"/>
                    <a:pt x="1261" y="0"/>
                    <a:pt x="104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5"/>
            <p:cNvSpPr/>
            <p:nvPr/>
          </p:nvSpPr>
          <p:spPr>
            <a:xfrm>
              <a:off x="-46313625" y="2457775"/>
              <a:ext cx="122900" cy="122100"/>
            </a:xfrm>
            <a:custGeom>
              <a:rect b="b" l="l" r="r" t="t"/>
              <a:pathLst>
                <a:path extrusionOk="0" h="4884" w="4916">
                  <a:moveTo>
                    <a:pt x="2458" y="662"/>
                  </a:moveTo>
                  <a:cubicBezTo>
                    <a:pt x="3435" y="662"/>
                    <a:pt x="4222" y="1450"/>
                    <a:pt x="4222" y="2426"/>
                  </a:cubicBezTo>
                  <a:cubicBezTo>
                    <a:pt x="4222" y="3403"/>
                    <a:pt x="3435" y="4190"/>
                    <a:pt x="2458" y="4190"/>
                  </a:cubicBezTo>
                  <a:cubicBezTo>
                    <a:pt x="1450" y="4190"/>
                    <a:pt x="662" y="3403"/>
                    <a:pt x="662" y="2426"/>
                  </a:cubicBezTo>
                  <a:cubicBezTo>
                    <a:pt x="662" y="1450"/>
                    <a:pt x="1450" y="662"/>
                    <a:pt x="2458" y="662"/>
                  </a:cubicBezTo>
                  <a:close/>
                  <a:moveTo>
                    <a:pt x="2458" y="0"/>
                  </a:moveTo>
                  <a:cubicBezTo>
                    <a:pt x="1103" y="0"/>
                    <a:pt x="1" y="1103"/>
                    <a:pt x="1" y="2426"/>
                  </a:cubicBezTo>
                  <a:cubicBezTo>
                    <a:pt x="1" y="3781"/>
                    <a:pt x="1103" y="4884"/>
                    <a:pt x="2458" y="4884"/>
                  </a:cubicBezTo>
                  <a:cubicBezTo>
                    <a:pt x="3781" y="4884"/>
                    <a:pt x="4884" y="3749"/>
                    <a:pt x="4884" y="2426"/>
                  </a:cubicBezTo>
                  <a:cubicBezTo>
                    <a:pt x="4916" y="1103"/>
                    <a:pt x="3813" y="0"/>
                    <a:pt x="2458"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5"/>
            <p:cNvSpPr/>
            <p:nvPr/>
          </p:nvSpPr>
          <p:spPr>
            <a:xfrm>
              <a:off x="-46278950" y="2493225"/>
              <a:ext cx="53575" cy="52775"/>
            </a:xfrm>
            <a:custGeom>
              <a:rect b="b" l="l" r="r" t="t"/>
              <a:pathLst>
                <a:path extrusionOk="0" h="2111" w="2143">
                  <a:moveTo>
                    <a:pt x="1071" y="662"/>
                  </a:moveTo>
                  <a:cubicBezTo>
                    <a:pt x="1260" y="662"/>
                    <a:pt x="1418" y="819"/>
                    <a:pt x="1418" y="1008"/>
                  </a:cubicBezTo>
                  <a:cubicBezTo>
                    <a:pt x="1418" y="1197"/>
                    <a:pt x="1260" y="1355"/>
                    <a:pt x="1071" y="1355"/>
                  </a:cubicBezTo>
                  <a:cubicBezTo>
                    <a:pt x="851" y="1355"/>
                    <a:pt x="693" y="1197"/>
                    <a:pt x="693" y="1008"/>
                  </a:cubicBezTo>
                  <a:cubicBezTo>
                    <a:pt x="693" y="819"/>
                    <a:pt x="851" y="662"/>
                    <a:pt x="1071" y="662"/>
                  </a:cubicBezTo>
                  <a:close/>
                  <a:moveTo>
                    <a:pt x="1071" y="0"/>
                  </a:moveTo>
                  <a:cubicBezTo>
                    <a:pt x="473" y="0"/>
                    <a:pt x="0" y="473"/>
                    <a:pt x="0" y="1040"/>
                  </a:cubicBezTo>
                  <a:cubicBezTo>
                    <a:pt x="0" y="1638"/>
                    <a:pt x="473" y="2111"/>
                    <a:pt x="1071" y="2111"/>
                  </a:cubicBezTo>
                  <a:cubicBezTo>
                    <a:pt x="1638" y="2111"/>
                    <a:pt x="2111" y="1638"/>
                    <a:pt x="2111" y="1040"/>
                  </a:cubicBezTo>
                  <a:cubicBezTo>
                    <a:pt x="2142" y="473"/>
                    <a:pt x="1638" y="0"/>
                    <a:pt x="107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9" name="Google Shape;189;p5"/>
          <p:cNvSpPr/>
          <p:nvPr/>
        </p:nvSpPr>
        <p:spPr>
          <a:xfrm>
            <a:off x="5997374" y="1414198"/>
            <a:ext cx="329184" cy="329177"/>
          </a:xfrm>
          <a:custGeom>
            <a:rect b="b" l="l" r="r" t="t"/>
            <a:pathLst>
              <a:path extrusionOk="0" h="12091" w="11941">
                <a:moveTo>
                  <a:pt x="5955" y="796"/>
                </a:moveTo>
                <a:lnTo>
                  <a:pt x="10933" y="3915"/>
                </a:lnTo>
                <a:lnTo>
                  <a:pt x="5955" y="7034"/>
                </a:lnTo>
                <a:lnTo>
                  <a:pt x="977" y="3915"/>
                </a:lnTo>
                <a:lnTo>
                  <a:pt x="5955" y="796"/>
                </a:lnTo>
                <a:close/>
                <a:moveTo>
                  <a:pt x="9924" y="5428"/>
                </a:moveTo>
                <a:lnTo>
                  <a:pt x="10964" y="6058"/>
                </a:lnTo>
                <a:lnTo>
                  <a:pt x="5955" y="9145"/>
                </a:lnTo>
                <a:lnTo>
                  <a:pt x="977" y="6058"/>
                </a:lnTo>
                <a:lnTo>
                  <a:pt x="2017" y="5428"/>
                </a:lnTo>
                <a:lnTo>
                  <a:pt x="5797" y="7790"/>
                </a:lnTo>
                <a:cubicBezTo>
                  <a:pt x="5860" y="7822"/>
                  <a:pt x="5931" y="7838"/>
                  <a:pt x="5994" y="7838"/>
                </a:cubicBezTo>
                <a:cubicBezTo>
                  <a:pt x="6057" y="7838"/>
                  <a:pt x="6112" y="7822"/>
                  <a:pt x="6144" y="7790"/>
                </a:cubicBezTo>
                <a:lnTo>
                  <a:pt x="9924" y="5428"/>
                </a:lnTo>
                <a:close/>
                <a:moveTo>
                  <a:pt x="9956" y="7538"/>
                </a:moveTo>
                <a:lnTo>
                  <a:pt x="10964" y="8169"/>
                </a:lnTo>
                <a:lnTo>
                  <a:pt x="5986" y="11288"/>
                </a:lnTo>
                <a:lnTo>
                  <a:pt x="1040" y="8169"/>
                </a:lnTo>
                <a:lnTo>
                  <a:pt x="2048" y="7538"/>
                </a:lnTo>
                <a:lnTo>
                  <a:pt x="5829" y="9901"/>
                </a:lnTo>
                <a:cubicBezTo>
                  <a:pt x="5892" y="9949"/>
                  <a:pt x="5963" y="9972"/>
                  <a:pt x="6026" y="9972"/>
                </a:cubicBezTo>
                <a:cubicBezTo>
                  <a:pt x="6089" y="9972"/>
                  <a:pt x="6144" y="9949"/>
                  <a:pt x="6175" y="9901"/>
                </a:cubicBezTo>
                <a:lnTo>
                  <a:pt x="9956" y="7538"/>
                </a:lnTo>
                <a:close/>
                <a:moveTo>
                  <a:pt x="5959" y="1"/>
                </a:moveTo>
                <a:cubicBezTo>
                  <a:pt x="5900" y="1"/>
                  <a:pt x="5845" y="25"/>
                  <a:pt x="5797" y="72"/>
                </a:cubicBezTo>
                <a:lnTo>
                  <a:pt x="158" y="3600"/>
                </a:lnTo>
                <a:cubicBezTo>
                  <a:pt x="32" y="3695"/>
                  <a:pt x="0" y="3758"/>
                  <a:pt x="0" y="3915"/>
                </a:cubicBezTo>
                <a:cubicBezTo>
                  <a:pt x="0" y="4073"/>
                  <a:pt x="95" y="4136"/>
                  <a:pt x="158" y="4230"/>
                </a:cubicBezTo>
                <a:lnTo>
                  <a:pt x="1387" y="4987"/>
                </a:lnTo>
                <a:lnTo>
                  <a:pt x="158" y="5743"/>
                </a:lnTo>
                <a:cubicBezTo>
                  <a:pt x="32" y="5806"/>
                  <a:pt x="0" y="5869"/>
                  <a:pt x="0" y="6058"/>
                </a:cubicBezTo>
                <a:cubicBezTo>
                  <a:pt x="0" y="6152"/>
                  <a:pt x="95" y="6278"/>
                  <a:pt x="158" y="6373"/>
                </a:cubicBezTo>
                <a:lnTo>
                  <a:pt x="1387" y="7097"/>
                </a:lnTo>
                <a:lnTo>
                  <a:pt x="158" y="7854"/>
                </a:lnTo>
                <a:cubicBezTo>
                  <a:pt x="32" y="7948"/>
                  <a:pt x="0" y="8011"/>
                  <a:pt x="0" y="8169"/>
                </a:cubicBezTo>
                <a:cubicBezTo>
                  <a:pt x="0" y="8295"/>
                  <a:pt x="95" y="8421"/>
                  <a:pt x="158" y="8484"/>
                </a:cubicBezTo>
                <a:lnTo>
                  <a:pt x="5797" y="12044"/>
                </a:lnTo>
                <a:cubicBezTo>
                  <a:pt x="5860" y="12075"/>
                  <a:pt x="5931" y="12091"/>
                  <a:pt x="5994" y="12091"/>
                </a:cubicBezTo>
                <a:cubicBezTo>
                  <a:pt x="6057" y="12091"/>
                  <a:pt x="6112" y="12075"/>
                  <a:pt x="6144" y="12044"/>
                </a:cubicBezTo>
                <a:lnTo>
                  <a:pt x="11783" y="8484"/>
                </a:lnTo>
                <a:cubicBezTo>
                  <a:pt x="11909" y="8421"/>
                  <a:pt x="11941" y="8326"/>
                  <a:pt x="11941" y="8169"/>
                </a:cubicBezTo>
                <a:cubicBezTo>
                  <a:pt x="11941" y="8043"/>
                  <a:pt x="11846" y="7948"/>
                  <a:pt x="11783" y="7854"/>
                </a:cubicBezTo>
                <a:lnTo>
                  <a:pt x="10555" y="7097"/>
                </a:lnTo>
                <a:lnTo>
                  <a:pt x="11783" y="6373"/>
                </a:lnTo>
                <a:cubicBezTo>
                  <a:pt x="11909" y="6278"/>
                  <a:pt x="11941" y="6152"/>
                  <a:pt x="11941" y="6058"/>
                </a:cubicBezTo>
                <a:cubicBezTo>
                  <a:pt x="11941" y="5932"/>
                  <a:pt x="11846" y="5806"/>
                  <a:pt x="11783" y="5743"/>
                </a:cubicBezTo>
                <a:lnTo>
                  <a:pt x="10555" y="4987"/>
                </a:lnTo>
                <a:lnTo>
                  <a:pt x="11783" y="4230"/>
                </a:lnTo>
                <a:cubicBezTo>
                  <a:pt x="11909" y="4136"/>
                  <a:pt x="11941" y="4073"/>
                  <a:pt x="11941" y="3915"/>
                </a:cubicBezTo>
                <a:cubicBezTo>
                  <a:pt x="11941" y="3758"/>
                  <a:pt x="11846" y="3695"/>
                  <a:pt x="11783" y="3600"/>
                </a:cubicBezTo>
                <a:lnTo>
                  <a:pt x="6144" y="72"/>
                </a:lnTo>
                <a:cubicBezTo>
                  <a:pt x="6081" y="25"/>
                  <a:pt x="6018" y="1"/>
                  <a:pt x="5959"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90" name="Google Shape;190;p5"/>
          <p:cNvGrpSpPr/>
          <p:nvPr/>
        </p:nvGrpSpPr>
        <p:grpSpPr>
          <a:xfrm>
            <a:off x="3384622" y="3145484"/>
            <a:ext cx="329185" cy="329185"/>
            <a:chOff x="-44528075" y="1982825"/>
            <a:chExt cx="300900" cy="301700"/>
          </a:xfrm>
        </p:grpSpPr>
        <p:sp>
          <p:nvSpPr>
            <p:cNvPr id="191" name="Google Shape;191;p5"/>
            <p:cNvSpPr/>
            <p:nvPr/>
          </p:nvSpPr>
          <p:spPr>
            <a:xfrm>
              <a:off x="-44528075" y="1982825"/>
              <a:ext cx="300900" cy="301700"/>
            </a:xfrm>
            <a:custGeom>
              <a:rect b="b" l="l" r="r" t="t"/>
              <a:pathLst>
                <a:path extrusionOk="0" h="12068" w="12036">
                  <a:moveTo>
                    <a:pt x="9547" y="2175"/>
                  </a:moveTo>
                  <a:cubicBezTo>
                    <a:pt x="9736" y="2175"/>
                    <a:pt x="9893" y="2332"/>
                    <a:pt x="9893" y="2521"/>
                  </a:cubicBezTo>
                  <a:lnTo>
                    <a:pt x="9893" y="9547"/>
                  </a:lnTo>
                  <a:cubicBezTo>
                    <a:pt x="9893" y="9736"/>
                    <a:pt x="9736" y="9893"/>
                    <a:pt x="9547" y="9893"/>
                  </a:cubicBezTo>
                  <a:lnTo>
                    <a:pt x="2552" y="9893"/>
                  </a:lnTo>
                  <a:cubicBezTo>
                    <a:pt x="2332" y="9893"/>
                    <a:pt x="2206" y="9736"/>
                    <a:pt x="2206" y="9547"/>
                  </a:cubicBezTo>
                  <a:lnTo>
                    <a:pt x="2206" y="2521"/>
                  </a:lnTo>
                  <a:cubicBezTo>
                    <a:pt x="2206" y="2332"/>
                    <a:pt x="2332" y="2175"/>
                    <a:pt x="2552" y="2175"/>
                  </a:cubicBezTo>
                  <a:close/>
                  <a:moveTo>
                    <a:pt x="3183" y="1"/>
                  </a:moveTo>
                  <a:cubicBezTo>
                    <a:pt x="2994" y="1"/>
                    <a:pt x="2836" y="158"/>
                    <a:pt x="2836" y="347"/>
                  </a:cubicBezTo>
                  <a:lnTo>
                    <a:pt x="2836" y="1419"/>
                  </a:lnTo>
                  <a:lnTo>
                    <a:pt x="2458" y="1419"/>
                  </a:lnTo>
                  <a:cubicBezTo>
                    <a:pt x="1891" y="1419"/>
                    <a:pt x="1418" y="1891"/>
                    <a:pt x="1418" y="2490"/>
                  </a:cubicBezTo>
                  <a:lnTo>
                    <a:pt x="1418" y="2836"/>
                  </a:lnTo>
                  <a:lnTo>
                    <a:pt x="347" y="2836"/>
                  </a:lnTo>
                  <a:cubicBezTo>
                    <a:pt x="158" y="2836"/>
                    <a:pt x="1" y="2994"/>
                    <a:pt x="1" y="3183"/>
                  </a:cubicBezTo>
                  <a:cubicBezTo>
                    <a:pt x="1" y="3372"/>
                    <a:pt x="158" y="3529"/>
                    <a:pt x="347" y="3529"/>
                  </a:cubicBezTo>
                  <a:lnTo>
                    <a:pt x="1418" y="3529"/>
                  </a:lnTo>
                  <a:lnTo>
                    <a:pt x="1418" y="4254"/>
                  </a:lnTo>
                  <a:lnTo>
                    <a:pt x="347" y="4254"/>
                  </a:lnTo>
                  <a:cubicBezTo>
                    <a:pt x="158" y="4254"/>
                    <a:pt x="1" y="4412"/>
                    <a:pt x="1" y="4601"/>
                  </a:cubicBezTo>
                  <a:cubicBezTo>
                    <a:pt x="1" y="4821"/>
                    <a:pt x="158" y="4979"/>
                    <a:pt x="347" y="4979"/>
                  </a:cubicBezTo>
                  <a:lnTo>
                    <a:pt x="1418" y="4979"/>
                  </a:lnTo>
                  <a:lnTo>
                    <a:pt x="1418" y="5672"/>
                  </a:lnTo>
                  <a:lnTo>
                    <a:pt x="347" y="5672"/>
                  </a:lnTo>
                  <a:cubicBezTo>
                    <a:pt x="158" y="5672"/>
                    <a:pt x="1" y="5829"/>
                    <a:pt x="1" y="6018"/>
                  </a:cubicBezTo>
                  <a:cubicBezTo>
                    <a:pt x="1" y="6239"/>
                    <a:pt x="158" y="6396"/>
                    <a:pt x="347" y="6396"/>
                  </a:cubicBezTo>
                  <a:lnTo>
                    <a:pt x="1418" y="6396"/>
                  </a:lnTo>
                  <a:lnTo>
                    <a:pt x="1418" y="7090"/>
                  </a:lnTo>
                  <a:lnTo>
                    <a:pt x="347" y="7090"/>
                  </a:lnTo>
                  <a:cubicBezTo>
                    <a:pt x="158" y="7090"/>
                    <a:pt x="1" y="7247"/>
                    <a:pt x="1" y="7436"/>
                  </a:cubicBezTo>
                  <a:cubicBezTo>
                    <a:pt x="1" y="7657"/>
                    <a:pt x="158" y="7814"/>
                    <a:pt x="347" y="7814"/>
                  </a:cubicBezTo>
                  <a:lnTo>
                    <a:pt x="1418" y="7814"/>
                  </a:lnTo>
                  <a:lnTo>
                    <a:pt x="1418" y="8507"/>
                  </a:lnTo>
                  <a:lnTo>
                    <a:pt x="347" y="8507"/>
                  </a:lnTo>
                  <a:cubicBezTo>
                    <a:pt x="158" y="8507"/>
                    <a:pt x="1" y="8665"/>
                    <a:pt x="1" y="8854"/>
                  </a:cubicBezTo>
                  <a:cubicBezTo>
                    <a:pt x="1" y="9074"/>
                    <a:pt x="158" y="9232"/>
                    <a:pt x="347" y="9232"/>
                  </a:cubicBezTo>
                  <a:lnTo>
                    <a:pt x="1418" y="9232"/>
                  </a:lnTo>
                  <a:lnTo>
                    <a:pt x="1418" y="9578"/>
                  </a:lnTo>
                  <a:cubicBezTo>
                    <a:pt x="1418" y="10177"/>
                    <a:pt x="1891" y="10650"/>
                    <a:pt x="2458" y="10650"/>
                  </a:cubicBezTo>
                  <a:lnTo>
                    <a:pt x="2836" y="10650"/>
                  </a:lnTo>
                  <a:lnTo>
                    <a:pt x="2836" y="11689"/>
                  </a:lnTo>
                  <a:cubicBezTo>
                    <a:pt x="2836" y="11910"/>
                    <a:pt x="2994" y="12067"/>
                    <a:pt x="3183" y="12067"/>
                  </a:cubicBezTo>
                  <a:cubicBezTo>
                    <a:pt x="3372" y="12067"/>
                    <a:pt x="3529" y="11910"/>
                    <a:pt x="3529" y="11689"/>
                  </a:cubicBezTo>
                  <a:lnTo>
                    <a:pt x="3529" y="10555"/>
                  </a:lnTo>
                  <a:lnTo>
                    <a:pt x="4254" y="10555"/>
                  </a:lnTo>
                  <a:lnTo>
                    <a:pt x="4254" y="11626"/>
                  </a:lnTo>
                  <a:cubicBezTo>
                    <a:pt x="4254" y="11815"/>
                    <a:pt x="4411" y="11973"/>
                    <a:pt x="4600" y="11973"/>
                  </a:cubicBezTo>
                  <a:cubicBezTo>
                    <a:pt x="4789" y="11973"/>
                    <a:pt x="4947" y="11815"/>
                    <a:pt x="4947" y="11626"/>
                  </a:cubicBezTo>
                  <a:lnTo>
                    <a:pt x="4947" y="10555"/>
                  </a:lnTo>
                  <a:lnTo>
                    <a:pt x="5671" y="10555"/>
                  </a:lnTo>
                  <a:lnTo>
                    <a:pt x="5671" y="11626"/>
                  </a:lnTo>
                  <a:cubicBezTo>
                    <a:pt x="5671" y="11815"/>
                    <a:pt x="5829" y="11973"/>
                    <a:pt x="6018" y="11973"/>
                  </a:cubicBezTo>
                  <a:cubicBezTo>
                    <a:pt x="6207" y="11973"/>
                    <a:pt x="6365" y="11815"/>
                    <a:pt x="6365" y="11626"/>
                  </a:cubicBezTo>
                  <a:lnTo>
                    <a:pt x="6365" y="10555"/>
                  </a:lnTo>
                  <a:lnTo>
                    <a:pt x="7089" y="10555"/>
                  </a:lnTo>
                  <a:lnTo>
                    <a:pt x="7089" y="11626"/>
                  </a:lnTo>
                  <a:cubicBezTo>
                    <a:pt x="7089" y="11815"/>
                    <a:pt x="7247" y="11973"/>
                    <a:pt x="7436" y="11973"/>
                  </a:cubicBezTo>
                  <a:cubicBezTo>
                    <a:pt x="7625" y="11973"/>
                    <a:pt x="7782" y="11815"/>
                    <a:pt x="7782" y="11626"/>
                  </a:cubicBezTo>
                  <a:lnTo>
                    <a:pt x="7782" y="10555"/>
                  </a:lnTo>
                  <a:lnTo>
                    <a:pt x="8507" y="10555"/>
                  </a:lnTo>
                  <a:lnTo>
                    <a:pt x="8507" y="11626"/>
                  </a:lnTo>
                  <a:cubicBezTo>
                    <a:pt x="8507" y="11815"/>
                    <a:pt x="8664" y="11973"/>
                    <a:pt x="8853" y="11973"/>
                  </a:cubicBezTo>
                  <a:cubicBezTo>
                    <a:pt x="9042" y="11973"/>
                    <a:pt x="9200" y="11815"/>
                    <a:pt x="9200" y="11626"/>
                  </a:cubicBezTo>
                  <a:lnTo>
                    <a:pt x="9200" y="10555"/>
                  </a:lnTo>
                  <a:lnTo>
                    <a:pt x="9547" y="10555"/>
                  </a:lnTo>
                  <a:cubicBezTo>
                    <a:pt x="10145" y="10555"/>
                    <a:pt x="10618" y="10082"/>
                    <a:pt x="10618" y="9484"/>
                  </a:cubicBezTo>
                  <a:lnTo>
                    <a:pt x="10618" y="9137"/>
                  </a:lnTo>
                  <a:lnTo>
                    <a:pt x="11689" y="9137"/>
                  </a:lnTo>
                  <a:cubicBezTo>
                    <a:pt x="11878" y="9137"/>
                    <a:pt x="12035" y="8980"/>
                    <a:pt x="12035" y="8791"/>
                  </a:cubicBezTo>
                  <a:cubicBezTo>
                    <a:pt x="12035" y="8602"/>
                    <a:pt x="11878" y="8444"/>
                    <a:pt x="11689" y="8444"/>
                  </a:cubicBezTo>
                  <a:lnTo>
                    <a:pt x="10618" y="8444"/>
                  </a:lnTo>
                  <a:lnTo>
                    <a:pt x="10618" y="7720"/>
                  </a:lnTo>
                  <a:lnTo>
                    <a:pt x="11689" y="7720"/>
                  </a:lnTo>
                  <a:cubicBezTo>
                    <a:pt x="11878" y="7720"/>
                    <a:pt x="12035" y="7562"/>
                    <a:pt x="12035" y="7373"/>
                  </a:cubicBezTo>
                  <a:cubicBezTo>
                    <a:pt x="12035" y="7153"/>
                    <a:pt x="11878" y="6995"/>
                    <a:pt x="11689" y="6995"/>
                  </a:cubicBezTo>
                  <a:lnTo>
                    <a:pt x="10618" y="6995"/>
                  </a:lnTo>
                  <a:lnTo>
                    <a:pt x="10618" y="6302"/>
                  </a:lnTo>
                  <a:lnTo>
                    <a:pt x="11689" y="6302"/>
                  </a:lnTo>
                  <a:cubicBezTo>
                    <a:pt x="11878" y="6302"/>
                    <a:pt x="12035" y="6144"/>
                    <a:pt x="12035" y="5955"/>
                  </a:cubicBezTo>
                  <a:cubicBezTo>
                    <a:pt x="12035" y="5735"/>
                    <a:pt x="11878" y="5577"/>
                    <a:pt x="11689" y="5577"/>
                  </a:cubicBezTo>
                  <a:lnTo>
                    <a:pt x="10618" y="5577"/>
                  </a:lnTo>
                  <a:lnTo>
                    <a:pt x="10618" y="4884"/>
                  </a:lnTo>
                  <a:lnTo>
                    <a:pt x="11689" y="4884"/>
                  </a:lnTo>
                  <a:lnTo>
                    <a:pt x="11689" y="4979"/>
                  </a:lnTo>
                  <a:cubicBezTo>
                    <a:pt x="11878" y="4979"/>
                    <a:pt x="12035" y="4821"/>
                    <a:pt x="12035" y="4601"/>
                  </a:cubicBezTo>
                  <a:cubicBezTo>
                    <a:pt x="12035" y="4412"/>
                    <a:pt x="11878" y="4254"/>
                    <a:pt x="11689" y="4254"/>
                  </a:cubicBezTo>
                  <a:lnTo>
                    <a:pt x="10618" y="4254"/>
                  </a:lnTo>
                  <a:lnTo>
                    <a:pt x="10618" y="3529"/>
                  </a:lnTo>
                  <a:lnTo>
                    <a:pt x="11689" y="3529"/>
                  </a:lnTo>
                  <a:cubicBezTo>
                    <a:pt x="11878" y="3529"/>
                    <a:pt x="12035" y="3372"/>
                    <a:pt x="12035" y="3183"/>
                  </a:cubicBezTo>
                  <a:cubicBezTo>
                    <a:pt x="12035" y="2994"/>
                    <a:pt x="11878" y="2836"/>
                    <a:pt x="11689" y="2836"/>
                  </a:cubicBezTo>
                  <a:lnTo>
                    <a:pt x="10618" y="2836"/>
                  </a:lnTo>
                  <a:lnTo>
                    <a:pt x="10618" y="2490"/>
                  </a:lnTo>
                  <a:cubicBezTo>
                    <a:pt x="10618" y="1891"/>
                    <a:pt x="10145" y="1419"/>
                    <a:pt x="9547" y="1419"/>
                  </a:cubicBezTo>
                  <a:lnTo>
                    <a:pt x="9200" y="1419"/>
                  </a:lnTo>
                  <a:lnTo>
                    <a:pt x="9200" y="347"/>
                  </a:lnTo>
                  <a:cubicBezTo>
                    <a:pt x="9200" y="158"/>
                    <a:pt x="9042" y="1"/>
                    <a:pt x="8853" y="1"/>
                  </a:cubicBezTo>
                  <a:cubicBezTo>
                    <a:pt x="8664" y="1"/>
                    <a:pt x="8507" y="158"/>
                    <a:pt x="8507" y="347"/>
                  </a:cubicBezTo>
                  <a:lnTo>
                    <a:pt x="8507" y="1419"/>
                  </a:lnTo>
                  <a:lnTo>
                    <a:pt x="7782" y="1419"/>
                  </a:lnTo>
                  <a:lnTo>
                    <a:pt x="7782" y="347"/>
                  </a:lnTo>
                  <a:cubicBezTo>
                    <a:pt x="7782" y="158"/>
                    <a:pt x="7625" y="1"/>
                    <a:pt x="7436" y="1"/>
                  </a:cubicBezTo>
                  <a:cubicBezTo>
                    <a:pt x="7247" y="1"/>
                    <a:pt x="7089" y="158"/>
                    <a:pt x="7089" y="347"/>
                  </a:cubicBezTo>
                  <a:lnTo>
                    <a:pt x="7089" y="1419"/>
                  </a:lnTo>
                  <a:lnTo>
                    <a:pt x="6365" y="1419"/>
                  </a:lnTo>
                  <a:lnTo>
                    <a:pt x="6365" y="347"/>
                  </a:lnTo>
                  <a:cubicBezTo>
                    <a:pt x="6365" y="158"/>
                    <a:pt x="6207" y="1"/>
                    <a:pt x="6018" y="1"/>
                  </a:cubicBezTo>
                  <a:cubicBezTo>
                    <a:pt x="5829" y="1"/>
                    <a:pt x="5671" y="158"/>
                    <a:pt x="5671" y="347"/>
                  </a:cubicBezTo>
                  <a:lnTo>
                    <a:pt x="5671" y="1419"/>
                  </a:lnTo>
                  <a:lnTo>
                    <a:pt x="4947" y="1419"/>
                  </a:lnTo>
                  <a:lnTo>
                    <a:pt x="4947" y="347"/>
                  </a:lnTo>
                  <a:cubicBezTo>
                    <a:pt x="4947" y="158"/>
                    <a:pt x="4789" y="1"/>
                    <a:pt x="4600" y="1"/>
                  </a:cubicBezTo>
                  <a:cubicBezTo>
                    <a:pt x="4411" y="1"/>
                    <a:pt x="4254" y="158"/>
                    <a:pt x="4254" y="347"/>
                  </a:cubicBezTo>
                  <a:lnTo>
                    <a:pt x="4254" y="1419"/>
                  </a:lnTo>
                  <a:lnTo>
                    <a:pt x="3529" y="1419"/>
                  </a:lnTo>
                  <a:lnTo>
                    <a:pt x="3529" y="347"/>
                  </a:lnTo>
                  <a:cubicBezTo>
                    <a:pt x="3529" y="158"/>
                    <a:pt x="3372" y="1"/>
                    <a:pt x="3183"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2" name="Google Shape;192;p5"/>
            <p:cNvSpPr/>
            <p:nvPr/>
          </p:nvSpPr>
          <p:spPr>
            <a:xfrm>
              <a:off x="-44455600" y="2053725"/>
              <a:ext cx="17350" cy="18125"/>
            </a:xfrm>
            <a:custGeom>
              <a:rect b="b" l="l" r="r" t="t"/>
              <a:pathLst>
                <a:path extrusionOk="0" h="725" w="694">
                  <a:moveTo>
                    <a:pt x="347" y="0"/>
                  </a:moveTo>
                  <a:cubicBezTo>
                    <a:pt x="158" y="0"/>
                    <a:pt x="0" y="158"/>
                    <a:pt x="0" y="347"/>
                  </a:cubicBezTo>
                  <a:cubicBezTo>
                    <a:pt x="0" y="567"/>
                    <a:pt x="158" y="725"/>
                    <a:pt x="347" y="725"/>
                  </a:cubicBezTo>
                  <a:cubicBezTo>
                    <a:pt x="536" y="725"/>
                    <a:pt x="693" y="567"/>
                    <a:pt x="693" y="347"/>
                  </a:cubicBezTo>
                  <a:cubicBezTo>
                    <a:pt x="693" y="158"/>
                    <a:pt x="536" y="0"/>
                    <a:pt x="3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3" name="Google Shape;193;p5"/>
            <p:cNvSpPr/>
            <p:nvPr/>
          </p:nvSpPr>
          <p:spPr>
            <a:xfrm>
              <a:off x="-44455600"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5"/>
            <p:cNvSpPr/>
            <p:nvPr/>
          </p:nvSpPr>
          <p:spPr>
            <a:xfrm>
              <a:off x="-44314625" y="21947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4" y="536"/>
                    <a:pt x="694" y="347"/>
                  </a:cubicBezTo>
                  <a:cubicBezTo>
                    <a:pt x="694"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5"/>
            <p:cNvSpPr/>
            <p:nvPr/>
          </p:nvSpPr>
          <p:spPr>
            <a:xfrm>
              <a:off x="-44314625" y="2053725"/>
              <a:ext cx="17350" cy="18125"/>
            </a:xfrm>
            <a:custGeom>
              <a:rect b="b" l="l" r="r" t="t"/>
              <a:pathLst>
                <a:path extrusionOk="0" h="725" w="694">
                  <a:moveTo>
                    <a:pt x="347" y="0"/>
                  </a:moveTo>
                  <a:cubicBezTo>
                    <a:pt x="158" y="0"/>
                    <a:pt x="0" y="158"/>
                    <a:pt x="0" y="347"/>
                  </a:cubicBezTo>
                  <a:cubicBezTo>
                    <a:pt x="0" y="536"/>
                    <a:pt x="158" y="725"/>
                    <a:pt x="347" y="725"/>
                  </a:cubicBezTo>
                  <a:cubicBezTo>
                    <a:pt x="536" y="725"/>
                    <a:pt x="694" y="536"/>
                    <a:pt x="694" y="347"/>
                  </a:cubicBezTo>
                  <a:cubicBezTo>
                    <a:pt x="694" y="158"/>
                    <a:pt x="536" y="0"/>
                    <a:pt x="347"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5"/>
            <p:cNvSpPr/>
            <p:nvPr/>
          </p:nvSpPr>
          <p:spPr>
            <a:xfrm>
              <a:off x="-44447725" y="2062375"/>
              <a:ext cx="143350" cy="140225"/>
            </a:xfrm>
            <a:custGeom>
              <a:rect b="b" l="l" r="r" t="t"/>
              <a:pathLst>
                <a:path extrusionOk="0" h="5609" w="5734">
                  <a:moveTo>
                    <a:pt x="3182" y="757"/>
                  </a:moveTo>
                  <a:lnTo>
                    <a:pt x="3182" y="883"/>
                  </a:lnTo>
                  <a:cubicBezTo>
                    <a:pt x="3182" y="1041"/>
                    <a:pt x="3277" y="1167"/>
                    <a:pt x="3434" y="1198"/>
                  </a:cubicBezTo>
                  <a:cubicBezTo>
                    <a:pt x="3623" y="1261"/>
                    <a:pt x="3812" y="1387"/>
                    <a:pt x="3970" y="1513"/>
                  </a:cubicBezTo>
                  <a:cubicBezTo>
                    <a:pt x="4049" y="1553"/>
                    <a:pt x="4142" y="1593"/>
                    <a:pt x="4231" y="1593"/>
                  </a:cubicBezTo>
                  <a:cubicBezTo>
                    <a:pt x="4282" y="1593"/>
                    <a:pt x="4333" y="1579"/>
                    <a:pt x="4379" y="1545"/>
                  </a:cubicBezTo>
                  <a:lnTo>
                    <a:pt x="4505" y="1482"/>
                  </a:lnTo>
                  <a:lnTo>
                    <a:pt x="4852" y="2049"/>
                  </a:lnTo>
                  <a:lnTo>
                    <a:pt x="4726" y="2143"/>
                  </a:lnTo>
                  <a:cubicBezTo>
                    <a:pt x="4600" y="2206"/>
                    <a:pt x="4537" y="2364"/>
                    <a:pt x="4568" y="2490"/>
                  </a:cubicBezTo>
                  <a:cubicBezTo>
                    <a:pt x="4600" y="2710"/>
                    <a:pt x="4600" y="2899"/>
                    <a:pt x="4568" y="3120"/>
                  </a:cubicBezTo>
                  <a:cubicBezTo>
                    <a:pt x="4537" y="3277"/>
                    <a:pt x="4600" y="3403"/>
                    <a:pt x="4726" y="3466"/>
                  </a:cubicBezTo>
                  <a:lnTo>
                    <a:pt x="4852" y="3561"/>
                  </a:lnTo>
                  <a:lnTo>
                    <a:pt x="4505" y="4128"/>
                  </a:lnTo>
                  <a:lnTo>
                    <a:pt x="4379" y="4065"/>
                  </a:lnTo>
                  <a:cubicBezTo>
                    <a:pt x="4323" y="4037"/>
                    <a:pt x="4260" y="4021"/>
                    <a:pt x="4196" y="4021"/>
                  </a:cubicBezTo>
                  <a:cubicBezTo>
                    <a:pt x="4118" y="4021"/>
                    <a:pt x="4039" y="4044"/>
                    <a:pt x="3970" y="4097"/>
                  </a:cubicBezTo>
                  <a:cubicBezTo>
                    <a:pt x="3812" y="4254"/>
                    <a:pt x="3623" y="4349"/>
                    <a:pt x="3434" y="4412"/>
                  </a:cubicBezTo>
                  <a:cubicBezTo>
                    <a:pt x="3277" y="4475"/>
                    <a:pt x="3182" y="4632"/>
                    <a:pt x="3182" y="4727"/>
                  </a:cubicBezTo>
                  <a:lnTo>
                    <a:pt x="3182" y="4853"/>
                  </a:lnTo>
                  <a:lnTo>
                    <a:pt x="2489" y="4853"/>
                  </a:lnTo>
                  <a:lnTo>
                    <a:pt x="2489" y="4727"/>
                  </a:lnTo>
                  <a:cubicBezTo>
                    <a:pt x="2489" y="4569"/>
                    <a:pt x="2394" y="4475"/>
                    <a:pt x="2237" y="4412"/>
                  </a:cubicBezTo>
                  <a:cubicBezTo>
                    <a:pt x="2048" y="4349"/>
                    <a:pt x="1859" y="4223"/>
                    <a:pt x="1701" y="4097"/>
                  </a:cubicBezTo>
                  <a:cubicBezTo>
                    <a:pt x="1622" y="4057"/>
                    <a:pt x="1529" y="4017"/>
                    <a:pt x="1440" y="4017"/>
                  </a:cubicBezTo>
                  <a:cubicBezTo>
                    <a:pt x="1389" y="4017"/>
                    <a:pt x="1338" y="4030"/>
                    <a:pt x="1292" y="4065"/>
                  </a:cubicBezTo>
                  <a:lnTo>
                    <a:pt x="1166" y="4128"/>
                  </a:lnTo>
                  <a:lnTo>
                    <a:pt x="819" y="3561"/>
                  </a:lnTo>
                  <a:lnTo>
                    <a:pt x="945" y="3466"/>
                  </a:lnTo>
                  <a:cubicBezTo>
                    <a:pt x="1071" y="3403"/>
                    <a:pt x="1134" y="3246"/>
                    <a:pt x="1103" y="3120"/>
                  </a:cubicBezTo>
                  <a:cubicBezTo>
                    <a:pt x="1071" y="2899"/>
                    <a:pt x="1071" y="2710"/>
                    <a:pt x="1103" y="2490"/>
                  </a:cubicBezTo>
                  <a:cubicBezTo>
                    <a:pt x="1134" y="2332"/>
                    <a:pt x="1071" y="2206"/>
                    <a:pt x="945" y="2143"/>
                  </a:cubicBezTo>
                  <a:lnTo>
                    <a:pt x="819" y="2049"/>
                  </a:lnTo>
                  <a:lnTo>
                    <a:pt x="1166" y="1482"/>
                  </a:lnTo>
                  <a:lnTo>
                    <a:pt x="1292" y="1545"/>
                  </a:lnTo>
                  <a:cubicBezTo>
                    <a:pt x="1350" y="1589"/>
                    <a:pt x="1416" y="1612"/>
                    <a:pt x="1481" y="1612"/>
                  </a:cubicBezTo>
                  <a:cubicBezTo>
                    <a:pt x="1557" y="1612"/>
                    <a:pt x="1634" y="1581"/>
                    <a:pt x="1701" y="1513"/>
                  </a:cubicBezTo>
                  <a:cubicBezTo>
                    <a:pt x="1859" y="1356"/>
                    <a:pt x="2048" y="1261"/>
                    <a:pt x="2237" y="1198"/>
                  </a:cubicBezTo>
                  <a:cubicBezTo>
                    <a:pt x="2394" y="1167"/>
                    <a:pt x="2489" y="1009"/>
                    <a:pt x="2489" y="883"/>
                  </a:cubicBezTo>
                  <a:lnTo>
                    <a:pt x="2489" y="757"/>
                  </a:lnTo>
                  <a:close/>
                  <a:moveTo>
                    <a:pt x="2174" y="1"/>
                  </a:moveTo>
                  <a:cubicBezTo>
                    <a:pt x="1953" y="1"/>
                    <a:pt x="1796" y="158"/>
                    <a:pt x="1796" y="347"/>
                  </a:cubicBezTo>
                  <a:lnTo>
                    <a:pt x="1796" y="599"/>
                  </a:lnTo>
                  <a:cubicBezTo>
                    <a:pt x="1701" y="631"/>
                    <a:pt x="1575" y="726"/>
                    <a:pt x="1481" y="789"/>
                  </a:cubicBezTo>
                  <a:lnTo>
                    <a:pt x="1292" y="663"/>
                  </a:lnTo>
                  <a:cubicBezTo>
                    <a:pt x="1242" y="643"/>
                    <a:pt x="1186" y="632"/>
                    <a:pt x="1129" y="632"/>
                  </a:cubicBezTo>
                  <a:cubicBezTo>
                    <a:pt x="1007" y="632"/>
                    <a:pt x="884" y="681"/>
                    <a:pt x="819" y="789"/>
                  </a:cubicBezTo>
                  <a:lnTo>
                    <a:pt x="126" y="2017"/>
                  </a:lnTo>
                  <a:cubicBezTo>
                    <a:pt x="32" y="2175"/>
                    <a:pt x="63" y="2395"/>
                    <a:pt x="221" y="2490"/>
                  </a:cubicBezTo>
                  <a:lnTo>
                    <a:pt x="441" y="2616"/>
                  </a:lnTo>
                  <a:lnTo>
                    <a:pt x="441" y="2994"/>
                  </a:lnTo>
                  <a:lnTo>
                    <a:pt x="221" y="3120"/>
                  </a:lnTo>
                  <a:cubicBezTo>
                    <a:pt x="95" y="3183"/>
                    <a:pt x="0" y="3435"/>
                    <a:pt x="126" y="3592"/>
                  </a:cubicBezTo>
                  <a:lnTo>
                    <a:pt x="819" y="4821"/>
                  </a:lnTo>
                  <a:cubicBezTo>
                    <a:pt x="879" y="4921"/>
                    <a:pt x="989" y="4983"/>
                    <a:pt x="1102" y="4983"/>
                  </a:cubicBezTo>
                  <a:cubicBezTo>
                    <a:pt x="1168" y="4983"/>
                    <a:pt x="1234" y="4962"/>
                    <a:pt x="1292" y="4916"/>
                  </a:cubicBezTo>
                  <a:lnTo>
                    <a:pt x="1481" y="4821"/>
                  </a:lnTo>
                  <a:cubicBezTo>
                    <a:pt x="1607" y="4884"/>
                    <a:pt x="1733" y="4979"/>
                    <a:pt x="1796" y="5010"/>
                  </a:cubicBezTo>
                  <a:lnTo>
                    <a:pt x="1796" y="5231"/>
                  </a:lnTo>
                  <a:cubicBezTo>
                    <a:pt x="1796" y="5451"/>
                    <a:pt x="1953" y="5609"/>
                    <a:pt x="2174" y="5609"/>
                  </a:cubicBezTo>
                  <a:lnTo>
                    <a:pt x="3592" y="5609"/>
                  </a:lnTo>
                  <a:cubicBezTo>
                    <a:pt x="3781" y="5609"/>
                    <a:pt x="3938" y="5451"/>
                    <a:pt x="3938" y="5231"/>
                  </a:cubicBezTo>
                  <a:lnTo>
                    <a:pt x="3938" y="5010"/>
                  </a:lnTo>
                  <a:cubicBezTo>
                    <a:pt x="4064" y="4979"/>
                    <a:pt x="4159" y="4884"/>
                    <a:pt x="4253" y="4821"/>
                  </a:cubicBezTo>
                  <a:lnTo>
                    <a:pt x="4442" y="4916"/>
                  </a:lnTo>
                  <a:cubicBezTo>
                    <a:pt x="4501" y="4951"/>
                    <a:pt x="4574" y="4969"/>
                    <a:pt x="4644" y="4969"/>
                  </a:cubicBezTo>
                  <a:cubicBezTo>
                    <a:pt x="4762" y="4969"/>
                    <a:pt x="4875" y="4920"/>
                    <a:pt x="4915" y="4821"/>
                  </a:cubicBezTo>
                  <a:lnTo>
                    <a:pt x="5639" y="3592"/>
                  </a:lnTo>
                  <a:cubicBezTo>
                    <a:pt x="5702" y="3435"/>
                    <a:pt x="5671" y="3246"/>
                    <a:pt x="5513" y="3120"/>
                  </a:cubicBezTo>
                  <a:lnTo>
                    <a:pt x="5324" y="2994"/>
                  </a:lnTo>
                  <a:lnTo>
                    <a:pt x="5324" y="2616"/>
                  </a:lnTo>
                  <a:lnTo>
                    <a:pt x="5513" y="2490"/>
                  </a:lnTo>
                  <a:cubicBezTo>
                    <a:pt x="5671" y="2395"/>
                    <a:pt x="5734" y="2175"/>
                    <a:pt x="5639" y="2017"/>
                  </a:cubicBezTo>
                  <a:lnTo>
                    <a:pt x="4915" y="789"/>
                  </a:lnTo>
                  <a:cubicBezTo>
                    <a:pt x="4872" y="681"/>
                    <a:pt x="4742" y="618"/>
                    <a:pt x="4614" y="618"/>
                  </a:cubicBezTo>
                  <a:cubicBezTo>
                    <a:pt x="4553" y="618"/>
                    <a:pt x="4493" y="632"/>
                    <a:pt x="4442" y="663"/>
                  </a:cubicBezTo>
                  <a:lnTo>
                    <a:pt x="4253" y="789"/>
                  </a:lnTo>
                  <a:cubicBezTo>
                    <a:pt x="4127" y="726"/>
                    <a:pt x="4001" y="631"/>
                    <a:pt x="3938" y="599"/>
                  </a:cubicBezTo>
                  <a:lnTo>
                    <a:pt x="3938" y="347"/>
                  </a:lnTo>
                  <a:cubicBezTo>
                    <a:pt x="3938" y="158"/>
                    <a:pt x="3781" y="1"/>
                    <a:pt x="359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7" name="Google Shape;197;p5"/>
            <p:cNvSpPr/>
            <p:nvPr/>
          </p:nvSpPr>
          <p:spPr>
            <a:xfrm>
              <a:off x="-44403625" y="2107275"/>
              <a:ext cx="53575" cy="52800"/>
            </a:xfrm>
            <a:custGeom>
              <a:rect b="b" l="l" r="r" t="t"/>
              <a:pathLst>
                <a:path extrusionOk="0" h="2112" w="2143">
                  <a:moveTo>
                    <a:pt x="1072" y="662"/>
                  </a:moveTo>
                  <a:cubicBezTo>
                    <a:pt x="1261" y="662"/>
                    <a:pt x="1418" y="820"/>
                    <a:pt x="1418" y="1009"/>
                  </a:cubicBezTo>
                  <a:cubicBezTo>
                    <a:pt x="1418" y="1198"/>
                    <a:pt x="1261" y="1355"/>
                    <a:pt x="1072" y="1355"/>
                  </a:cubicBezTo>
                  <a:cubicBezTo>
                    <a:pt x="882" y="1355"/>
                    <a:pt x="725" y="1198"/>
                    <a:pt x="725" y="1009"/>
                  </a:cubicBezTo>
                  <a:cubicBezTo>
                    <a:pt x="725" y="820"/>
                    <a:pt x="882" y="662"/>
                    <a:pt x="1072" y="662"/>
                  </a:cubicBezTo>
                  <a:close/>
                  <a:moveTo>
                    <a:pt x="1072" y="1"/>
                  </a:moveTo>
                  <a:cubicBezTo>
                    <a:pt x="473" y="1"/>
                    <a:pt x="0" y="473"/>
                    <a:pt x="0" y="1040"/>
                  </a:cubicBezTo>
                  <a:cubicBezTo>
                    <a:pt x="0" y="1639"/>
                    <a:pt x="473" y="2112"/>
                    <a:pt x="1072" y="2112"/>
                  </a:cubicBezTo>
                  <a:cubicBezTo>
                    <a:pt x="1670" y="2112"/>
                    <a:pt x="2143" y="1639"/>
                    <a:pt x="2143" y="1040"/>
                  </a:cubicBezTo>
                  <a:cubicBezTo>
                    <a:pt x="2143" y="473"/>
                    <a:pt x="1670" y="1"/>
                    <a:pt x="1072"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8" name="Google Shape;198;p5"/>
          <p:cNvGrpSpPr/>
          <p:nvPr/>
        </p:nvGrpSpPr>
        <p:grpSpPr>
          <a:xfrm>
            <a:off x="5997370" y="3145484"/>
            <a:ext cx="329185" cy="329180"/>
            <a:chOff x="-47160325" y="1974175"/>
            <a:chExt cx="301700" cy="300100"/>
          </a:xfrm>
        </p:grpSpPr>
        <p:sp>
          <p:nvSpPr>
            <p:cNvPr id="199" name="Google Shape;199;p5"/>
            <p:cNvSpPr/>
            <p:nvPr/>
          </p:nvSpPr>
          <p:spPr>
            <a:xfrm>
              <a:off x="-47160325" y="1974175"/>
              <a:ext cx="301700" cy="300100"/>
            </a:xfrm>
            <a:custGeom>
              <a:rect b="b" l="l" r="r" t="t"/>
              <a:pathLst>
                <a:path extrusionOk="0" h="12004" w="12068">
                  <a:moveTo>
                    <a:pt x="8539" y="1166"/>
                  </a:moveTo>
                  <a:lnTo>
                    <a:pt x="9452" y="2080"/>
                  </a:lnTo>
                  <a:lnTo>
                    <a:pt x="8539" y="2080"/>
                  </a:lnTo>
                  <a:lnTo>
                    <a:pt x="8539" y="1166"/>
                  </a:lnTo>
                  <a:close/>
                  <a:moveTo>
                    <a:pt x="7846" y="693"/>
                  </a:moveTo>
                  <a:lnTo>
                    <a:pt x="7846" y="2489"/>
                  </a:lnTo>
                  <a:cubicBezTo>
                    <a:pt x="7846" y="2678"/>
                    <a:pt x="8003" y="2836"/>
                    <a:pt x="8192" y="2836"/>
                  </a:cubicBezTo>
                  <a:lnTo>
                    <a:pt x="9957" y="2836"/>
                  </a:lnTo>
                  <a:lnTo>
                    <a:pt x="9957" y="4254"/>
                  </a:lnTo>
                  <a:lnTo>
                    <a:pt x="4916" y="4254"/>
                  </a:lnTo>
                  <a:lnTo>
                    <a:pt x="4538" y="3434"/>
                  </a:lnTo>
                  <a:cubicBezTo>
                    <a:pt x="4349" y="3056"/>
                    <a:pt x="3971" y="2836"/>
                    <a:pt x="3593" y="2836"/>
                  </a:cubicBezTo>
                  <a:lnTo>
                    <a:pt x="2206" y="2836"/>
                  </a:lnTo>
                  <a:lnTo>
                    <a:pt x="2206" y="693"/>
                  </a:lnTo>
                  <a:close/>
                  <a:moveTo>
                    <a:pt x="3561" y="3529"/>
                  </a:moveTo>
                  <a:cubicBezTo>
                    <a:pt x="3656" y="3529"/>
                    <a:pt x="3782" y="3623"/>
                    <a:pt x="3876" y="3718"/>
                  </a:cubicBezTo>
                  <a:lnTo>
                    <a:pt x="4380" y="4758"/>
                  </a:lnTo>
                  <a:cubicBezTo>
                    <a:pt x="4443" y="4884"/>
                    <a:pt x="4569" y="4947"/>
                    <a:pt x="4695" y="4947"/>
                  </a:cubicBezTo>
                  <a:lnTo>
                    <a:pt x="11028" y="4947"/>
                  </a:lnTo>
                  <a:cubicBezTo>
                    <a:pt x="11248" y="4947"/>
                    <a:pt x="11406" y="5104"/>
                    <a:pt x="11406" y="5293"/>
                  </a:cubicBezTo>
                  <a:lnTo>
                    <a:pt x="11406" y="10933"/>
                  </a:lnTo>
                  <a:lnTo>
                    <a:pt x="11343" y="10933"/>
                  </a:lnTo>
                  <a:cubicBezTo>
                    <a:pt x="11343" y="11153"/>
                    <a:pt x="11185" y="11311"/>
                    <a:pt x="10996" y="11311"/>
                  </a:cubicBezTo>
                  <a:lnTo>
                    <a:pt x="1104" y="11311"/>
                  </a:lnTo>
                  <a:cubicBezTo>
                    <a:pt x="915" y="11311"/>
                    <a:pt x="757" y="11153"/>
                    <a:pt x="757" y="10933"/>
                  </a:cubicBezTo>
                  <a:lnTo>
                    <a:pt x="757" y="3875"/>
                  </a:lnTo>
                  <a:cubicBezTo>
                    <a:pt x="757" y="3686"/>
                    <a:pt x="915" y="3529"/>
                    <a:pt x="1104" y="3529"/>
                  </a:cubicBezTo>
                  <a:close/>
                  <a:moveTo>
                    <a:pt x="1797" y="0"/>
                  </a:moveTo>
                  <a:cubicBezTo>
                    <a:pt x="1576" y="0"/>
                    <a:pt x="1419" y="158"/>
                    <a:pt x="1419" y="347"/>
                  </a:cubicBezTo>
                  <a:lnTo>
                    <a:pt x="1419" y="2836"/>
                  </a:lnTo>
                  <a:lnTo>
                    <a:pt x="1072" y="2836"/>
                  </a:lnTo>
                  <a:cubicBezTo>
                    <a:pt x="474" y="2836"/>
                    <a:pt x="1" y="3308"/>
                    <a:pt x="1" y="3907"/>
                  </a:cubicBezTo>
                  <a:lnTo>
                    <a:pt x="1" y="10933"/>
                  </a:lnTo>
                  <a:cubicBezTo>
                    <a:pt x="1" y="11531"/>
                    <a:pt x="474" y="12004"/>
                    <a:pt x="1072" y="12004"/>
                  </a:cubicBezTo>
                  <a:lnTo>
                    <a:pt x="10965" y="12004"/>
                  </a:lnTo>
                  <a:cubicBezTo>
                    <a:pt x="11563" y="12004"/>
                    <a:pt x="12036" y="11531"/>
                    <a:pt x="12036" y="10933"/>
                  </a:cubicBezTo>
                  <a:lnTo>
                    <a:pt x="12036" y="5325"/>
                  </a:lnTo>
                  <a:cubicBezTo>
                    <a:pt x="12067" y="4726"/>
                    <a:pt x="11595" y="4254"/>
                    <a:pt x="10996" y="4254"/>
                  </a:cubicBezTo>
                  <a:lnTo>
                    <a:pt x="10650" y="4254"/>
                  </a:lnTo>
                  <a:lnTo>
                    <a:pt x="10650" y="2489"/>
                  </a:lnTo>
                  <a:cubicBezTo>
                    <a:pt x="10650" y="2395"/>
                    <a:pt x="10618" y="2269"/>
                    <a:pt x="10524" y="2237"/>
                  </a:cubicBezTo>
                  <a:lnTo>
                    <a:pt x="8413" y="126"/>
                  </a:lnTo>
                  <a:cubicBezTo>
                    <a:pt x="8318" y="32"/>
                    <a:pt x="8255" y="0"/>
                    <a:pt x="8161" y="0"/>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0" name="Google Shape;200;p5"/>
            <p:cNvSpPr/>
            <p:nvPr/>
          </p:nvSpPr>
          <p:spPr>
            <a:xfrm>
              <a:off x="-47070525" y="2115150"/>
              <a:ext cx="123675" cy="123675"/>
            </a:xfrm>
            <a:custGeom>
              <a:rect b="b" l="l" r="r" t="t"/>
              <a:pathLst>
                <a:path extrusionOk="0" h="4947" w="4947">
                  <a:moveTo>
                    <a:pt x="1796" y="694"/>
                  </a:moveTo>
                  <a:cubicBezTo>
                    <a:pt x="2269" y="694"/>
                    <a:pt x="2678" y="977"/>
                    <a:pt x="2804" y="1418"/>
                  </a:cubicBezTo>
                  <a:lnTo>
                    <a:pt x="1796" y="1418"/>
                  </a:lnTo>
                  <a:cubicBezTo>
                    <a:pt x="1607" y="1418"/>
                    <a:pt x="1450" y="1576"/>
                    <a:pt x="1450" y="1765"/>
                  </a:cubicBezTo>
                  <a:lnTo>
                    <a:pt x="1450" y="2742"/>
                  </a:lnTo>
                  <a:cubicBezTo>
                    <a:pt x="1009" y="2584"/>
                    <a:pt x="757" y="2175"/>
                    <a:pt x="757" y="1765"/>
                  </a:cubicBezTo>
                  <a:cubicBezTo>
                    <a:pt x="757" y="1166"/>
                    <a:pt x="1229" y="694"/>
                    <a:pt x="1796" y="694"/>
                  </a:cubicBezTo>
                  <a:close/>
                  <a:moveTo>
                    <a:pt x="2804" y="2112"/>
                  </a:moveTo>
                  <a:cubicBezTo>
                    <a:pt x="2678" y="2427"/>
                    <a:pt x="2426" y="2679"/>
                    <a:pt x="2174" y="2742"/>
                  </a:cubicBezTo>
                  <a:lnTo>
                    <a:pt x="2174" y="2112"/>
                  </a:lnTo>
                  <a:close/>
                  <a:moveTo>
                    <a:pt x="4254" y="2080"/>
                  </a:moveTo>
                  <a:lnTo>
                    <a:pt x="4254" y="4191"/>
                  </a:lnTo>
                  <a:lnTo>
                    <a:pt x="2143" y="4191"/>
                  </a:lnTo>
                  <a:lnTo>
                    <a:pt x="2143" y="3466"/>
                  </a:lnTo>
                  <a:cubicBezTo>
                    <a:pt x="2804" y="3309"/>
                    <a:pt x="3340" y="2773"/>
                    <a:pt x="3498" y="2080"/>
                  </a:cubicBezTo>
                  <a:close/>
                  <a:moveTo>
                    <a:pt x="1765" y="1"/>
                  </a:moveTo>
                  <a:cubicBezTo>
                    <a:pt x="788" y="1"/>
                    <a:pt x="1" y="788"/>
                    <a:pt x="1" y="1765"/>
                  </a:cubicBezTo>
                  <a:cubicBezTo>
                    <a:pt x="1" y="2616"/>
                    <a:pt x="599" y="3340"/>
                    <a:pt x="1418" y="3498"/>
                  </a:cubicBezTo>
                  <a:lnTo>
                    <a:pt x="1418" y="4600"/>
                  </a:lnTo>
                  <a:cubicBezTo>
                    <a:pt x="1418" y="4789"/>
                    <a:pt x="1576" y="4947"/>
                    <a:pt x="1765" y="4947"/>
                  </a:cubicBezTo>
                  <a:lnTo>
                    <a:pt x="4569" y="4947"/>
                  </a:lnTo>
                  <a:cubicBezTo>
                    <a:pt x="4758" y="4947"/>
                    <a:pt x="4915" y="4789"/>
                    <a:pt x="4915" y="4600"/>
                  </a:cubicBezTo>
                  <a:lnTo>
                    <a:pt x="4915" y="1797"/>
                  </a:lnTo>
                  <a:cubicBezTo>
                    <a:pt x="4947" y="1576"/>
                    <a:pt x="4789" y="1387"/>
                    <a:pt x="4600" y="1387"/>
                  </a:cubicBezTo>
                  <a:lnTo>
                    <a:pt x="3498" y="1387"/>
                  </a:lnTo>
                  <a:cubicBezTo>
                    <a:pt x="3340" y="599"/>
                    <a:pt x="2647" y="1"/>
                    <a:pt x="1765"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1" name="Google Shape;201;p5"/>
          <p:cNvSpPr/>
          <p:nvPr/>
        </p:nvSpPr>
        <p:spPr>
          <a:xfrm>
            <a:off x="775510" y="3145484"/>
            <a:ext cx="314961" cy="357274"/>
          </a:xfrm>
          <a:custGeom>
            <a:rect b="b" l="l" r="r" t="t"/>
            <a:pathLst>
              <a:path extrusionOk="0" h="11973" w="10555">
                <a:moveTo>
                  <a:pt x="3151" y="2836"/>
                </a:moveTo>
                <a:cubicBezTo>
                  <a:pt x="3340" y="2836"/>
                  <a:pt x="3498" y="2994"/>
                  <a:pt x="3498" y="3183"/>
                </a:cubicBezTo>
                <a:lnTo>
                  <a:pt x="3498" y="3529"/>
                </a:lnTo>
                <a:lnTo>
                  <a:pt x="2805" y="3529"/>
                </a:lnTo>
                <a:lnTo>
                  <a:pt x="2805" y="3183"/>
                </a:lnTo>
                <a:cubicBezTo>
                  <a:pt x="2805" y="2994"/>
                  <a:pt x="2962" y="2836"/>
                  <a:pt x="3151" y="2836"/>
                </a:cubicBezTo>
                <a:close/>
                <a:moveTo>
                  <a:pt x="9862" y="4191"/>
                </a:moveTo>
                <a:lnTo>
                  <a:pt x="9862" y="5262"/>
                </a:lnTo>
                <a:cubicBezTo>
                  <a:pt x="9862" y="5451"/>
                  <a:pt x="9704" y="5609"/>
                  <a:pt x="9484" y="5609"/>
                </a:cubicBezTo>
                <a:cubicBezTo>
                  <a:pt x="9295" y="5609"/>
                  <a:pt x="9137" y="5451"/>
                  <a:pt x="9137" y="5262"/>
                </a:cubicBezTo>
                <a:lnTo>
                  <a:pt x="9137" y="4191"/>
                </a:lnTo>
                <a:close/>
                <a:moveTo>
                  <a:pt x="3151" y="5609"/>
                </a:moveTo>
                <a:cubicBezTo>
                  <a:pt x="3340" y="5609"/>
                  <a:pt x="3498" y="5766"/>
                  <a:pt x="3498" y="5987"/>
                </a:cubicBezTo>
                <a:cubicBezTo>
                  <a:pt x="3498" y="6176"/>
                  <a:pt x="3340" y="6333"/>
                  <a:pt x="3151" y="6333"/>
                </a:cubicBezTo>
                <a:cubicBezTo>
                  <a:pt x="2962" y="6333"/>
                  <a:pt x="2805" y="6176"/>
                  <a:pt x="2805" y="5987"/>
                </a:cubicBezTo>
                <a:cubicBezTo>
                  <a:pt x="2805" y="5766"/>
                  <a:pt x="2962" y="5609"/>
                  <a:pt x="3151" y="5609"/>
                </a:cubicBezTo>
                <a:close/>
                <a:moveTo>
                  <a:pt x="3592" y="4254"/>
                </a:moveTo>
                <a:cubicBezTo>
                  <a:pt x="4695" y="4443"/>
                  <a:pt x="5640" y="5451"/>
                  <a:pt x="5640" y="6680"/>
                </a:cubicBezTo>
                <a:lnTo>
                  <a:pt x="5640" y="8822"/>
                </a:lnTo>
                <a:cubicBezTo>
                  <a:pt x="5640" y="10145"/>
                  <a:pt x="4538" y="11248"/>
                  <a:pt x="3183" y="11248"/>
                </a:cubicBezTo>
                <a:cubicBezTo>
                  <a:pt x="1860" y="11248"/>
                  <a:pt x="757" y="10145"/>
                  <a:pt x="757" y="8822"/>
                </a:cubicBezTo>
                <a:lnTo>
                  <a:pt x="757" y="6680"/>
                </a:lnTo>
                <a:cubicBezTo>
                  <a:pt x="757" y="5451"/>
                  <a:pt x="1671" y="4443"/>
                  <a:pt x="2868" y="4254"/>
                </a:cubicBezTo>
                <a:lnTo>
                  <a:pt x="2868" y="4979"/>
                </a:lnTo>
                <a:cubicBezTo>
                  <a:pt x="2490" y="5136"/>
                  <a:pt x="2175" y="5546"/>
                  <a:pt x="2175" y="5987"/>
                </a:cubicBezTo>
                <a:cubicBezTo>
                  <a:pt x="2175" y="6396"/>
                  <a:pt x="2458" y="6837"/>
                  <a:pt x="2868" y="6963"/>
                </a:cubicBezTo>
                <a:lnTo>
                  <a:pt x="2868" y="7341"/>
                </a:lnTo>
                <a:cubicBezTo>
                  <a:pt x="2868" y="7562"/>
                  <a:pt x="3025" y="7719"/>
                  <a:pt x="3246" y="7719"/>
                </a:cubicBezTo>
                <a:cubicBezTo>
                  <a:pt x="3435" y="7719"/>
                  <a:pt x="3592" y="7562"/>
                  <a:pt x="3592" y="7341"/>
                </a:cubicBezTo>
                <a:lnTo>
                  <a:pt x="3592" y="6963"/>
                </a:lnTo>
                <a:cubicBezTo>
                  <a:pt x="3970" y="6806"/>
                  <a:pt x="4286" y="6396"/>
                  <a:pt x="4286" y="5987"/>
                </a:cubicBezTo>
                <a:cubicBezTo>
                  <a:pt x="4286" y="5546"/>
                  <a:pt x="4033" y="5105"/>
                  <a:pt x="3592" y="4979"/>
                </a:cubicBezTo>
                <a:lnTo>
                  <a:pt x="3592" y="4254"/>
                </a:lnTo>
                <a:close/>
                <a:moveTo>
                  <a:pt x="5294" y="1"/>
                </a:moveTo>
                <a:cubicBezTo>
                  <a:pt x="4033" y="1"/>
                  <a:pt x="2994" y="946"/>
                  <a:pt x="2836" y="2143"/>
                </a:cubicBezTo>
                <a:cubicBezTo>
                  <a:pt x="2427" y="2301"/>
                  <a:pt x="2143" y="2710"/>
                  <a:pt x="2143" y="3151"/>
                </a:cubicBezTo>
                <a:lnTo>
                  <a:pt x="2143" y="3687"/>
                </a:lnTo>
                <a:cubicBezTo>
                  <a:pt x="914" y="4128"/>
                  <a:pt x="1" y="5294"/>
                  <a:pt x="1" y="6680"/>
                </a:cubicBezTo>
                <a:lnTo>
                  <a:pt x="1" y="8822"/>
                </a:lnTo>
                <a:cubicBezTo>
                  <a:pt x="1" y="10555"/>
                  <a:pt x="1419" y="11973"/>
                  <a:pt x="3151" y="11973"/>
                </a:cubicBezTo>
                <a:cubicBezTo>
                  <a:pt x="4884" y="11973"/>
                  <a:pt x="6302" y="10555"/>
                  <a:pt x="6302" y="8822"/>
                </a:cubicBezTo>
                <a:lnTo>
                  <a:pt x="6302" y="6680"/>
                </a:lnTo>
                <a:cubicBezTo>
                  <a:pt x="6302" y="5294"/>
                  <a:pt x="5451" y="4128"/>
                  <a:pt x="4191" y="3687"/>
                </a:cubicBezTo>
                <a:lnTo>
                  <a:pt x="4191" y="3151"/>
                </a:lnTo>
                <a:cubicBezTo>
                  <a:pt x="4191" y="2710"/>
                  <a:pt x="3907" y="2301"/>
                  <a:pt x="3529" y="2143"/>
                </a:cubicBezTo>
                <a:cubicBezTo>
                  <a:pt x="3624" y="1293"/>
                  <a:pt x="4380" y="662"/>
                  <a:pt x="5262" y="662"/>
                </a:cubicBezTo>
                <a:cubicBezTo>
                  <a:pt x="6239" y="662"/>
                  <a:pt x="7026" y="1450"/>
                  <a:pt x="7026" y="2427"/>
                </a:cubicBezTo>
                <a:lnTo>
                  <a:pt x="7026" y="8413"/>
                </a:lnTo>
                <a:cubicBezTo>
                  <a:pt x="7026" y="9200"/>
                  <a:pt x="7657" y="9830"/>
                  <a:pt x="8444" y="9830"/>
                </a:cubicBezTo>
                <a:cubicBezTo>
                  <a:pt x="9232" y="9830"/>
                  <a:pt x="9862" y="9200"/>
                  <a:pt x="9862" y="8413"/>
                </a:cubicBezTo>
                <a:lnTo>
                  <a:pt x="9862" y="6239"/>
                </a:lnTo>
                <a:cubicBezTo>
                  <a:pt x="10240" y="6081"/>
                  <a:pt x="10555" y="5703"/>
                  <a:pt x="10555" y="5262"/>
                </a:cubicBezTo>
                <a:lnTo>
                  <a:pt x="10555" y="3844"/>
                </a:lnTo>
                <a:cubicBezTo>
                  <a:pt x="10555" y="3687"/>
                  <a:pt x="10397" y="3529"/>
                  <a:pt x="10208" y="3529"/>
                </a:cubicBezTo>
                <a:lnTo>
                  <a:pt x="9862" y="3529"/>
                </a:lnTo>
                <a:lnTo>
                  <a:pt x="9862" y="2458"/>
                </a:lnTo>
                <a:cubicBezTo>
                  <a:pt x="9862" y="2269"/>
                  <a:pt x="9704" y="2112"/>
                  <a:pt x="9515" y="2112"/>
                </a:cubicBezTo>
                <a:cubicBezTo>
                  <a:pt x="9295" y="2112"/>
                  <a:pt x="9137" y="2269"/>
                  <a:pt x="9137" y="2458"/>
                </a:cubicBezTo>
                <a:lnTo>
                  <a:pt x="9137" y="3529"/>
                </a:lnTo>
                <a:lnTo>
                  <a:pt x="8791" y="3529"/>
                </a:lnTo>
                <a:cubicBezTo>
                  <a:pt x="8602" y="3529"/>
                  <a:pt x="8444" y="3687"/>
                  <a:pt x="8444" y="3876"/>
                </a:cubicBezTo>
                <a:lnTo>
                  <a:pt x="8444" y="5294"/>
                </a:lnTo>
                <a:cubicBezTo>
                  <a:pt x="8444" y="5766"/>
                  <a:pt x="8728" y="6176"/>
                  <a:pt x="9137" y="6302"/>
                </a:cubicBezTo>
                <a:lnTo>
                  <a:pt x="9137" y="8444"/>
                </a:lnTo>
                <a:cubicBezTo>
                  <a:pt x="9137" y="8854"/>
                  <a:pt x="8822" y="9169"/>
                  <a:pt x="8444" y="9169"/>
                </a:cubicBezTo>
                <a:cubicBezTo>
                  <a:pt x="8035" y="9169"/>
                  <a:pt x="7720" y="8854"/>
                  <a:pt x="7720" y="8444"/>
                </a:cubicBezTo>
                <a:lnTo>
                  <a:pt x="7720" y="2458"/>
                </a:lnTo>
                <a:cubicBezTo>
                  <a:pt x="7720" y="1103"/>
                  <a:pt x="6617" y="1"/>
                  <a:pt x="5294" y="1"/>
                </a:cubicBez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6"/>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PY"/>
              <a:t>Lector de Datasets</a:t>
            </a:r>
            <a:endParaRPr/>
          </a:p>
        </p:txBody>
      </p:sp>
      <p:pic>
        <p:nvPicPr>
          <p:cNvPr id="207" name="Google Shape;207;p6"/>
          <p:cNvPicPr preferRelativeResize="0"/>
          <p:nvPr/>
        </p:nvPicPr>
        <p:blipFill rotWithShape="1">
          <a:blip r:embed="rId3">
            <a:alphaModFix/>
          </a:blip>
          <a:srcRect b="0" l="0" r="0" t="0"/>
          <a:stretch/>
        </p:blipFill>
        <p:spPr>
          <a:xfrm>
            <a:off x="720000" y="1017725"/>
            <a:ext cx="7014211" cy="1868479"/>
          </a:xfrm>
          <a:prstGeom prst="rect">
            <a:avLst/>
          </a:prstGeom>
          <a:noFill/>
          <a:ln>
            <a:noFill/>
          </a:ln>
        </p:spPr>
      </p:pic>
      <p:pic>
        <p:nvPicPr>
          <p:cNvPr descr="What is a dataset? How do I work with it?" id="208" name="Google Shape;208;p6"/>
          <p:cNvPicPr preferRelativeResize="0"/>
          <p:nvPr/>
        </p:nvPicPr>
        <p:blipFill rotWithShape="1">
          <a:blip r:embed="rId4">
            <a:alphaModFix/>
          </a:blip>
          <a:srcRect b="0" l="0" r="0" t="0"/>
          <a:stretch/>
        </p:blipFill>
        <p:spPr>
          <a:xfrm>
            <a:off x="1248594" y="3141771"/>
            <a:ext cx="3216955" cy="1765416"/>
          </a:xfrm>
          <a:prstGeom prst="rect">
            <a:avLst/>
          </a:prstGeom>
          <a:noFill/>
          <a:ln>
            <a:noFill/>
          </a:ln>
        </p:spPr>
      </p:pic>
      <p:pic>
        <p:nvPicPr>
          <p:cNvPr descr="What Is a Dataset?" id="209" name="Google Shape;209;p6"/>
          <p:cNvPicPr preferRelativeResize="0"/>
          <p:nvPr/>
        </p:nvPicPr>
        <p:blipFill rotWithShape="1">
          <a:blip r:embed="rId5">
            <a:alphaModFix/>
          </a:blip>
          <a:srcRect b="0" l="0" r="0" t="0"/>
          <a:stretch/>
        </p:blipFill>
        <p:spPr>
          <a:xfrm>
            <a:off x="4678452" y="3141771"/>
            <a:ext cx="3428572" cy="175833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7"/>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PY"/>
              <a:t>Lexicón de Sentimientos</a:t>
            </a:r>
            <a:endParaRPr/>
          </a:p>
        </p:txBody>
      </p:sp>
      <p:pic>
        <p:nvPicPr>
          <p:cNvPr id="215" name="Google Shape;215;p7"/>
          <p:cNvPicPr preferRelativeResize="0"/>
          <p:nvPr/>
        </p:nvPicPr>
        <p:blipFill rotWithShape="1">
          <a:blip r:embed="rId3">
            <a:alphaModFix/>
          </a:blip>
          <a:srcRect b="0" l="0" r="0" t="0"/>
          <a:stretch/>
        </p:blipFill>
        <p:spPr>
          <a:xfrm>
            <a:off x="720000" y="1017725"/>
            <a:ext cx="6294251" cy="2630997"/>
          </a:xfrm>
          <a:prstGeom prst="rect">
            <a:avLst/>
          </a:prstGeom>
          <a:noFill/>
          <a:ln>
            <a:noFill/>
          </a:ln>
        </p:spPr>
      </p:pic>
      <p:pic>
        <p:nvPicPr>
          <p:cNvPr descr="Sentiment Analysis of News Articles: A Lexicon based Approach | by Farzana  huq | Medium" id="216" name="Google Shape;216;p7"/>
          <p:cNvPicPr preferRelativeResize="0"/>
          <p:nvPr/>
        </p:nvPicPr>
        <p:blipFill rotWithShape="1">
          <a:blip r:embed="rId4">
            <a:alphaModFix/>
          </a:blip>
          <a:srcRect b="0" l="0" r="0" t="0"/>
          <a:stretch/>
        </p:blipFill>
        <p:spPr>
          <a:xfrm>
            <a:off x="720000" y="3815339"/>
            <a:ext cx="4308758" cy="122717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8"/>
          <p:cNvSpPr txBox="1"/>
          <p:nvPr>
            <p:ph type="title"/>
          </p:nvPr>
        </p:nvSpPr>
        <p:spPr>
          <a:xfrm>
            <a:off x="720000" y="445025"/>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PY"/>
              <a:t>Fuzzificación</a:t>
            </a:r>
            <a:endParaRPr/>
          </a:p>
        </p:txBody>
      </p:sp>
      <p:pic>
        <p:nvPicPr>
          <p:cNvPr id="222" name="Google Shape;222;p8"/>
          <p:cNvPicPr preferRelativeResize="0"/>
          <p:nvPr/>
        </p:nvPicPr>
        <p:blipFill rotWithShape="1">
          <a:blip r:embed="rId3">
            <a:alphaModFix/>
          </a:blip>
          <a:srcRect b="0" l="0" r="0" t="0"/>
          <a:stretch/>
        </p:blipFill>
        <p:spPr>
          <a:xfrm>
            <a:off x="587816" y="1136393"/>
            <a:ext cx="4721256" cy="287071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9"/>
          <p:cNvSpPr txBox="1"/>
          <p:nvPr>
            <p:ph type="title"/>
          </p:nvPr>
        </p:nvSpPr>
        <p:spPr>
          <a:xfrm>
            <a:off x="720000" y="343424"/>
            <a:ext cx="7704000" cy="5727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3000"/>
              <a:buNone/>
            </a:pPr>
            <a:r>
              <a:rPr lang="es-PY"/>
              <a:t>Sistema de reglas difusas</a:t>
            </a:r>
            <a:endParaRPr/>
          </a:p>
        </p:txBody>
      </p:sp>
      <p:pic>
        <p:nvPicPr>
          <p:cNvPr id="228" name="Google Shape;228;p9"/>
          <p:cNvPicPr preferRelativeResize="0"/>
          <p:nvPr/>
        </p:nvPicPr>
        <p:blipFill rotWithShape="1">
          <a:blip r:embed="rId3">
            <a:alphaModFix/>
          </a:blip>
          <a:srcRect b="0" l="0" r="0" t="0"/>
          <a:stretch/>
        </p:blipFill>
        <p:spPr>
          <a:xfrm>
            <a:off x="789180" y="1017725"/>
            <a:ext cx="4856305" cy="400456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Data Migration Project Proposal by Slidesgo">
  <a:themeElements>
    <a:clrScheme name="Simple Light">
      <a:dk1>
        <a:srgbClr val="241160"/>
      </a:dk1>
      <a:lt1>
        <a:srgbClr val="FFFFFF"/>
      </a:lt1>
      <a:dk2>
        <a:srgbClr val="E2E4FC"/>
      </a:dk2>
      <a:lt2>
        <a:srgbClr val="8861F1"/>
      </a:lt2>
      <a:accent1>
        <a:srgbClr val="545EEA"/>
      </a:accent1>
      <a:accent2>
        <a:srgbClr val="0B9CDC"/>
      </a:accent2>
      <a:accent3>
        <a:srgbClr val="01CFE6"/>
      </a:accent3>
      <a:accent4>
        <a:srgbClr val="FFFFFF"/>
      </a:accent4>
      <a:accent5>
        <a:srgbClr val="FFFFFF"/>
      </a:accent5>
      <a:accent6>
        <a:srgbClr val="FFFFFF"/>
      </a:accent6>
      <a:hlink>
        <a:srgbClr val="24116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Nashe</dc:creator>
</cp:coreProperties>
</file>