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70" r:id="rId4"/>
    <p:sldId id="273" r:id="rId5"/>
    <p:sldId id="272" r:id="rId6"/>
    <p:sldId id="274" r:id="rId7"/>
    <p:sldId id="276" r:id="rId8"/>
    <p:sldId id="271" r:id="rId9"/>
    <p:sldId id="275" r:id="rId10"/>
    <p:sldId id="27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B09F4-C70D-5F84-1209-B6EFAC256F6C}" v="1" dt="2019-05-11T19:07:44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Leal Mendonca" userId="S::raphael.mendonca@cruzeirodosul.edu.br::067e3172-0a75-47ba-aa32-edf4626ffdcd" providerId="AD" clId="Web-{CCBB09F4-C70D-5F84-1209-B6EFAC256F6C}"/>
    <pc:docChg chg="addSld delSld modSld sldOrd">
      <pc:chgData name="Raphael Leal Mendonca" userId="S::raphael.mendonca@cruzeirodosul.edu.br::067e3172-0a75-47ba-aa32-edf4626ffdcd" providerId="AD" clId="Web-{CCBB09F4-C70D-5F84-1209-B6EFAC256F6C}" dt="2019-05-11T19:23:11.602" v="179" actId="1076"/>
      <pc:docMkLst>
        <pc:docMk/>
      </pc:docMkLst>
      <pc:sldChg chg="add del">
        <pc:chgData name="Raphael Leal Mendonca" userId="S::raphael.mendonca@cruzeirodosul.edu.br::067e3172-0a75-47ba-aa32-edf4626ffdcd" providerId="AD" clId="Web-{CCBB09F4-C70D-5F84-1209-B6EFAC256F6C}" dt="2019-05-11T18:47:37.443" v="46"/>
        <pc:sldMkLst>
          <pc:docMk/>
          <pc:sldMk cId="661714960" sldId="265"/>
        </pc:sldMkLst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4"/>
        <pc:sldMkLst>
          <pc:docMk/>
          <pc:sldMk cId="747586082" sldId="266"/>
        </pc:sldMkLst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5"/>
        <pc:sldMkLst>
          <pc:docMk/>
          <pc:sldMk cId="2641880806" sldId="267"/>
        </pc:sldMkLst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7"/>
        <pc:sldMkLst>
          <pc:docMk/>
          <pc:sldMk cId="3018460648" sldId="268"/>
        </pc:sldMkLst>
      </pc:sldChg>
      <pc:sldChg chg="addSp delSp modSp add del">
        <pc:chgData name="Raphael Leal Mendonca" userId="S::raphael.mendonca@cruzeirodosul.edu.br::067e3172-0a75-47ba-aa32-edf4626ffdcd" providerId="AD" clId="Web-{CCBB09F4-C70D-5F84-1209-B6EFAC256F6C}" dt="2019-05-11T19:14:38.645" v="143" actId="1076"/>
        <pc:sldMkLst>
          <pc:docMk/>
          <pc:sldMk cId="4032451210" sldId="269"/>
        </pc:sldMkLst>
        <pc:spChg chg="mod">
          <ac:chgData name="Raphael Leal Mendonca" userId="S::raphael.mendonca@cruzeirodosul.edu.br::067e3172-0a75-47ba-aa32-edf4626ffdcd" providerId="AD" clId="Web-{CCBB09F4-C70D-5F84-1209-B6EFAC256F6C}" dt="2019-05-11T18:47:02.864" v="10" actId="20577"/>
          <ac:spMkLst>
            <pc:docMk/>
            <pc:sldMk cId="4032451210" sldId="269"/>
            <ac:spMk id="2" creationId="{C3CA4E49-8519-4CE9-9890-59046CEFA6FA}"/>
          </ac:spMkLst>
        </pc:spChg>
        <pc:spChg chg="add del mod">
          <ac:chgData name="Raphael Leal Mendonca" userId="S::raphael.mendonca@cruzeirodosul.edu.br::067e3172-0a75-47ba-aa32-edf4626ffdcd" providerId="AD" clId="Web-{CCBB09F4-C70D-5F84-1209-B6EFAC256F6C}" dt="2019-05-11T19:07:51.504" v="131" actId="20577"/>
          <ac:spMkLst>
            <pc:docMk/>
            <pc:sldMk cId="4032451210" sldId="269"/>
            <ac:spMk id="3" creationId="{BC5F0DDD-CDDC-4360-884B-AF4A920C14B2}"/>
          </ac:spMkLst>
        </pc:spChg>
        <pc:graphicFrameChg chg="add del mod ord modGraphic">
          <ac:chgData name="Raphael Leal Mendonca" userId="S::raphael.mendonca@cruzeirodosul.edu.br::067e3172-0a75-47ba-aa32-edf4626ffdcd" providerId="AD" clId="Web-{CCBB09F4-C70D-5F84-1209-B6EFAC256F6C}" dt="2019-05-11T19:07:43.238" v="107"/>
          <ac:graphicFrameMkLst>
            <pc:docMk/>
            <pc:sldMk cId="4032451210" sldId="269"/>
            <ac:graphicFrameMk id="5" creationId="{1150B1BB-B7F5-471C-850E-914C9C8BBF93}"/>
          </ac:graphicFrameMkLst>
        </pc:graphicFrameChg>
        <pc:graphicFrameChg chg="add mod modGraphic">
          <ac:chgData name="Raphael Leal Mendonca" userId="S::raphael.mendonca@cruzeirodosul.edu.br::067e3172-0a75-47ba-aa32-edf4626ffdcd" providerId="AD" clId="Web-{CCBB09F4-C70D-5F84-1209-B6EFAC256F6C}" dt="2019-05-11T19:08:01.724" v="135" actId="1076"/>
          <ac:graphicFrameMkLst>
            <pc:docMk/>
            <pc:sldMk cId="4032451210" sldId="269"/>
            <ac:graphicFrameMk id="7" creationId="{673435E2-9B22-4CD2-8121-11FE0EDEA3F7}"/>
          </ac:graphicFrameMkLst>
        </pc:graphicFrameChg>
        <pc:picChg chg="add del mod">
          <ac:chgData name="Raphael Leal Mendonca" userId="S::raphael.mendonca@cruzeirodosul.edu.br::067e3172-0a75-47ba-aa32-edf4626ffdcd" providerId="AD" clId="Web-{CCBB09F4-C70D-5F84-1209-B6EFAC256F6C}" dt="2019-05-11T19:14:26.754" v="139"/>
          <ac:picMkLst>
            <pc:docMk/>
            <pc:sldMk cId="4032451210" sldId="269"/>
            <ac:picMk id="8" creationId="{F0707D23-0114-4BF7-B784-5AE82B1BAB37}"/>
          </ac:picMkLst>
        </pc:picChg>
        <pc:picChg chg="del">
          <ac:chgData name="Raphael Leal Mendonca" userId="S::raphael.mendonca@cruzeirodosul.edu.br::067e3172-0a75-47ba-aa32-edf4626ffdcd" providerId="AD" clId="Web-{CCBB09F4-C70D-5F84-1209-B6EFAC256F6C}" dt="2019-05-11T19:07:24.581" v="102"/>
          <ac:picMkLst>
            <pc:docMk/>
            <pc:sldMk cId="4032451210" sldId="269"/>
            <ac:picMk id="9" creationId="{E8DBD296-7C79-43BD-BE62-255DF1467F2B}"/>
          </ac:picMkLst>
        </pc:picChg>
        <pc:picChg chg="add mod">
          <ac:chgData name="Raphael Leal Mendonca" userId="S::raphael.mendonca@cruzeirodosul.edu.br::067e3172-0a75-47ba-aa32-edf4626ffdcd" providerId="AD" clId="Web-{CCBB09F4-C70D-5F84-1209-B6EFAC256F6C}" dt="2019-05-11T19:14:38.645" v="143" actId="1076"/>
          <ac:picMkLst>
            <pc:docMk/>
            <pc:sldMk cId="4032451210" sldId="269"/>
            <ac:picMk id="11" creationId="{729F4196-6055-4117-BF4C-2DC58F8FB53F}"/>
          </ac:picMkLst>
        </pc:picChg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8"/>
        <pc:sldMkLst>
          <pc:docMk/>
          <pc:sldMk cId="334611279" sldId="270"/>
        </pc:sldMkLst>
      </pc:sldChg>
      <pc:sldChg chg="addSp delSp modSp add replId">
        <pc:chgData name="Raphael Leal Mendonca" userId="S::raphael.mendonca@cruzeirodosul.edu.br::067e3172-0a75-47ba-aa32-edf4626ffdcd" providerId="AD" clId="Web-{CCBB09F4-C70D-5F84-1209-B6EFAC256F6C}" dt="2019-05-11T19:15:46.788" v="146" actId="14100"/>
        <pc:sldMkLst>
          <pc:docMk/>
          <pc:sldMk cId="2389502021" sldId="270"/>
        </pc:sldMkLst>
        <pc:spChg chg="add del mod">
          <ac:chgData name="Raphael Leal Mendonca" userId="S::raphael.mendonca@cruzeirodosul.edu.br::067e3172-0a75-47ba-aa32-edf4626ffdcd" providerId="AD" clId="Web-{CCBB09F4-C70D-5F84-1209-B6EFAC256F6C}" dt="2019-05-11T18:59:41.861" v="58" actId="20577"/>
          <ac:spMkLst>
            <pc:docMk/>
            <pc:sldMk cId="2389502021" sldId="270"/>
            <ac:spMk id="3" creationId="{BC5F0DDD-CDDC-4360-884B-AF4A920C14B2}"/>
          </ac:spMkLst>
        </pc:spChg>
        <pc:graphicFrameChg chg="add del mod ord modGraphic">
          <ac:chgData name="Raphael Leal Mendonca" userId="S::raphael.mendonca@cruzeirodosul.edu.br::067e3172-0a75-47ba-aa32-edf4626ffdcd" providerId="AD" clId="Web-{CCBB09F4-C70D-5F84-1209-B6EFAC256F6C}" dt="2019-05-11T18:58:18.936" v="55"/>
          <ac:graphicFrameMkLst>
            <pc:docMk/>
            <pc:sldMk cId="2389502021" sldId="270"/>
            <ac:graphicFrameMk id="5" creationId="{D4193E7A-DFD5-4619-ADB4-C9ED9C4CB197}"/>
          </ac:graphicFrameMkLst>
        </pc:graphicFrameChg>
        <pc:graphicFrameChg chg="add del mod ord modGraphic">
          <ac:chgData name="Raphael Leal Mendonca" userId="S::raphael.mendonca@cruzeirodosul.edu.br::067e3172-0a75-47ba-aa32-edf4626ffdcd" providerId="AD" clId="Web-{CCBB09F4-C70D-5F84-1209-B6EFAC256F6C}" dt="2019-05-11T18:59:01" v="57"/>
          <ac:graphicFrameMkLst>
            <pc:docMk/>
            <pc:sldMk cId="2389502021" sldId="270"/>
            <ac:graphicFrameMk id="7" creationId="{731C09D7-BEE4-4571-9BCE-CB6F987742C1}"/>
          </ac:graphicFrameMkLst>
        </pc:graphicFrameChg>
        <pc:picChg chg="add mod">
          <ac:chgData name="Raphael Leal Mendonca" userId="S::raphael.mendonca@cruzeirodosul.edu.br::067e3172-0a75-47ba-aa32-edf4626ffdcd" providerId="AD" clId="Web-{CCBB09F4-C70D-5F84-1209-B6EFAC256F6C}" dt="2019-05-11T19:15:46.788" v="146" actId="14100"/>
          <ac:picMkLst>
            <pc:docMk/>
            <pc:sldMk cId="2389502021" sldId="270"/>
            <ac:picMk id="8" creationId="{7BD7838D-5861-45F5-9915-36FF1BF62654}"/>
          </ac:picMkLst>
        </pc:picChg>
        <pc:picChg chg="del">
          <ac:chgData name="Raphael Leal Mendonca" userId="S::raphael.mendonca@cruzeirodosul.edu.br::067e3172-0a75-47ba-aa32-edf4626ffdcd" providerId="AD" clId="Web-{CCBB09F4-C70D-5F84-1209-B6EFAC256F6C}" dt="2019-05-11T18:58:12.139" v="50"/>
          <ac:picMkLst>
            <pc:docMk/>
            <pc:sldMk cId="2389502021" sldId="270"/>
            <ac:picMk id="9" creationId="{E8DBD296-7C79-43BD-BE62-255DF1467F2B}"/>
          </ac:picMkLst>
        </pc:picChg>
      </pc:sldChg>
      <pc:sldChg chg="addSp delSp modSp add ord replId">
        <pc:chgData name="Raphael Leal Mendonca" userId="S::raphael.mendonca@cruzeirodosul.edu.br::067e3172-0a75-47ba-aa32-edf4626ffdcd" providerId="AD" clId="Web-{CCBB09F4-C70D-5F84-1209-B6EFAC256F6C}" dt="2019-05-11T19:21:41.629" v="170" actId="1076"/>
        <pc:sldMkLst>
          <pc:docMk/>
          <pc:sldMk cId="3160857213" sldId="271"/>
        </pc:sldMkLst>
        <pc:spChg chg="mod">
          <ac:chgData name="Raphael Leal Mendonca" userId="S::raphael.mendonca@cruzeirodosul.edu.br::067e3172-0a75-47ba-aa32-edf4626ffdcd" providerId="AD" clId="Web-{CCBB09F4-C70D-5F84-1209-B6EFAC256F6C}" dt="2019-05-11T19:00:17.550" v="68" actId="20577"/>
          <ac:spMkLst>
            <pc:docMk/>
            <pc:sldMk cId="3160857213" sldId="271"/>
            <ac:spMk id="3" creationId="{BC5F0DDD-CDDC-4360-884B-AF4A920C14B2}"/>
          </ac:spMkLst>
        </pc:spChg>
        <pc:picChg chg="add del mod">
          <ac:chgData name="Raphael Leal Mendonca" userId="S::raphael.mendonca@cruzeirodosul.edu.br::067e3172-0a75-47ba-aa32-edf4626ffdcd" providerId="AD" clId="Web-{CCBB09F4-C70D-5F84-1209-B6EFAC256F6C}" dt="2019-05-11T19:19:21.749" v="162"/>
          <ac:picMkLst>
            <pc:docMk/>
            <pc:sldMk cId="3160857213" sldId="271"/>
            <ac:picMk id="4" creationId="{B9346300-9726-4F0E-B5B1-EA4D2A516B64}"/>
          </ac:picMkLst>
        </pc:picChg>
        <pc:picChg chg="add mod">
          <ac:chgData name="Raphael Leal Mendonca" userId="S::raphael.mendonca@cruzeirodosul.edu.br::067e3172-0a75-47ba-aa32-edf4626ffdcd" providerId="AD" clId="Web-{CCBB09F4-C70D-5F84-1209-B6EFAC256F6C}" dt="2019-05-11T19:21:41.629" v="170" actId="1076"/>
          <ac:picMkLst>
            <pc:docMk/>
            <pc:sldMk cId="3160857213" sldId="271"/>
            <ac:picMk id="6" creationId="{854E9BA8-59CF-4593-B610-C48813F823B1}"/>
          </ac:picMkLst>
        </pc:picChg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1"/>
        <pc:sldMkLst>
          <pc:docMk/>
          <pc:sldMk cId="4158233892" sldId="271"/>
        </pc:sldMkLst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0"/>
        <pc:sldMkLst>
          <pc:docMk/>
          <pc:sldMk cId="234928226" sldId="272"/>
        </pc:sldMkLst>
      </pc:sldChg>
      <pc:sldChg chg="addSp modSp add replId">
        <pc:chgData name="Raphael Leal Mendonca" userId="S::raphael.mendonca@cruzeirodosul.edu.br::067e3172-0a75-47ba-aa32-edf4626ffdcd" providerId="AD" clId="Web-{CCBB09F4-C70D-5F84-1209-B6EFAC256F6C}" dt="2019-05-11T19:17:33.917" v="154" actId="1076"/>
        <pc:sldMkLst>
          <pc:docMk/>
          <pc:sldMk cId="2104332835" sldId="272"/>
        </pc:sldMkLst>
        <pc:spChg chg="mod">
          <ac:chgData name="Raphael Leal Mendonca" userId="S::raphael.mendonca@cruzeirodosul.edu.br::067e3172-0a75-47ba-aa32-edf4626ffdcd" providerId="AD" clId="Web-{CCBB09F4-C70D-5F84-1209-B6EFAC256F6C}" dt="2019-05-11T19:00:50.676" v="80" actId="20577"/>
          <ac:spMkLst>
            <pc:docMk/>
            <pc:sldMk cId="2104332835" sldId="272"/>
            <ac:spMk id="3" creationId="{BC5F0DDD-CDDC-4360-884B-AF4A920C14B2}"/>
          </ac:spMkLst>
        </pc:spChg>
        <pc:picChg chg="add mod">
          <ac:chgData name="Raphael Leal Mendonca" userId="S::raphael.mendonca@cruzeirodosul.edu.br::067e3172-0a75-47ba-aa32-edf4626ffdcd" providerId="AD" clId="Web-{CCBB09F4-C70D-5F84-1209-B6EFAC256F6C}" dt="2019-05-11T19:17:33.917" v="154" actId="1076"/>
          <ac:picMkLst>
            <pc:docMk/>
            <pc:sldMk cId="2104332835" sldId="272"/>
            <ac:picMk id="4" creationId="{39263A02-3418-4AF6-B9E7-88CFF2D43AAC}"/>
          </ac:picMkLst>
        </pc:picChg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3"/>
        <pc:sldMkLst>
          <pc:docMk/>
          <pc:sldMk cId="2742150939" sldId="273"/>
        </pc:sldMkLst>
      </pc:sldChg>
      <pc:sldChg chg="addSp modSp add ord replId">
        <pc:chgData name="Raphael Leal Mendonca" userId="S::raphael.mendonca@cruzeirodosul.edu.br::067e3172-0a75-47ba-aa32-edf4626ffdcd" providerId="AD" clId="Web-{CCBB09F4-C70D-5F84-1209-B6EFAC256F6C}" dt="2019-05-11T19:16:45.103" v="150" actId="1076"/>
        <pc:sldMkLst>
          <pc:docMk/>
          <pc:sldMk cId="3040260497" sldId="273"/>
        </pc:sldMkLst>
        <pc:spChg chg="mod">
          <ac:chgData name="Raphael Leal Mendonca" userId="S::raphael.mendonca@cruzeirodosul.edu.br::067e3172-0a75-47ba-aa32-edf4626ffdcd" providerId="AD" clId="Web-{CCBB09F4-C70D-5F84-1209-B6EFAC256F6C}" dt="2019-05-11T19:01:10.067" v="90" actId="20577"/>
          <ac:spMkLst>
            <pc:docMk/>
            <pc:sldMk cId="3040260497" sldId="273"/>
            <ac:spMk id="3" creationId="{BC5F0DDD-CDDC-4360-884B-AF4A920C14B2}"/>
          </ac:spMkLst>
        </pc:spChg>
        <pc:picChg chg="add mod">
          <ac:chgData name="Raphael Leal Mendonca" userId="S::raphael.mendonca@cruzeirodosul.edu.br::067e3172-0a75-47ba-aa32-edf4626ffdcd" providerId="AD" clId="Web-{CCBB09F4-C70D-5F84-1209-B6EFAC256F6C}" dt="2019-05-11T19:16:45.103" v="150" actId="1076"/>
          <ac:picMkLst>
            <pc:docMk/>
            <pc:sldMk cId="3040260497" sldId="273"/>
            <ac:picMk id="4" creationId="{F71058C9-FF01-4748-9EED-655BFD5530C4}"/>
          </ac:picMkLst>
        </pc:picChg>
      </pc:sldChg>
      <pc:sldChg chg="addSp modSp add replId">
        <pc:chgData name="Raphael Leal Mendonca" userId="S::raphael.mendonca@cruzeirodosul.edu.br::067e3172-0a75-47ba-aa32-edf4626ffdcd" providerId="AD" clId="Web-{CCBB09F4-C70D-5F84-1209-B6EFAC256F6C}" dt="2019-05-11T19:18:34.997" v="158" actId="1076"/>
        <pc:sldMkLst>
          <pc:docMk/>
          <pc:sldMk cId="3920349493" sldId="274"/>
        </pc:sldMkLst>
        <pc:spChg chg="mod">
          <ac:chgData name="Raphael Leal Mendonca" userId="S::raphael.mendonca@cruzeirodosul.edu.br::067e3172-0a75-47ba-aa32-edf4626ffdcd" providerId="AD" clId="Web-{CCBB09F4-C70D-5F84-1209-B6EFAC256F6C}" dt="2019-05-11T19:01:17.755" v="93" actId="20577"/>
          <ac:spMkLst>
            <pc:docMk/>
            <pc:sldMk cId="3920349493" sldId="274"/>
            <ac:spMk id="3" creationId="{BC5F0DDD-CDDC-4360-884B-AF4A920C14B2}"/>
          </ac:spMkLst>
        </pc:spChg>
        <pc:picChg chg="add mod">
          <ac:chgData name="Raphael Leal Mendonca" userId="S::raphael.mendonca@cruzeirodosul.edu.br::067e3172-0a75-47ba-aa32-edf4626ffdcd" providerId="AD" clId="Web-{CCBB09F4-C70D-5F84-1209-B6EFAC256F6C}" dt="2019-05-11T19:18:34.997" v="158" actId="1076"/>
          <ac:picMkLst>
            <pc:docMk/>
            <pc:sldMk cId="3920349493" sldId="274"/>
            <ac:picMk id="4" creationId="{47685E46-81B7-4989-9FEA-08C2C94646BD}"/>
          </ac:picMkLst>
        </pc:picChg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42"/>
        <pc:sldMkLst>
          <pc:docMk/>
          <pc:sldMk cId="4025665252" sldId="274"/>
        </pc:sldMkLst>
      </pc:sldChg>
      <pc:sldChg chg="addSp modSp add replId">
        <pc:chgData name="Raphael Leal Mendonca" userId="S::raphael.mendonca@cruzeirodosul.edu.br::067e3172-0a75-47ba-aa32-edf4626ffdcd" providerId="AD" clId="Web-{CCBB09F4-C70D-5F84-1209-B6EFAC256F6C}" dt="2019-05-11T19:22:35.397" v="173" actId="1076"/>
        <pc:sldMkLst>
          <pc:docMk/>
          <pc:sldMk cId="259420746" sldId="275"/>
        </pc:sldMkLst>
        <pc:spChg chg="mod">
          <ac:chgData name="Raphael Leal Mendonca" userId="S::raphael.mendonca@cruzeirodosul.edu.br::067e3172-0a75-47ba-aa32-edf4626ffdcd" providerId="AD" clId="Web-{CCBB09F4-C70D-5F84-1209-B6EFAC256F6C}" dt="2019-05-11T19:03:36.917" v="99" actId="20577"/>
          <ac:spMkLst>
            <pc:docMk/>
            <pc:sldMk cId="259420746" sldId="275"/>
            <ac:spMk id="3" creationId="{BC5F0DDD-CDDC-4360-884B-AF4A920C14B2}"/>
          </ac:spMkLst>
        </pc:spChg>
        <pc:picChg chg="add mod">
          <ac:chgData name="Raphael Leal Mendonca" userId="S::raphael.mendonca@cruzeirodosul.edu.br::067e3172-0a75-47ba-aa32-edf4626ffdcd" providerId="AD" clId="Web-{CCBB09F4-C70D-5F84-1209-B6EFAC256F6C}" dt="2019-05-11T19:22:35.397" v="173" actId="1076"/>
          <ac:picMkLst>
            <pc:docMk/>
            <pc:sldMk cId="259420746" sldId="275"/>
            <ac:picMk id="4" creationId="{F1D88C0E-F6EE-4017-92ED-D20C3F629991}"/>
          </ac:picMkLst>
        </pc:picChg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38"/>
        <pc:sldMkLst>
          <pc:docMk/>
          <pc:sldMk cId="3873729821" sldId="275"/>
        </pc:sldMkLst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37"/>
        <pc:sldMkLst>
          <pc:docMk/>
          <pc:sldMk cId="2090096968" sldId="276"/>
        </pc:sldMkLst>
      </pc:sldChg>
      <pc:sldChg chg="addSp delSp modSp add replId">
        <pc:chgData name="Raphael Leal Mendonca" userId="S::raphael.mendonca@cruzeirodosul.edu.br::067e3172-0a75-47ba-aa32-edf4626ffdcd" providerId="AD" clId="Web-{CCBB09F4-C70D-5F84-1209-B6EFAC256F6C}" dt="2019-05-11T19:19:29.312" v="167" actId="1076"/>
        <pc:sldMkLst>
          <pc:docMk/>
          <pc:sldMk cId="3914142860" sldId="276"/>
        </pc:sldMkLst>
        <pc:picChg chg="del">
          <ac:chgData name="Raphael Leal Mendonca" userId="S::raphael.mendonca@cruzeirodosul.edu.br::067e3172-0a75-47ba-aa32-edf4626ffdcd" providerId="AD" clId="Web-{CCBB09F4-C70D-5F84-1209-B6EFAC256F6C}" dt="2019-05-11T19:19:19.702" v="161"/>
          <ac:picMkLst>
            <pc:docMk/>
            <pc:sldMk cId="3914142860" sldId="276"/>
            <ac:picMk id="4" creationId="{47685E46-81B7-4989-9FEA-08C2C94646BD}"/>
          </ac:picMkLst>
        </pc:picChg>
        <pc:picChg chg="add mod">
          <ac:chgData name="Raphael Leal Mendonca" userId="S::raphael.mendonca@cruzeirodosul.edu.br::067e3172-0a75-47ba-aa32-edf4626ffdcd" providerId="AD" clId="Web-{CCBB09F4-C70D-5F84-1209-B6EFAC256F6C}" dt="2019-05-11T19:19:29.312" v="167" actId="1076"/>
          <ac:picMkLst>
            <pc:docMk/>
            <pc:sldMk cId="3914142860" sldId="276"/>
            <ac:picMk id="5" creationId="{5F82ECD0-1C62-47F9-858E-723E55D2E3E2}"/>
          </ac:picMkLst>
        </pc:picChg>
      </pc:sldChg>
      <pc:sldChg chg="addSp delSp modSp add replId">
        <pc:chgData name="Raphael Leal Mendonca" userId="S::raphael.mendonca@cruzeirodosul.edu.br::067e3172-0a75-47ba-aa32-edf4626ffdcd" providerId="AD" clId="Web-{CCBB09F4-C70D-5F84-1209-B6EFAC256F6C}" dt="2019-05-11T19:23:11.602" v="179" actId="1076"/>
        <pc:sldMkLst>
          <pc:docMk/>
          <pc:sldMk cId="531917516" sldId="277"/>
        </pc:sldMkLst>
        <pc:picChg chg="del">
          <ac:chgData name="Raphael Leal Mendonca" userId="S::raphael.mendonca@cruzeirodosul.edu.br::067e3172-0a75-47ba-aa32-edf4626ffdcd" providerId="AD" clId="Web-{CCBB09F4-C70D-5F84-1209-B6EFAC256F6C}" dt="2019-05-11T19:22:51.851" v="175"/>
          <ac:picMkLst>
            <pc:docMk/>
            <pc:sldMk cId="531917516" sldId="277"/>
            <ac:picMk id="4" creationId="{F1D88C0E-F6EE-4017-92ED-D20C3F629991}"/>
          </ac:picMkLst>
        </pc:picChg>
        <pc:picChg chg="add mod">
          <ac:chgData name="Raphael Leal Mendonca" userId="S::raphael.mendonca@cruzeirodosul.edu.br::067e3172-0a75-47ba-aa32-edf4626ffdcd" providerId="AD" clId="Web-{CCBB09F4-C70D-5F84-1209-B6EFAC256F6C}" dt="2019-05-11T19:23:11.602" v="179" actId="1076"/>
          <ac:picMkLst>
            <pc:docMk/>
            <pc:sldMk cId="531917516" sldId="277"/>
            <ac:picMk id="5" creationId="{AE6525EE-B104-49BA-8D93-A8AB2B24C512}"/>
          </ac:picMkLst>
        </pc:picChg>
      </pc:sldChg>
      <pc:sldChg chg="add del">
        <pc:chgData name="Raphael Leal Mendonca" userId="S::raphael.mendonca@cruzeirodosul.edu.br::067e3172-0a75-47ba-aa32-edf4626ffdcd" providerId="AD" clId="Web-{CCBB09F4-C70D-5F84-1209-B6EFAC256F6C}" dt="2019-05-11T18:47:37.443" v="39"/>
        <pc:sldMkLst>
          <pc:docMk/>
          <pc:sldMk cId="2740527023" sldId="277"/>
        </pc:sldMkLst>
      </pc:sldChg>
    </pc:docChg>
  </pc:docChgLst>
  <pc:docChgLst>
    <pc:chgData name="Raphael Leal Mendonca" userId="S::raphael.mendonca@cruzeirodosul.edu.br::067e3172-0a75-47ba-aa32-edf4626ffdcd" providerId="AD" clId="Web-{5F590456-8FC3-05B5-DAB2-08E60BA7120F}"/>
    <pc:docChg chg="modSld">
      <pc:chgData name="Raphael Leal Mendonca" userId="S::raphael.mendonca@cruzeirodosul.edu.br::067e3172-0a75-47ba-aa32-edf4626ffdcd" providerId="AD" clId="Web-{5F590456-8FC3-05B5-DAB2-08E60BA7120F}" dt="2019-04-09T22:21:04.981" v="12" actId="20577"/>
      <pc:docMkLst>
        <pc:docMk/>
      </pc:docMkLst>
      <pc:sldChg chg="modSp">
        <pc:chgData name="Raphael Leal Mendonca" userId="S::raphael.mendonca@cruzeirodosul.edu.br::067e3172-0a75-47ba-aa32-edf4626ffdcd" providerId="AD" clId="Web-{5F590456-8FC3-05B5-DAB2-08E60BA7120F}" dt="2019-04-09T22:20:42.449" v="10" actId="20577"/>
        <pc:sldMkLst>
          <pc:docMk/>
          <pc:sldMk cId="213267373" sldId="262"/>
        </pc:sldMkLst>
        <pc:spChg chg="mod">
          <ac:chgData name="Raphael Leal Mendonca" userId="S::raphael.mendonca@cruzeirodosul.edu.br::067e3172-0a75-47ba-aa32-edf4626ffdcd" providerId="AD" clId="Web-{5F590456-8FC3-05B5-DAB2-08E60BA7120F}" dt="2019-04-09T22:20:42.449" v="10" actId="20577"/>
          <ac:spMkLst>
            <pc:docMk/>
            <pc:sldMk cId="213267373" sldId="262"/>
            <ac:spMk id="3" creationId="{BC5F0DDD-CDDC-4360-884B-AF4A920C14B2}"/>
          </ac:spMkLst>
        </pc:spChg>
      </pc:sldChg>
    </pc:docChg>
  </pc:docChgLst>
  <pc:docChgLst>
    <pc:chgData name="Raphael Leal Mendonca" userId="S::raphael.mendonca@cruzeirodosul.edu.br::067e3172-0a75-47ba-aa32-edf4626ffdcd" providerId="AD" clId="Web-{03E5C323-E5CB-25E4-44B0-CB96D1FEA2E6}"/>
    <pc:docChg chg="modSld">
      <pc:chgData name="Raphael Leal Mendonca" userId="S::raphael.mendonca@cruzeirodosul.edu.br::067e3172-0a75-47ba-aa32-edf4626ffdcd" providerId="AD" clId="Web-{03E5C323-E5CB-25E4-44B0-CB96D1FEA2E6}" dt="2019-05-11T18:42:27.369" v="5" actId="20577"/>
      <pc:docMkLst>
        <pc:docMk/>
      </pc:docMkLst>
      <pc:sldChg chg="modSp">
        <pc:chgData name="Raphael Leal Mendonca" userId="S::raphael.mendonca@cruzeirodosul.edu.br::067e3172-0a75-47ba-aa32-edf4626ffdcd" providerId="AD" clId="Web-{03E5C323-E5CB-25E4-44B0-CB96D1FEA2E6}" dt="2019-05-11T18:42:27.369" v="4" actId="20577"/>
        <pc:sldMkLst>
          <pc:docMk/>
          <pc:sldMk cId="2210866551" sldId="256"/>
        </pc:sldMkLst>
        <pc:spChg chg="mod">
          <ac:chgData name="Raphael Leal Mendonca" userId="S::raphael.mendonca@cruzeirodosul.edu.br::067e3172-0a75-47ba-aa32-edf4626ffdcd" providerId="AD" clId="Web-{03E5C323-E5CB-25E4-44B0-CB96D1FEA2E6}" dt="2019-05-11T18:42:27.369" v="4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Raphael Leal Mendonca" userId="S::raphael.mendonca@cruzeirodosul.edu.br::067e3172-0a75-47ba-aa32-edf4626ffdcd" providerId="AD" clId="Web-{D07F3A68-CF08-1F3A-21D8-EED4976BFCEB}"/>
    <pc:docChg chg="modSld">
      <pc:chgData name="Raphael Leal Mendonca" userId="S::raphael.mendonca@cruzeirodosul.edu.br::067e3172-0a75-47ba-aa32-edf4626ffdcd" providerId="AD" clId="Web-{D07F3A68-CF08-1F3A-21D8-EED4976BFCEB}" dt="2019-05-11T18:46:17.637" v="5" actId="20577"/>
      <pc:docMkLst>
        <pc:docMk/>
      </pc:docMkLst>
      <pc:sldChg chg="modSp">
        <pc:chgData name="Raphael Leal Mendonca" userId="S::raphael.mendonca@cruzeirodosul.edu.br::067e3172-0a75-47ba-aa32-edf4626ffdcd" providerId="AD" clId="Web-{D07F3A68-CF08-1F3A-21D8-EED4976BFCEB}" dt="2019-05-11T18:46:17.637" v="4" actId="20577"/>
        <pc:sldMkLst>
          <pc:docMk/>
          <pc:sldMk cId="2210866551" sldId="256"/>
        </pc:sldMkLst>
        <pc:spChg chg="mod">
          <ac:chgData name="Raphael Leal Mendonca" userId="S::raphael.mendonca@cruzeirodosul.edu.br::067e3172-0a75-47ba-aa32-edf4626ffdcd" providerId="AD" clId="Web-{D07F3A68-CF08-1F3A-21D8-EED4976BFCEB}" dt="2019-05-11T18:46:17.637" v="4" actId="20577"/>
          <ac:spMkLst>
            <pc:docMk/>
            <pc:sldMk cId="2210866551" sldId="256"/>
            <ac:spMk id="3" creationId="{00000000-0000-0000-0000-000000000000}"/>
          </ac:spMkLst>
        </pc:spChg>
      </pc:sldChg>
    </pc:docChg>
  </pc:docChgLst>
  <pc:docChgLst>
    <pc:chgData name="Raphael Leal Mendonca" userId="S::raphael.mendonca@cruzeirodosul.edu.br::067e3172-0a75-47ba-aa32-edf4626ffdcd" providerId="AD" clId="Web-{8AF733E8-60EA-451E-1295-9837237F0879}"/>
    <pc:docChg chg="addSld delSld modSld">
      <pc:chgData name="Raphael Leal Mendonca" userId="S::raphael.mendonca@cruzeirodosul.edu.br::067e3172-0a75-47ba-aa32-edf4626ffdcd" providerId="AD" clId="Web-{8AF733E8-60EA-451E-1295-9837237F0879}" dt="2019-04-07T20:30:34.971" v="1677" actId="20577"/>
      <pc:docMkLst>
        <pc:docMk/>
      </pc:docMkLst>
      <pc:sldChg chg="modSp">
        <pc:chgData name="Raphael Leal Mendonca" userId="S::raphael.mendonca@cruzeirodosul.edu.br::067e3172-0a75-47ba-aa32-edf4626ffdcd" providerId="AD" clId="Web-{8AF733E8-60EA-451E-1295-9837237F0879}" dt="2019-04-07T19:51:30.802" v="14" actId="20577"/>
        <pc:sldMkLst>
          <pc:docMk/>
          <pc:sldMk cId="2210866551" sldId="256"/>
        </pc:sldMkLst>
        <pc:spChg chg="mod">
          <ac:chgData name="Raphael Leal Mendonca" userId="S::raphael.mendonca@cruzeirodosul.edu.br::067e3172-0a75-47ba-aa32-edf4626ffdcd" providerId="AD" clId="Web-{8AF733E8-60EA-451E-1295-9837237F0879}" dt="2019-04-07T19:51:30.802" v="14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del">
        <pc:chgData name="Raphael Leal Mendonca" userId="S::raphael.mendonca@cruzeirodosul.edu.br::067e3172-0a75-47ba-aa32-edf4626ffdcd" providerId="AD" clId="Web-{8AF733E8-60EA-451E-1295-9837237F0879}" dt="2019-04-07T19:51:43.552" v="17"/>
        <pc:sldMkLst>
          <pc:docMk/>
          <pc:sldMk cId="297480161" sldId="257"/>
        </pc:sldMkLst>
      </pc:sldChg>
      <pc:sldChg chg="del">
        <pc:chgData name="Raphael Leal Mendonca" userId="S::raphael.mendonca@cruzeirodosul.edu.br::067e3172-0a75-47ba-aa32-edf4626ffdcd" providerId="AD" clId="Web-{8AF733E8-60EA-451E-1295-9837237F0879}" dt="2019-04-07T19:52:14.319" v="21"/>
        <pc:sldMkLst>
          <pc:docMk/>
          <pc:sldMk cId="2261870270" sldId="258"/>
        </pc:sldMkLst>
      </pc:sldChg>
      <pc:sldChg chg="del">
        <pc:chgData name="Raphael Leal Mendonca" userId="S::raphael.mendonca@cruzeirodosul.edu.br::067e3172-0a75-47ba-aa32-edf4626ffdcd" providerId="AD" clId="Web-{8AF733E8-60EA-451E-1295-9837237F0879}" dt="2019-04-07T19:52:12.631" v="20"/>
        <pc:sldMkLst>
          <pc:docMk/>
          <pc:sldMk cId="1316528619" sldId="260"/>
        </pc:sldMkLst>
      </pc:sldChg>
      <pc:sldChg chg="addSp delSp modSp">
        <pc:chgData name="Raphael Leal Mendonca" userId="S::raphael.mendonca@cruzeirodosul.edu.br::067e3172-0a75-47ba-aa32-edf4626ffdcd" providerId="AD" clId="Web-{8AF733E8-60EA-451E-1295-9837237F0879}" dt="2019-04-07T20:01:03.508" v="62"/>
        <pc:sldMkLst>
          <pc:docMk/>
          <pc:sldMk cId="424179883" sldId="261"/>
        </pc:sldMkLst>
        <pc:spChg chg="mod">
          <ac:chgData name="Raphael Leal Mendonca" userId="S::raphael.mendonca@cruzeirodosul.edu.br::067e3172-0a75-47ba-aa32-edf4626ffdcd" providerId="AD" clId="Web-{8AF733E8-60EA-451E-1295-9837237F0879}" dt="2019-04-07T19:52:39.038" v="30" actId="20577"/>
          <ac:spMkLst>
            <pc:docMk/>
            <pc:sldMk cId="424179883" sldId="261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8AF733E8-60EA-451E-1295-9837237F0879}" dt="2019-04-07T19:52:44.586" v="37" actId="20577"/>
          <ac:spMkLst>
            <pc:docMk/>
            <pc:sldMk cId="424179883" sldId="261"/>
            <ac:spMk id="3" creationId="{BC5F0DDD-CDDC-4360-884B-AF4A920C14B2}"/>
          </ac:spMkLst>
        </pc:spChg>
        <pc:picChg chg="add mod">
          <ac:chgData name="Raphael Leal Mendonca" userId="S::raphael.mendonca@cruzeirodosul.edu.br::067e3172-0a75-47ba-aa32-edf4626ffdcd" providerId="AD" clId="Web-{8AF733E8-60EA-451E-1295-9837237F0879}" dt="2019-04-07T20:00:31.304" v="56" actId="1076"/>
          <ac:picMkLst>
            <pc:docMk/>
            <pc:sldMk cId="424179883" sldId="261"/>
            <ac:picMk id="4" creationId="{798C66F0-FC33-4F2E-A34B-00AB3202C8ED}"/>
          </ac:picMkLst>
        </pc:picChg>
        <pc:picChg chg="add del mod">
          <ac:chgData name="Raphael Leal Mendonca" userId="S::raphael.mendonca@cruzeirodosul.edu.br::067e3172-0a75-47ba-aa32-edf4626ffdcd" providerId="AD" clId="Web-{8AF733E8-60EA-451E-1295-9837237F0879}" dt="2019-04-07T20:01:03.508" v="62"/>
          <ac:picMkLst>
            <pc:docMk/>
            <pc:sldMk cId="424179883" sldId="261"/>
            <ac:picMk id="6" creationId="{713B3C22-A3EC-411F-A94F-F075228064B5}"/>
          </ac:picMkLst>
        </pc:picChg>
      </pc:sldChg>
      <pc:sldChg chg="modSp add replId">
        <pc:chgData name="Raphael Leal Mendonca" userId="S::raphael.mendonca@cruzeirodosul.edu.br::067e3172-0a75-47ba-aa32-edf4626ffdcd" providerId="AD" clId="Web-{8AF733E8-60EA-451E-1295-9837237F0879}" dt="2019-04-07T20:30:34.971" v="1676" actId="20577"/>
        <pc:sldMkLst>
          <pc:docMk/>
          <pc:sldMk cId="213267373" sldId="262"/>
        </pc:sldMkLst>
        <pc:spChg chg="mod">
          <ac:chgData name="Raphael Leal Mendonca" userId="S::raphael.mendonca@cruzeirodosul.edu.br::067e3172-0a75-47ba-aa32-edf4626ffdcd" providerId="AD" clId="Web-{8AF733E8-60EA-451E-1295-9837237F0879}" dt="2019-04-07T20:14:18.752" v="288" actId="20577"/>
          <ac:spMkLst>
            <pc:docMk/>
            <pc:sldMk cId="213267373" sldId="262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8AF733E8-60EA-451E-1295-9837237F0879}" dt="2019-04-07T20:30:34.971" v="1676" actId="20577"/>
          <ac:spMkLst>
            <pc:docMk/>
            <pc:sldMk cId="213267373" sldId="262"/>
            <ac:spMk id="3" creationId="{BC5F0DDD-CDDC-4360-884B-AF4A920C14B2}"/>
          </ac:spMkLst>
        </pc:spChg>
      </pc:sldChg>
      <pc:sldChg chg="del">
        <pc:chgData name="Raphael Leal Mendonca" userId="S::raphael.mendonca@cruzeirodosul.edu.br::067e3172-0a75-47ba-aa32-edf4626ffdcd" providerId="AD" clId="Web-{8AF733E8-60EA-451E-1295-9837237F0879}" dt="2019-04-07T19:52:10.741" v="19"/>
        <pc:sldMkLst>
          <pc:docMk/>
          <pc:sldMk cId="1891634220" sldId="262"/>
        </pc:sldMkLst>
      </pc:sldChg>
      <pc:sldChg chg="addSp delSp modSp add replId">
        <pc:chgData name="Raphael Leal Mendonca" userId="S::raphael.mendonca@cruzeirodosul.edu.br::067e3172-0a75-47ba-aa32-edf4626ffdcd" providerId="AD" clId="Web-{8AF733E8-60EA-451E-1295-9837237F0879}" dt="2019-04-07T20:06:18.846" v="79" actId="1076"/>
        <pc:sldMkLst>
          <pc:docMk/>
          <pc:sldMk cId="2332577886" sldId="263"/>
        </pc:sldMkLst>
        <pc:spChg chg="mod">
          <ac:chgData name="Raphael Leal Mendonca" userId="S::raphael.mendonca@cruzeirodosul.edu.br::067e3172-0a75-47ba-aa32-edf4626ffdcd" providerId="AD" clId="Web-{8AF733E8-60EA-451E-1295-9837237F0879}" dt="2019-04-07T19:53:17.024" v="43" actId="20577"/>
          <ac:spMkLst>
            <pc:docMk/>
            <pc:sldMk cId="2332577886" sldId="263"/>
            <ac:spMk id="3" creationId="{BC5F0DDD-CDDC-4360-884B-AF4A920C14B2}"/>
          </ac:spMkLst>
        </pc:spChg>
        <pc:picChg chg="add del mod">
          <ac:chgData name="Raphael Leal Mendonca" userId="S::raphael.mendonca@cruzeirodosul.edu.br::067e3172-0a75-47ba-aa32-edf4626ffdcd" providerId="AD" clId="Web-{8AF733E8-60EA-451E-1295-9837237F0879}" dt="2019-04-07T20:00:27.897" v="55"/>
          <ac:picMkLst>
            <pc:docMk/>
            <pc:sldMk cId="2332577886" sldId="263"/>
            <ac:picMk id="4" creationId="{8EDEEE2B-858E-45F9-90D9-BD2F98A130AB}"/>
          </ac:picMkLst>
        </pc:picChg>
        <pc:picChg chg="add del mod">
          <ac:chgData name="Raphael Leal Mendonca" userId="S::raphael.mendonca@cruzeirodosul.edu.br::067e3172-0a75-47ba-aa32-edf4626ffdcd" providerId="AD" clId="Web-{8AF733E8-60EA-451E-1295-9837237F0879}" dt="2019-04-07T20:02:47.433" v="65"/>
          <ac:picMkLst>
            <pc:docMk/>
            <pc:sldMk cId="2332577886" sldId="263"/>
            <ac:picMk id="6" creationId="{1CF0DDB0-E82E-4DA5-977A-FEECD1C0DDA0}"/>
          </ac:picMkLst>
        </pc:picChg>
        <pc:picChg chg="add del mod">
          <ac:chgData name="Raphael Leal Mendonca" userId="S::raphael.mendonca@cruzeirodosul.edu.br::067e3172-0a75-47ba-aa32-edf4626ffdcd" providerId="AD" clId="Web-{8AF733E8-60EA-451E-1295-9837237F0879}" dt="2019-04-07T20:02:56.777" v="68"/>
          <ac:picMkLst>
            <pc:docMk/>
            <pc:sldMk cId="2332577886" sldId="263"/>
            <ac:picMk id="8" creationId="{7398EA38-0FDF-4037-9ADE-FCEA16B4F3AE}"/>
          </ac:picMkLst>
        </pc:picChg>
        <pc:picChg chg="add mod">
          <ac:chgData name="Raphael Leal Mendonca" userId="S::raphael.mendonca@cruzeirodosul.edu.br::067e3172-0a75-47ba-aa32-edf4626ffdcd" providerId="AD" clId="Web-{8AF733E8-60EA-451E-1295-9837237F0879}" dt="2019-04-07T20:06:18.846" v="79" actId="1076"/>
          <ac:picMkLst>
            <pc:docMk/>
            <pc:sldMk cId="2332577886" sldId="263"/>
            <ac:picMk id="10" creationId="{67CE9C09-1011-4053-918E-76CF2B01313C}"/>
          </ac:picMkLst>
        </pc:picChg>
        <pc:picChg chg="add del mod">
          <ac:chgData name="Raphael Leal Mendonca" userId="S::raphael.mendonca@cruzeirodosul.edu.br::067e3172-0a75-47ba-aa32-edf4626ffdcd" providerId="AD" clId="Web-{8AF733E8-60EA-451E-1295-9837237F0879}" dt="2019-04-07T20:06:10.846" v="78"/>
          <ac:picMkLst>
            <pc:docMk/>
            <pc:sldMk cId="2332577886" sldId="263"/>
            <ac:picMk id="12" creationId="{38988756-EC3A-4FA6-8C8E-810A1ACE4DA4}"/>
          </ac:picMkLst>
        </pc:picChg>
      </pc:sldChg>
      <pc:sldChg chg="addSp delSp modSp add replId">
        <pc:chgData name="Raphael Leal Mendonca" userId="S::raphael.mendonca@cruzeirodosul.edu.br::067e3172-0a75-47ba-aa32-edf4626ffdcd" providerId="AD" clId="Web-{8AF733E8-60EA-451E-1295-9837237F0879}" dt="2019-04-07T20:11:16.516" v="94" actId="1076"/>
        <pc:sldMkLst>
          <pc:docMk/>
          <pc:sldMk cId="1938666837" sldId="264"/>
        </pc:sldMkLst>
        <pc:spChg chg="mod">
          <ac:chgData name="Raphael Leal Mendonca" userId="S::raphael.mendonca@cruzeirodosul.edu.br::067e3172-0a75-47ba-aa32-edf4626ffdcd" providerId="AD" clId="Web-{8AF733E8-60EA-451E-1295-9837237F0879}" dt="2019-04-07T19:53:36.915" v="48" actId="20577"/>
          <ac:spMkLst>
            <pc:docMk/>
            <pc:sldMk cId="1938666837" sldId="264"/>
            <ac:spMk id="3" creationId="{BC5F0DDD-CDDC-4360-884B-AF4A920C14B2}"/>
          </ac:spMkLst>
        </pc:spChg>
        <pc:picChg chg="add del mod">
          <ac:chgData name="Raphael Leal Mendonca" userId="S::raphael.mendonca@cruzeirodosul.edu.br::067e3172-0a75-47ba-aa32-edf4626ffdcd" providerId="AD" clId="Web-{8AF733E8-60EA-451E-1295-9837237F0879}" dt="2019-04-07T20:10:50.011" v="88"/>
          <ac:picMkLst>
            <pc:docMk/>
            <pc:sldMk cId="1938666837" sldId="264"/>
            <ac:picMk id="4" creationId="{9745CA35-D463-44B1-AC72-D11C42F66CC4}"/>
          </ac:picMkLst>
        </pc:picChg>
        <pc:picChg chg="add mod">
          <ac:chgData name="Raphael Leal Mendonca" userId="S::raphael.mendonca@cruzeirodosul.edu.br::067e3172-0a75-47ba-aa32-edf4626ffdcd" providerId="AD" clId="Web-{8AF733E8-60EA-451E-1295-9837237F0879}" dt="2019-04-07T20:11:16.516" v="94" actId="1076"/>
          <ac:picMkLst>
            <pc:docMk/>
            <pc:sldMk cId="1938666837" sldId="264"/>
            <ac:picMk id="6" creationId="{78DCA4AB-54AA-4607-AF37-239FF0CDB504}"/>
          </ac:picMkLst>
        </pc:picChg>
      </pc:sldChg>
      <pc:sldChg chg="add replId">
        <pc:chgData name="Raphael Leal Mendonca" userId="S::raphael.mendonca@cruzeirodosul.edu.br::067e3172-0a75-47ba-aa32-edf4626ffdcd" providerId="AD" clId="Web-{8AF733E8-60EA-451E-1295-9837237F0879}" dt="2019-04-07T20:01:00.289" v="61"/>
        <pc:sldMkLst>
          <pc:docMk/>
          <pc:sldMk cId="661714960" sldId="265"/>
        </pc:sldMkLst>
      </pc:sldChg>
      <pc:sldChg chg="addSp delSp modSp add replId">
        <pc:chgData name="Raphael Leal Mendonca" userId="S::raphael.mendonca@cruzeirodosul.edu.br::067e3172-0a75-47ba-aa32-edf4626ffdcd" providerId="AD" clId="Web-{8AF733E8-60EA-451E-1295-9837237F0879}" dt="2019-04-07T20:06:29.299" v="81"/>
        <pc:sldMkLst>
          <pc:docMk/>
          <pc:sldMk cId="3254131779" sldId="266"/>
        </pc:sldMkLst>
        <pc:picChg chg="add">
          <ac:chgData name="Raphael Leal Mendonca" userId="S::raphael.mendonca@cruzeirodosul.edu.br::067e3172-0a75-47ba-aa32-edf4626ffdcd" providerId="AD" clId="Web-{8AF733E8-60EA-451E-1295-9837237F0879}" dt="2019-04-07T20:06:29.299" v="81"/>
          <ac:picMkLst>
            <pc:docMk/>
            <pc:sldMk cId="3254131779" sldId="266"/>
            <ac:picMk id="4" creationId="{CEBD3854-4992-4F6D-887F-40237A316BAE}"/>
          </ac:picMkLst>
        </pc:picChg>
        <pc:picChg chg="del">
          <ac:chgData name="Raphael Leal Mendonca" userId="S::raphael.mendonca@cruzeirodosul.edu.br::067e3172-0a75-47ba-aa32-edf4626ffdcd" providerId="AD" clId="Web-{8AF733E8-60EA-451E-1295-9837237F0879}" dt="2019-04-07T20:06:28.565" v="80"/>
          <ac:picMkLst>
            <pc:docMk/>
            <pc:sldMk cId="3254131779" sldId="266"/>
            <ac:picMk id="10" creationId="{67CE9C09-1011-4053-918E-76CF2B01313C}"/>
          </ac:picMkLst>
        </pc:picChg>
        <pc:picChg chg="mod">
          <ac:chgData name="Raphael Leal Mendonca" userId="S::raphael.mendonca@cruzeirodosul.edu.br::067e3172-0a75-47ba-aa32-edf4626ffdcd" providerId="AD" clId="Web-{8AF733E8-60EA-451E-1295-9837237F0879}" dt="2019-04-07T20:06:07.627" v="77" actId="1076"/>
          <ac:picMkLst>
            <pc:docMk/>
            <pc:sldMk cId="3254131779" sldId="266"/>
            <ac:picMk id="12" creationId="{38988756-EC3A-4FA6-8C8E-810A1ACE4DA4}"/>
          </ac:picMkLst>
        </pc:picChg>
      </pc:sldChg>
      <pc:sldChg chg="addSp delSp modSp add replId">
        <pc:chgData name="Raphael Leal Mendonca" userId="S::raphael.mendonca@cruzeirodosul.edu.br::067e3172-0a75-47ba-aa32-edf4626ffdcd" providerId="AD" clId="Web-{8AF733E8-60EA-451E-1295-9837237F0879}" dt="2019-04-07T20:11:54.326" v="100" actId="1076"/>
        <pc:sldMkLst>
          <pc:docMk/>
          <pc:sldMk cId="3980619140" sldId="267"/>
        </pc:sldMkLst>
        <pc:picChg chg="del mod">
          <ac:chgData name="Raphael Leal Mendonca" userId="S::raphael.mendonca@cruzeirodosul.edu.br::067e3172-0a75-47ba-aa32-edf4626ffdcd" providerId="AD" clId="Web-{8AF733E8-60EA-451E-1295-9837237F0879}" dt="2019-04-07T20:11:23.793" v="96"/>
          <ac:picMkLst>
            <pc:docMk/>
            <pc:sldMk cId="3980619140" sldId="267"/>
            <ac:picMk id="4" creationId="{9745CA35-D463-44B1-AC72-D11C42F66CC4}"/>
          </ac:picMkLst>
        </pc:picChg>
        <pc:picChg chg="add">
          <ac:chgData name="Raphael Leal Mendonca" userId="S::raphael.mendonca@cruzeirodosul.edu.br::067e3172-0a75-47ba-aa32-edf4626ffdcd" providerId="AD" clId="Web-{8AF733E8-60EA-451E-1295-9837237F0879}" dt="2019-04-07T20:11:24.325" v="97"/>
          <ac:picMkLst>
            <pc:docMk/>
            <pc:sldMk cId="3980619140" sldId="267"/>
            <ac:picMk id="6" creationId="{5C4F3A28-655A-46C7-909F-375AAF4E7762}"/>
          </ac:picMkLst>
        </pc:picChg>
        <pc:picChg chg="add mod">
          <ac:chgData name="Raphael Leal Mendonca" userId="S::raphael.mendonca@cruzeirodosul.edu.br::067e3172-0a75-47ba-aa32-edf4626ffdcd" providerId="AD" clId="Web-{8AF733E8-60EA-451E-1295-9837237F0879}" dt="2019-04-07T20:11:54.326" v="100" actId="1076"/>
          <ac:picMkLst>
            <pc:docMk/>
            <pc:sldMk cId="3980619140" sldId="267"/>
            <ac:picMk id="7" creationId="{4AF8985C-7B6A-49DB-A256-8932F9FF54F7}"/>
          </ac:picMkLst>
        </pc:picChg>
      </pc:sldChg>
      <pc:sldChg chg="add replId">
        <pc:chgData name="Raphael Leal Mendonca" userId="S::raphael.mendonca@cruzeirodosul.edu.br::067e3172-0a75-47ba-aa32-edf4626ffdcd" providerId="AD" clId="Web-{8AF733E8-60EA-451E-1295-9837237F0879}" dt="2019-04-07T20:25:41.336" v="1071"/>
        <pc:sldMkLst>
          <pc:docMk/>
          <pc:sldMk cId="3948662523" sldId="268"/>
        </pc:sldMkLst>
      </pc:sldChg>
    </pc:docChg>
  </pc:docChgLst>
  <pc:docChgLst>
    <pc:chgData name="Raphael Leal Mendonca" userId="S::raphael.mendonca@cruzeirodosul.edu.br::067e3172-0a75-47ba-aa32-edf4626ffdcd" providerId="AD" clId="Web-{D1032911-427E-4C3C-830D-3374A495B55C}"/>
    <pc:docChg chg="addSld delSld modSld">
      <pc:chgData name="Raphael Leal Mendonca" userId="S::raphael.mendonca@cruzeirodosul.edu.br::067e3172-0a75-47ba-aa32-edf4626ffdcd" providerId="AD" clId="Web-{D1032911-427E-4C3C-830D-3374A495B55C}" dt="2019-04-02T22:01:54.028" v="1318" actId="20577"/>
      <pc:docMkLst>
        <pc:docMk/>
      </pc:docMkLst>
      <pc:sldChg chg="modSp">
        <pc:chgData name="Raphael Leal Mendonca" userId="S::raphael.mendonca@cruzeirodosul.edu.br::067e3172-0a75-47ba-aa32-edf4626ffdcd" providerId="AD" clId="Web-{D1032911-427E-4C3C-830D-3374A495B55C}" dt="2019-04-02T21:45:48.956" v="62" actId="20577"/>
        <pc:sldMkLst>
          <pc:docMk/>
          <pc:sldMk cId="2210866551" sldId="256"/>
        </pc:sldMkLst>
        <pc:spChg chg="mod">
          <ac:chgData name="Raphael Leal Mendonca" userId="S::raphael.mendonca@cruzeirodosul.edu.br::067e3172-0a75-47ba-aa32-edf4626ffdcd" providerId="AD" clId="Web-{D1032911-427E-4C3C-830D-3374A495B55C}" dt="2019-04-02T21:45:35.659" v="9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aphael Leal Mendonca" userId="S::raphael.mendonca@cruzeirodosul.edu.br::067e3172-0a75-47ba-aa32-edf4626ffdcd" providerId="AD" clId="Web-{D1032911-427E-4C3C-830D-3374A495B55C}" dt="2019-04-02T21:45:48.956" v="62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">
        <pc:chgData name="Raphael Leal Mendonca" userId="S::raphael.mendonca@cruzeirodosul.edu.br::067e3172-0a75-47ba-aa32-edf4626ffdcd" providerId="AD" clId="Web-{D1032911-427E-4C3C-830D-3374A495B55C}" dt="2019-04-02T21:47:34.690" v="155" actId="20577"/>
        <pc:sldMkLst>
          <pc:docMk/>
          <pc:sldMk cId="297480161" sldId="257"/>
        </pc:sldMkLst>
        <pc:spChg chg="mod">
          <ac:chgData name="Raphael Leal Mendonca" userId="S::raphael.mendonca@cruzeirodosul.edu.br::067e3172-0a75-47ba-aa32-edf4626ffdcd" providerId="AD" clId="Web-{D1032911-427E-4C3C-830D-3374A495B55C}" dt="2019-04-02T21:46:08.425" v="69" actId="20577"/>
          <ac:spMkLst>
            <pc:docMk/>
            <pc:sldMk cId="297480161" sldId="257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D1032911-427E-4C3C-830D-3374A495B55C}" dt="2019-04-02T21:47:34.690" v="155" actId="20577"/>
          <ac:spMkLst>
            <pc:docMk/>
            <pc:sldMk cId="297480161" sldId="257"/>
            <ac:spMk id="3" creationId="{BC5F0DDD-CDDC-4360-884B-AF4A920C14B2}"/>
          </ac:spMkLst>
        </pc:spChg>
      </pc:sldChg>
      <pc:sldChg chg="modSp add replId">
        <pc:chgData name="Raphael Leal Mendonca" userId="S::raphael.mendonca@cruzeirodosul.edu.br::067e3172-0a75-47ba-aa32-edf4626ffdcd" providerId="AD" clId="Web-{D1032911-427E-4C3C-830D-3374A495B55C}" dt="2019-04-02T21:49:16.923" v="187" actId="20577"/>
        <pc:sldMkLst>
          <pc:docMk/>
          <pc:sldMk cId="2261870270" sldId="258"/>
        </pc:sldMkLst>
        <pc:spChg chg="mod">
          <ac:chgData name="Raphael Leal Mendonca" userId="S::raphael.mendonca@cruzeirodosul.edu.br::067e3172-0a75-47ba-aa32-edf4626ffdcd" providerId="AD" clId="Web-{D1032911-427E-4C3C-830D-3374A495B55C}" dt="2019-04-02T21:49:16.923" v="187" actId="20577"/>
          <ac:spMkLst>
            <pc:docMk/>
            <pc:sldMk cId="2261870270" sldId="258"/>
            <ac:spMk id="2" creationId="{C3CA4E49-8519-4CE9-9890-59046CEFA6FA}"/>
          </ac:spMkLst>
        </pc:spChg>
      </pc:sldChg>
      <pc:sldChg chg="modSp add del replId">
        <pc:chgData name="Raphael Leal Mendonca" userId="S::raphael.mendonca@cruzeirodosul.edu.br::067e3172-0a75-47ba-aa32-edf4626ffdcd" providerId="AD" clId="Web-{D1032911-427E-4C3C-830D-3374A495B55C}" dt="2019-04-02T21:55:09.390" v="638"/>
        <pc:sldMkLst>
          <pc:docMk/>
          <pc:sldMk cId="3119215781" sldId="259"/>
        </pc:sldMkLst>
        <pc:spChg chg="mod">
          <ac:chgData name="Raphael Leal Mendonca" userId="S::raphael.mendonca@cruzeirodosul.edu.br::067e3172-0a75-47ba-aa32-edf4626ffdcd" providerId="AD" clId="Web-{D1032911-427E-4C3C-830D-3374A495B55C}" dt="2019-04-02T21:49:20.689" v="188" actId="20577"/>
          <ac:spMkLst>
            <pc:docMk/>
            <pc:sldMk cId="3119215781" sldId="259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D1032911-427E-4C3C-830D-3374A495B55C}" dt="2019-04-02T21:49:10.236" v="184" actId="20577"/>
          <ac:spMkLst>
            <pc:docMk/>
            <pc:sldMk cId="3119215781" sldId="259"/>
            <ac:spMk id="3" creationId="{BC5F0DDD-CDDC-4360-884B-AF4A920C14B2}"/>
          </ac:spMkLst>
        </pc:spChg>
      </pc:sldChg>
      <pc:sldChg chg="modSp add replId">
        <pc:chgData name="Raphael Leal Mendonca" userId="S::raphael.mendonca@cruzeirodosul.edu.br::067e3172-0a75-47ba-aa32-edf4626ffdcd" providerId="AD" clId="Web-{D1032911-427E-4C3C-830D-3374A495B55C}" dt="2019-04-02T21:55:12.218" v="639" actId="20577"/>
        <pc:sldMkLst>
          <pc:docMk/>
          <pc:sldMk cId="1316528619" sldId="260"/>
        </pc:sldMkLst>
        <pc:spChg chg="mod">
          <ac:chgData name="Raphael Leal Mendonca" userId="S::raphael.mendonca@cruzeirodosul.edu.br::067e3172-0a75-47ba-aa32-edf4626ffdcd" providerId="AD" clId="Web-{D1032911-427E-4C3C-830D-3374A495B55C}" dt="2019-04-02T21:55:12.218" v="639" actId="20577"/>
          <ac:spMkLst>
            <pc:docMk/>
            <pc:sldMk cId="1316528619" sldId="260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D1032911-427E-4C3C-830D-3374A495B55C}" dt="2019-04-02T21:50:31.111" v="235" actId="20577"/>
          <ac:spMkLst>
            <pc:docMk/>
            <pc:sldMk cId="1316528619" sldId="260"/>
            <ac:spMk id="3" creationId="{BC5F0DDD-CDDC-4360-884B-AF4A920C14B2}"/>
          </ac:spMkLst>
        </pc:spChg>
      </pc:sldChg>
      <pc:sldChg chg="modSp add replId">
        <pc:chgData name="Raphael Leal Mendonca" userId="S::raphael.mendonca@cruzeirodosul.edu.br::067e3172-0a75-47ba-aa32-edf4626ffdcd" providerId="AD" clId="Web-{D1032911-427E-4C3C-830D-3374A495B55C}" dt="2019-04-02T21:55:16.484" v="641" actId="20577"/>
        <pc:sldMkLst>
          <pc:docMk/>
          <pc:sldMk cId="424179883" sldId="261"/>
        </pc:sldMkLst>
        <pc:spChg chg="mod">
          <ac:chgData name="Raphael Leal Mendonca" userId="S::raphael.mendonca@cruzeirodosul.edu.br::067e3172-0a75-47ba-aa32-edf4626ffdcd" providerId="AD" clId="Web-{D1032911-427E-4C3C-830D-3374A495B55C}" dt="2019-04-02T21:55:16.484" v="641" actId="20577"/>
          <ac:spMkLst>
            <pc:docMk/>
            <pc:sldMk cId="424179883" sldId="261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D1032911-427E-4C3C-830D-3374A495B55C}" dt="2019-04-02T21:55:01.249" v="636" actId="20577"/>
          <ac:spMkLst>
            <pc:docMk/>
            <pc:sldMk cId="424179883" sldId="261"/>
            <ac:spMk id="3" creationId="{BC5F0DDD-CDDC-4360-884B-AF4A920C14B2}"/>
          </ac:spMkLst>
        </pc:spChg>
      </pc:sldChg>
      <pc:sldChg chg="modSp add replId">
        <pc:chgData name="Raphael Leal Mendonca" userId="S::raphael.mendonca@cruzeirodosul.edu.br::067e3172-0a75-47ba-aa32-edf4626ffdcd" providerId="AD" clId="Web-{D1032911-427E-4C3C-830D-3374A495B55C}" dt="2019-04-02T22:01:54.028" v="1317" actId="20577"/>
        <pc:sldMkLst>
          <pc:docMk/>
          <pc:sldMk cId="1891634220" sldId="262"/>
        </pc:sldMkLst>
        <pc:spChg chg="mod">
          <ac:chgData name="Raphael Leal Mendonca" userId="S::raphael.mendonca@cruzeirodosul.edu.br::067e3172-0a75-47ba-aa32-edf4626ffdcd" providerId="AD" clId="Web-{D1032911-427E-4C3C-830D-3374A495B55C}" dt="2019-04-02T21:57:07.046" v="644" actId="20577"/>
          <ac:spMkLst>
            <pc:docMk/>
            <pc:sldMk cId="1891634220" sldId="262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D1032911-427E-4C3C-830D-3374A495B55C}" dt="2019-04-02T22:01:54.028" v="1317" actId="20577"/>
          <ac:spMkLst>
            <pc:docMk/>
            <pc:sldMk cId="1891634220" sldId="262"/>
            <ac:spMk id="3" creationId="{BC5F0DDD-CDDC-4360-884B-AF4A920C14B2}"/>
          </ac:spMkLst>
        </pc:spChg>
      </pc:sldChg>
    </pc:docChg>
  </pc:docChgLst>
  <pc:docChgLst>
    <pc:chgData name="Raphael Leal Mendonca" userId="S::raphael.mendonca@cruzeirodosul.edu.br::067e3172-0a75-47ba-aa32-edf4626ffdcd" providerId="AD" clId="Web-{F7C73C8C-B6CD-13AC-592F-F63A21F17188}"/>
    <pc:docChg chg="addSld delSld modSld sldOrd">
      <pc:chgData name="Raphael Leal Mendonca" userId="S::raphael.mendonca@cruzeirodosul.edu.br::067e3172-0a75-47ba-aa32-edf4626ffdcd" providerId="AD" clId="Web-{F7C73C8C-B6CD-13AC-592F-F63A21F17188}" dt="2019-04-14T15:15:12.086" v="294" actId="20577"/>
      <pc:docMkLst>
        <pc:docMk/>
      </pc:docMkLst>
      <pc:sldChg chg="modSp">
        <pc:chgData name="Raphael Leal Mendonca" userId="S::raphael.mendonca@cruzeirodosul.edu.br::067e3172-0a75-47ba-aa32-edf4626ffdcd" providerId="AD" clId="Web-{F7C73C8C-B6CD-13AC-592F-F63A21F17188}" dt="2019-04-14T14:39:54.647" v="16" actId="20577"/>
        <pc:sldMkLst>
          <pc:docMk/>
          <pc:sldMk cId="2210866551" sldId="256"/>
        </pc:sldMkLst>
        <pc:spChg chg="mod">
          <ac:chgData name="Raphael Leal Mendonca" userId="S::raphael.mendonca@cruzeirodosul.edu.br::067e3172-0a75-47ba-aa32-edf4626ffdcd" providerId="AD" clId="Web-{F7C73C8C-B6CD-13AC-592F-F63A21F17188}" dt="2019-04-14T14:39:54.647" v="16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del">
        <pc:chgData name="Raphael Leal Mendonca" userId="S::raphael.mendonca@cruzeirodosul.edu.br::067e3172-0a75-47ba-aa32-edf4626ffdcd" providerId="AD" clId="Web-{F7C73C8C-B6CD-13AC-592F-F63A21F17188}" dt="2019-04-14T14:54:42.202" v="77"/>
        <pc:sldMkLst>
          <pc:docMk/>
          <pc:sldMk cId="424179883" sldId="261"/>
        </pc:sldMkLst>
        <pc:spChg chg="mod">
          <ac:chgData name="Raphael Leal Mendonca" userId="S::raphael.mendonca@cruzeirodosul.edu.br::067e3172-0a75-47ba-aa32-edf4626ffdcd" providerId="AD" clId="Web-{F7C73C8C-B6CD-13AC-592F-F63A21F17188}" dt="2019-04-14T14:44:11.112" v="32" actId="20577"/>
          <ac:spMkLst>
            <pc:docMk/>
            <pc:sldMk cId="424179883" sldId="261"/>
            <ac:spMk id="3" creationId="{BC5F0DDD-CDDC-4360-884B-AF4A920C14B2}"/>
          </ac:spMkLst>
        </pc:spChg>
        <pc:picChg chg="del">
          <ac:chgData name="Raphael Leal Mendonca" userId="S::raphael.mendonca@cruzeirodosul.edu.br::067e3172-0a75-47ba-aa32-edf4626ffdcd" providerId="AD" clId="Web-{F7C73C8C-B6CD-13AC-592F-F63A21F17188}" dt="2019-04-14T14:44:52.692" v="45"/>
          <ac:picMkLst>
            <pc:docMk/>
            <pc:sldMk cId="424179883" sldId="261"/>
            <ac:picMk id="4" creationId="{798C66F0-FC33-4F2E-A34B-00AB3202C8ED}"/>
          </ac:picMkLst>
        </pc:picChg>
        <pc:picChg chg="add">
          <ac:chgData name="Raphael Leal Mendonca" userId="S::raphael.mendonca@cruzeirodosul.edu.br::067e3172-0a75-47ba-aa32-edf4626ffdcd" providerId="AD" clId="Web-{F7C73C8C-B6CD-13AC-592F-F63A21F17188}" dt="2019-04-14T14:45:36.913" v="51"/>
          <ac:picMkLst>
            <pc:docMk/>
            <pc:sldMk cId="424179883" sldId="261"/>
            <ac:picMk id="6" creationId="{9C257DFF-8E01-4D4E-8D75-50A309EA1DDB}"/>
          </ac:picMkLst>
        </pc:picChg>
        <pc:picChg chg="add mod">
          <ac:chgData name="Raphael Leal Mendonca" userId="S::raphael.mendonca@cruzeirodosul.edu.br::067e3172-0a75-47ba-aa32-edf4626ffdcd" providerId="AD" clId="Web-{F7C73C8C-B6CD-13AC-592F-F63A21F17188}" dt="2019-04-14T14:54:18.436" v="68"/>
          <ac:picMkLst>
            <pc:docMk/>
            <pc:sldMk cId="424179883" sldId="261"/>
            <ac:picMk id="7" creationId="{7EC01C23-A6EC-4678-928E-E4309FE6F3A9}"/>
          </ac:picMkLst>
        </pc:picChg>
        <pc:picChg chg="add">
          <ac:chgData name="Raphael Leal Mendonca" userId="S::raphael.mendonca@cruzeirodosul.edu.br::067e3172-0a75-47ba-aa32-edf4626ffdcd" providerId="AD" clId="Web-{F7C73C8C-B6CD-13AC-592F-F63A21F17188}" dt="2019-04-14T14:54:20.858" v="69"/>
          <ac:picMkLst>
            <pc:docMk/>
            <pc:sldMk cId="424179883" sldId="261"/>
            <ac:picMk id="9" creationId="{E8DBD296-7C79-43BD-BE62-255DF1467F2B}"/>
          </ac:picMkLst>
        </pc:picChg>
      </pc:sldChg>
      <pc:sldChg chg="del">
        <pc:chgData name="Raphael Leal Mendonca" userId="S::raphael.mendonca@cruzeirodosul.edu.br::067e3172-0a75-47ba-aa32-edf4626ffdcd" providerId="AD" clId="Web-{F7C73C8C-B6CD-13AC-592F-F63A21F17188}" dt="2019-04-14T14:44:37.910" v="43"/>
        <pc:sldMkLst>
          <pc:docMk/>
          <pc:sldMk cId="213267373" sldId="262"/>
        </pc:sldMkLst>
      </pc:sldChg>
      <pc:sldChg chg="del">
        <pc:chgData name="Raphael Leal Mendonca" userId="S::raphael.mendonca@cruzeirodosul.edu.br::067e3172-0a75-47ba-aa32-edf4626ffdcd" providerId="AD" clId="Web-{F7C73C8C-B6CD-13AC-592F-F63A21F17188}" dt="2019-04-14T14:44:31.819" v="39"/>
        <pc:sldMkLst>
          <pc:docMk/>
          <pc:sldMk cId="2332577886" sldId="263"/>
        </pc:sldMkLst>
      </pc:sldChg>
      <pc:sldChg chg="del">
        <pc:chgData name="Raphael Leal Mendonca" userId="S::raphael.mendonca@cruzeirodosul.edu.br::067e3172-0a75-47ba-aa32-edf4626ffdcd" providerId="AD" clId="Web-{F7C73C8C-B6CD-13AC-592F-F63A21F17188}" dt="2019-04-14T14:44:33.925" v="41"/>
        <pc:sldMkLst>
          <pc:docMk/>
          <pc:sldMk cId="1938666837" sldId="264"/>
        </pc:sldMkLst>
      </pc:sldChg>
      <pc:sldChg chg="addSp delSp modSp">
        <pc:chgData name="Raphael Leal Mendonca" userId="S::raphael.mendonca@cruzeirodosul.edu.br::067e3172-0a75-47ba-aa32-edf4626ffdcd" providerId="AD" clId="Web-{F7C73C8C-B6CD-13AC-592F-F63A21F17188}" dt="2019-04-14T14:45:54.116" v="54" actId="1076"/>
        <pc:sldMkLst>
          <pc:docMk/>
          <pc:sldMk cId="661714960" sldId="265"/>
        </pc:sldMkLst>
        <pc:spChg chg="mod">
          <ac:chgData name="Raphael Leal Mendonca" userId="S::raphael.mendonca@cruzeirodosul.edu.br::067e3172-0a75-47ba-aa32-edf4626ffdcd" providerId="AD" clId="Web-{F7C73C8C-B6CD-13AC-592F-F63A21F17188}" dt="2019-04-14T14:44:29.503" v="37" actId="20577"/>
          <ac:spMkLst>
            <pc:docMk/>
            <pc:sldMk cId="661714960" sldId="265"/>
            <ac:spMk id="3" creationId="{BC5F0DDD-CDDC-4360-884B-AF4A920C14B2}"/>
          </ac:spMkLst>
        </pc:spChg>
        <pc:picChg chg="del">
          <ac:chgData name="Raphael Leal Mendonca" userId="S::raphael.mendonca@cruzeirodosul.edu.br::067e3172-0a75-47ba-aa32-edf4626ffdcd" providerId="AD" clId="Web-{F7C73C8C-B6CD-13AC-592F-F63A21F17188}" dt="2019-04-14T14:44:54.223" v="46"/>
          <ac:picMkLst>
            <pc:docMk/>
            <pc:sldMk cId="661714960" sldId="265"/>
            <ac:picMk id="4" creationId="{798C66F0-FC33-4F2E-A34B-00AB3202C8ED}"/>
          </ac:picMkLst>
        </pc:picChg>
        <pc:picChg chg="add mod">
          <ac:chgData name="Raphael Leal Mendonca" userId="S::raphael.mendonca@cruzeirodosul.edu.br::067e3172-0a75-47ba-aa32-edf4626ffdcd" providerId="AD" clId="Web-{F7C73C8C-B6CD-13AC-592F-F63A21F17188}" dt="2019-04-14T14:45:23.865" v="50" actId="1076"/>
          <ac:picMkLst>
            <pc:docMk/>
            <pc:sldMk cId="661714960" sldId="265"/>
            <ac:picMk id="5" creationId="{19B30E38-2ACE-4C8A-A299-F78653E860E9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4:44:55.208" v="47"/>
          <ac:picMkLst>
            <pc:docMk/>
            <pc:sldMk cId="661714960" sldId="265"/>
            <ac:picMk id="6" creationId="{713B3C22-A3EC-411F-A94F-F075228064B5}"/>
          </ac:picMkLst>
        </pc:picChg>
        <pc:picChg chg="add mod">
          <ac:chgData name="Raphael Leal Mendonca" userId="S::raphael.mendonca@cruzeirodosul.edu.br::067e3172-0a75-47ba-aa32-edf4626ffdcd" providerId="AD" clId="Web-{F7C73C8C-B6CD-13AC-592F-F63A21F17188}" dt="2019-04-14T14:45:54.116" v="54" actId="1076"/>
          <ac:picMkLst>
            <pc:docMk/>
            <pc:sldMk cId="661714960" sldId="265"/>
            <ac:picMk id="8" creationId="{0F76F1D4-1A23-4E61-A073-D9E46AE7D52E}"/>
          </ac:picMkLst>
        </pc:picChg>
      </pc:sldChg>
      <pc:sldChg chg="addSp delSp modSp add replId">
        <pc:chgData name="Raphael Leal Mendonca" userId="S::raphael.mendonca@cruzeirodosul.edu.br::067e3172-0a75-47ba-aa32-edf4626ffdcd" providerId="AD" clId="Web-{F7C73C8C-B6CD-13AC-592F-F63A21F17188}" dt="2019-04-14T15:04:04.775" v="87"/>
        <pc:sldMkLst>
          <pc:docMk/>
          <pc:sldMk cId="747586082" sldId="266"/>
        </pc:sldMkLst>
        <pc:picChg chg="add">
          <ac:chgData name="Raphael Leal Mendonca" userId="S::raphael.mendonca@cruzeirodosul.edu.br::067e3172-0a75-47ba-aa32-edf4626ffdcd" providerId="AD" clId="Web-{F7C73C8C-B6CD-13AC-592F-F63A21F17188}" dt="2019-04-14T14:46:38.150" v="62"/>
          <ac:picMkLst>
            <pc:docMk/>
            <pc:sldMk cId="747586082" sldId="266"/>
            <ac:picMk id="4" creationId="{04E46D3F-A9E9-4A6B-90E3-2F1DB5B4635C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4:46:37.618" v="61"/>
          <ac:picMkLst>
            <pc:docMk/>
            <pc:sldMk cId="747586082" sldId="266"/>
            <ac:picMk id="5" creationId="{19B30E38-2ACE-4C8A-A299-F78653E860E9}"/>
          </ac:picMkLst>
        </pc:picChg>
        <pc:picChg chg="add mod">
          <ac:chgData name="Raphael Leal Mendonca" userId="S::raphael.mendonca@cruzeirodosul.edu.br::067e3172-0a75-47ba-aa32-edf4626ffdcd" providerId="AD" clId="Web-{F7C73C8C-B6CD-13AC-592F-F63A21F17188}" dt="2019-04-14T14:47:03.541" v="67" actId="1076"/>
          <ac:picMkLst>
            <pc:docMk/>
            <pc:sldMk cId="747586082" sldId="266"/>
            <ac:picMk id="7" creationId="{D75465A2-06E3-4CB3-A272-AA7DB9E7ED2E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4:46:55.775" v="63"/>
          <ac:picMkLst>
            <pc:docMk/>
            <pc:sldMk cId="747586082" sldId="266"/>
            <ac:picMk id="8" creationId="{0F76F1D4-1A23-4E61-A073-D9E46AE7D52E}"/>
          </ac:picMkLst>
        </pc:picChg>
        <pc:picChg chg="add del mod">
          <ac:chgData name="Raphael Leal Mendonca" userId="S::raphael.mendonca@cruzeirodosul.edu.br::067e3172-0a75-47ba-aa32-edf4626ffdcd" providerId="AD" clId="Web-{F7C73C8C-B6CD-13AC-592F-F63A21F17188}" dt="2019-04-14T15:04:04.775" v="87"/>
          <ac:picMkLst>
            <pc:docMk/>
            <pc:sldMk cId="747586082" sldId="266"/>
            <ac:picMk id="10" creationId="{A153C020-FFFD-4813-BFE0-526810BC1297}"/>
          </ac:picMkLst>
        </pc:picChg>
      </pc:sldChg>
      <pc:sldChg chg="del">
        <pc:chgData name="Raphael Leal Mendonca" userId="S::raphael.mendonca@cruzeirodosul.edu.br::067e3172-0a75-47ba-aa32-edf4626ffdcd" providerId="AD" clId="Web-{F7C73C8C-B6CD-13AC-592F-F63A21F17188}" dt="2019-04-14T14:44:32.769" v="40"/>
        <pc:sldMkLst>
          <pc:docMk/>
          <pc:sldMk cId="3254131779" sldId="266"/>
        </pc:sldMkLst>
      </pc:sldChg>
      <pc:sldChg chg="addSp delSp modSp add replId">
        <pc:chgData name="Raphael Leal Mendonca" userId="S::raphael.mendonca@cruzeirodosul.edu.br::067e3172-0a75-47ba-aa32-edf4626ffdcd" providerId="AD" clId="Web-{F7C73C8C-B6CD-13AC-592F-F63A21F17188}" dt="2019-04-14T14:46:31.087" v="60" actId="14100"/>
        <pc:sldMkLst>
          <pc:docMk/>
          <pc:sldMk cId="2641880806" sldId="267"/>
        </pc:sldMkLst>
        <pc:picChg chg="add mod">
          <ac:chgData name="Raphael Leal Mendonca" userId="S::raphael.mendonca@cruzeirodosul.edu.br::067e3172-0a75-47ba-aa32-edf4626ffdcd" providerId="AD" clId="Web-{F7C73C8C-B6CD-13AC-592F-F63A21F17188}" dt="2019-04-14T14:46:31.087" v="60" actId="14100"/>
          <ac:picMkLst>
            <pc:docMk/>
            <pc:sldMk cId="2641880806" sldId="267"/>
            <ac:picMk id="4" creationId="{1FDFB2B9-944F-407E-B62D-F3BE26718914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4:46:17.618" v="57"/>
          <ac:picMkLst>
            <pc:docMk/>
            <pc:sldMk cId="2641880806" sldId="267"/>
            <ac:picMk id="6" creationId="{9C257DFF-8E01-4D4E-8D75-50A309EA1DDB}"/>
          </ac:picMkLst>
        </pc:picChg>
      </pc:sldChg>
      <pc:sldChg chg="del">
        <pc:chgData name="Raphael Leal Mendonca" userId="S::raphael.mendonca@cruzeirodosul.edu.br::067e3172-0a75-47ba-aa32-edf4626ffdcd" providerId="AD" clId="Web-{F7C73C8C-B6CD-13AC-592F-F63A21F17188}" dt="2019-04-14T14:44:35.097" v="42"/>
        <pc:sldMkLst>
          <pc:docMk/>
          <pc:sldMk cId="3980619140" sldId="267"/>
        </pc:sldMkLst>
      </pc:sldChg>
      <pc:sldChg chg="delSp add replId">
        <pc:chgData name="Raphael Leal Mendonca" userId="S::raphael.mendonca@cruzeirodosul.edu.br::067e3172-0a75-47ba-aa32-edf4626ffdcd" providerId="AD" clId="Web-{F7C73C8C-B6CD-13AC-592F-F63A21F17188}" dt="2019-04-14T14:59:35.779" v="80"/>
        <pc:sldMkLst>
          <pc:docMk/>
          <pc:sldMk cId="3018460648" sldId="268"/>
        </pc:sldMkLst>
        <pc:picChg chg="del">
          <ac:chgData name="Raphael Leal Mendonca" userId="S::raphael.mendonca@cruzeirodosul.edu.br::067e3172-0a75-47ba-aa32-edf4626ffdcd" providerId="AD" clId="Web-{F7C73C8C-B6CD-13AC-592F-F63A21F17188}" dt="2019-04-14T14:59:35.779" v="80"/>
          <ac:picMkLst>
            <pc:docMk/>
            <pc:sldMk cId="3018460648" sldId="268"/>
            <ac:picMk id="7" creationId="{7EC01C23-A6EC-4678-928E-E4309FE6F3A9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4:59:35.295" v="79"/>
          <ac:picMkLst>
            <pc:docMk/>
            <pc:sldMk cId="3018460648" sldId="268"/>
            <ac:picMk id="9" creationId="{E8DBD296-7C79-43BD-BE62-255DF1467F2B}"/>
          </ac:picMkLst>
        </pc:picChg>
      </pc:sldChg>
      <pc:sldChg chg="del">
        <pc:chgData name="Raphael Leal Mendonca" userId="S::raphael.mendonca@cruzeirodosul.edu.br::067e3172-0a75-47ba-aa32-edf4626ffdcd" providerId="AD" clId="Web-{F7C73C8C-B6CD-13AC-592F-F63A21F17188}" dt="2019-04-14T14:44:40.019" v="44"/>
        <pc:sldMkLst>
          <pc:docMk/>
          <pc:sldMk cId="3948662523" sldId="268"/>
        </pc:sldMkLst>
      </pc:sldChg>
      <pc:sldChg chg="delSp modSp add replId">
        <pc:chgData name="Raphael Leal Mendonca" userId="S::raphael.mendonca@cruzeirodosul.edu.br::067e3172-0a75-47ba-aa32-edf4626ffdcd" providerId="AD" clId="Web-{F7C73C8C-B6CD-13AC-592F-F63A21F17188}" dt="2019-04-14T14:54:37.984" v="76" actId="1076"/>
        <pc:sldMkLst>
          <pc:docMk/>
          <pc:sldMk cId="4032451210" sldId="269"/>
        </pc:sldMkLst>
        <pc:picChg chg="del">
          <ac:chgData name="Raphael Leal Mendonca" userId="S::raphael.mendonca@cruzeirodosul.edu.br::067e3172-0a75-47ba-aa32-edf4626ffdcd" providerId="AD" clId="Web-{F7C73C8C-B6CD-13AC-592F-F63A21F17188}" dt="2019-04-14T14:54:27.858" v="72"/>
          <ac:picMkLst>
            <pc:docMk/>
            <pc:sldMk cId="4032451210" sldId="269"/>
            <ac:picMk id="6" creationId="{9C257DFF-8E01-4D4E-8D75-50A309EA1DDB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4:54:35.202" v="75"/>
          <ac:picMkLst>
            <pc:docMk/>
            <pc:sldMk cId="4032451210" sldId="269"/>
            <ac:picMk id="7" creationId="{7EC01C23-A6EC-4678-928E-E4309FE6F3A9}"/>
          </ac:picMkLst>
        </pc:picChg>
        <pc:picChg chg="mod">
          <ac:chgData name="Raphael Leal Mendonca" userId="S::raphael.mendonca@cruzeirodosul.edu.br::067e3172-0a75-47ba-aa32-edf4626ffdcd" providerId="AD" clId="Web-{F7C73C8C-B6CD-13AC-592F-F63A21F17188}" dt="2019-04-14T14:54:37.984" v="76" actId="1076"/>
          <ac:picMkLst>
            <pc:docMk/>
            <pc:sldMk cId="4032451210" sldId="269"/>
            <ac:picMk id="9" creationId="{E8DBD296-7C79-43BD-BE62-255DF1467F2B}"/>
          </ac:picMkLst>
        </pc:picChg>
      </pc:sldChg>
      <pc:sldChg chg="addSp modSp add replId">
        <pc:chgData name="Raphael Leal Mendonca" userId="S::raphael.mendonca@cruzeirodosul.edu.br::067e3172-0a75-47ba-aa32-edf4626ffdcd" providerId="AD" clId="Web-{F7C73C8C-B6CD-13AC-592F-F63A21F17188}" dt="2019-04-14T15:00:08.421" v="84" actId="1076"/>
        <pc:sldMkLst>
          <pc:docMk/>
          <pc:sldMk cId="334611279" sldId="270"/>
        </pc:sldMkLst>
        <pc:picChg chg="add mod">
          <ac:chgData name="Raphael Leal Mendonca" userId="S::raphael.mendonca@cruzeirodosul.edu.br::067e3172-0a75-47ba-aa32-edf4626ffdcd" providerId="AD" clId="Web-{F7C73C8C-B6CD-13AC-592F-F63A21F17188}" dt="2019-04-14T15:00:08.421" v="84" actId="1076"/>
          <ac:picMkLst>
            <pc:docMk/>
            <pc:sldMk cId="334611279" sldId="270"/>
            <ac:picMk id="4" creationId="{37E9C0F3-2F74-4B4F-9407-E2CE321A4B34}"/>
          </ac:picMkLst>
        </pc:picChg>
      </pc:sldChg>
      <pc:sldChg chg="delSp modSp add replId">
        <pc:chgData name="Raphael Leal Mendonca" userId="S::raphael.mendonca@cruzeirodosul.edu.br::067e3172-0a75-47ba-aa32-edf4626ffdcd" providerId="AD" clId="Web-{F7C73C8C-B6CD-13AC-592F-F63A21F17188}" dt="2019-04-14T15:04:25.323" v="111"/>
        <pc:sldMkLst>
          <pc:docMk/>
          <pc:sldMk cId="4158233892" sldId="271"/>
        </pc:sldMkLst>
        <pc:spChg chg="mod">
          <ac:chgData name="Raphael Leal Mendonca" userId="S::raphael.mendonca@cruzeirodosul.edu.br::067e3172-0a75-47ba-aa32-edf4626ffdcd" providerId="AD" clId="Web-{F7C73C8C-B6CD-13AC-592F-F63A21F17188}" dt="2019-04-14T15:04:12.807" v="104" actId="20577"/>
          <ac:spMkLst>
            <pc:docMk/>
            <pc:sldMk cId="4158233892" sldId="271"/>
            <ac:spMk id="3" creationId="{BC5F0DDD-CDDC-4360-884B-AF4A920C14B2}"/>
          </ac:spMkLst>
        </pc:spChg>
        <pc:picChg chg="del">
          <ac:chgData name="Raphael Leal Mendonca" userId="S::raphael.mendonca@cruzeirodosul.edu.br::067e3172-0a75-47ba-aa32-edf4626ffdcd" providerId="AD" clId="Web-{F7C73C8C-B6CD-13AC-592F-F63A21F17188}" dt="2019-04-14T15:04:07.041" v="88"/>
          <ac:picMkLst>
            <pc:docMk/>
            <pc:sldMk cId="4158233892" sldId="271"/>
            <ac:picMk id="4" creationId="{04E46D3F-A9E9-4A6B-90E3-2F1DB5B4635C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5:04:25.323" v="111"/>
          <ac:picMkLst>
            <pc:docMk/>
            <pc:sldMk cId="4158233892" sldId="271"/>
            <ac:picMk id="7" creationId="{D75465A2-06E3-4CB3-A272-AA7DB9E7ED2E}"/>
          </ac:picMkLst>
        </pc:picChg>
        <pc:picChg chg="mod">
          <ac:chgData name="Raphael Leal Mendonca" userId="S::raphael.mendonca@cruzeirodosul.edu.br::067e3172-0a75-47ba-aa32-edf4626ffdcd" providerId="AD" clId="Web-{F7C73C8C-B6CD-13AC-592F-F63A21F17188}" dt="2019-04-14T15:04:23.495" v="110" actId="1076"/>
          <ac:picMkLst>
            <pc:docMk/>
            <pc:sldMk cId="4158233892" sldId="271"/>
            <ac:picMk id="10" creationId="{A153C020-FFFD-4813-BFE0-526810BC1297}"/>
          </ac:picMkLst>
        </pc:picChg>
      </pc:sldChg>
      <pc:sldChg chg="addSp modSp add replId">
        <pc:chgData name="Raphael Leal Mendonca" userId="S::raphael.mendonca@cruzeirodosul.edu.br::067e3172-0a75-47ba-aa32-edf4626ffdcd" providerId="AD" clId="Web-{F7C73C8C-B6CD-13AC-592F-F63A21F17188}" dt="2019-04-14T15:04:46.840" v="116" actId="1076"/>
        <pc:sldMkLst>
          <pc:docMk/>
          <pc:sldMk cId="234928226" sldId="272"/>
        </pc:sldMkLst>
        <pc:picChg chg="add mod">
          <ac:chgData name="Raphael Leal Mendonca" userId="S::raphael.mendonca@cruzeirodosul.edu.br::067e3172-0a75-47ba-aa32-edf4626ffdcd" providerId="AD" clId="Web-{F7C73C8C-B6CD-13AC-592F-F63A21F17188}" dt="2019-04-14T15:04:46.840" v="116" actId="1076"/>
          <ac:picMkLst>
            <pc:docMk/>
            <pc:sldMk cId="234928226" sldId="272"/>
            <ac:picMk id="4" creationId="{2F5B1388-624A-47DD-B64B-8623874673E1}"/>
          </ac:picMkLst>
        </pc:picChg>
      </pc:sldChg>
      <pc:sldChg chg="delSp modSp add replId">
        <pc:chgData name="Raphael Leal Mendonca" userId="S::raphael.mendonca@cruzeirodosul.edu.br::067e3172-0a75-47ba-aa32-edf4626ffdcd" providerId="AD" clId="Web-{F7C73C8C-B6CD-13AC-592F-F63A21F17188}" dt="2019-04-14T15:09:19.133" v="248" actId="20577"/>
        <pc:sldMkLst>
          <pc:docMk/>
          <pc:sldMk cId="2742150939" sldId="273"/>
        </pc:sldMkLst>
        <pc:spChg chg="mod">
          <ac:chgData name="Raphael Leal Mendonca" userId="S::raphael.mendonca@cruzeirodosul.edu.br::067e3172-0a75-47ba-aa32-edf4626ffdcd" providerId="AD" clId="Web-{F7C73C8C-B6CD-13AC-592F-F63A21F17188}" dt="2019-04-14T15:07:30.987" v="119" actId="20577"/>
          <ac:spMkLst>
            <pc:docMk/>
            <pc:sldMk cId="2742150939" sldId="273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F7C73C8C-B6CD-13AC-592F-F63A21F17188}" dt="2019-04-14T15:09:19.133" v="248" actId="20577"/>
          <ac:spMkLst>
            <pc:docMk/>
            <pc:sldMk cId="2742150939" sldId="273"/>
            <ac:spMk id="3" creationId="{BC5F0DDD-CDDC-4360-884B-AF4A920C14B2}"/>
          </ac:spMkLst>
        </pc:spChg>
        <pc:picChg chg="del">
          <ac:chgData name="Raphael Leal Mendonca" userId="S::raphael.mendonca@cruzeirodosul.edu.br::067e3172-0a75-47ba-aa32-edf4626ffdcd" providerId="AD" clId="Web-{F7C73C8C-B6CD-13AC-592F-F63A21F17188}" dt="2019-04-14T15:07:35.519" v="120"/>
          <ac:picMkLst>
            <pc:docMk/>
            <pc:sldMk cId="2742150939" sldId="273"/>
            <ac:picMk id="4" creationId="{04E46D3F-A9E9-4A6B-90E3-2F1DB5B4635C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5:07:36.535" v="121"/>
          <ac:picMkLst>
            <pc:docMk/>
            <pc:sldMk cId="2742150939" sldId="273"/>
            <ac:picMk id="7" creationId="{D75465A2-06E3-4CB3-A272-AA7DB9E7ED2E}"/>
          </ac:picMkLst>
        </pc:picChg>
      </pc:sldChg>
      <pc:sldChg chg="modSp add replId">
        <pc:chgData name="Raphael Leal Mendonca" userId="S::raphael.mendonca@cruzeirodosul.edu.br::067e3172-0a75-47ba-aa32-edf4626ffdcd" providerId="AD" clId="Web-{F7C73C8C-B6CD-13AC-592F-F63A21F17188}" dt="2019-04-14T15:09:00.367" v="240" actId="20577"/>
        <pc:sldMkLst>
          <pc:docMk/>
          <pc:sldMk cId="4025665252" sldId="274"/>
        </pc:sldMkLst>
        <pc:spChg chg="mod">
          <ac:chgData name="Raphael Leal Mendonca" userId="S::raphael.mendonca@cruzeirodosul.edu.br::067e3172-0a75-47ba-aa32-edf4626ffdcd" providerId="AD" clId="Web-{F7C73C8C-B6CD-13AC-592F-F63A21F17188}" dt="2019-04-14T15:09:00.367" v="240" actId="20577"/>
          <ac:spMkLst>
            <pc:docMk/>
            <pc:sldMk cId="4025665252" sldId="274"/>
            <ac:spMk id="3" creationId="{BC5F0DDD-CDDC-4360-884B-AF4A920C14B2}"/>
          </ac:spMkLst>
        </pc:spChg>
      </pc:sldChg>
      <pc:sldChg chg="addSp delSp modSp add ord replId">
        <pc:chgData name="Raphael Leal Mendonca" userId="S::raphael.mendonca@cruzeirodosul.edu.br::067e3172-0a75-47ba-aa32-edf4626ffdcd" providerId="AD" clId="Web-{F7C73C8C-B6CD-13AC-592F-F63A21F17188}" dt="2019-04-14T15:13:35.988" v="274" actId="1076"/>
        <pc:sldMkLst>
          <pc:docMk/>
          <pc:sldMk cId="3873729821" sldId="275"/>
        </pc:sldMkLst>
        <pc:spChg chg="mod">
          <ac:chgData name="Raphael Leal Mendonca" userId="S::raphael.mendonca@cruzeirodosul.edu.br::067e3172-0a75-47ba-aa32-edf4626ffdcd" providerId="AD" clId="Web-{F7C73C8C-B6CD-13AC-592F-F63A21F17188}" dt="2019-04-14T15:09:54.431" v="266" actId="20577"/>
          <ac:spMkLst>
            <pc:docMk/>
            <pc:sldMk cId="3873729821" sldId="275"/>
            <ac:spMk id="3" creationId="{BC5F0DDD-CDDC-4360-884B-AF4A920C14B2}"/>
          </ac:spMkLst>
        </pc:spChg>
        <pc:picChg chg="del">
          <ac:chgData name="Raphael Leal Mendonca" userId="S::raphael.mendonca@cruzeirodosul.edu.br::067e3172-0a75-47ba-aa32-edf4626ffdcd" providerId="AD" clId="Web-{F7C73C8C-B6CD-13AC-592F-F63A21F17188}" dt="2019-04-14T15:13:23.788" v="269"/>
          <ac:picMkLst>
            <pc:docMk/>
            <pc:sldMk cId="3873729821" sldId="275"/>
            <ac:picMk id="4" creationId="{04E46D3F-A9E9-4A6B-90E3-2F1DB5B4635C}"/>
          </ac:picMkLst>
        </pc:picChg>
        <pc:picChg chg="add mod">
          <ac:chgData name="Raphael Leal Mendonca" userId="S::raphael.mendonca@cruzeirodosul.edu.br::067e3172-0a75-47ba-aa32-edf4626ffdcd" providerId="AD" clId="Web-{F7C73C8C-B6CD-13AC-592F-F63A21F17188}" dt="2019-04-14T15:13:35.988" v="274" actId="1076"/>
          <ac:picMkLst>
            <pc:docMk/>
            <pc:sldMk cId="3873729821" sldId="275"/>
            <ac:picMk id="5" creationId="{4FDED96C-01F0-426F-B3F5-FEB55D81E537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5:13:26.175" v="270"/>
          <ac:picMkLst>
            <pc:docMk/>
            <pc:sldMk cId="3873729821" sldId="275"/>
            <ac:picMk id="7" creationId="{D75465A2-06E3-4CB3-A272-AA7DB9E7ED2E}"/>
          </ac:picMkLst>
        </pc:picChg>
      </pc:sldChg>
      <pc:sldChg chg="addSp modSp add replId">
        <pc:chgData name="Raphael Leal Mendonca" userId="S::raphael.mendonca@cruzeirodosul.edu.br::067e3172-0a75-47ba-aa32-edf4626ffdcd" providerId="AD" clId="Web-{F7C73C8C-B6CD-13AC-592F-F63A21F17188}" dt="2019-04-14T15:13:54.130" v="279" actId="1076"/>
        <pc:sldMkLst>
          <pc:docMk/>
          <pc:sldMk cId="2090096968" sldId="276"/>
        </pc:sldMkLst>
        <pc:picChg chg="add mod">
          <ac:chgData name="Raphael Leal Mendonca" userId="S::raphael.mendonca@cruzeirodosul.edu.br::067e3172-0a75-47ba-aa32-edf4626ffdcd" providerId="AD" clId="Web-{F7C73C8C-B6CD-13AC-592F-F63A21F17188}" dt="2019-04-14T15:13:54.130" v="279" actId="1076"/>
          <ac:picMkLst>
            <pc:docMk/>
            <pc:sldMk cId="2090096968" sldId="276"/>
            <ac:picMk id="4" creationId="{4A307D90-010C-4044-BC75-D4636C7512B8}"/>
          </ac:picMkLst>
        </pc:picChg>
      </pc:sldChg>
      <pc:sldChg chg="delSp modSp add replId">
        <pc:chgData name="Raphael Leal Mendonca" userId="S::raphael.mendonca@cruzeirodosul.edu.br::067e3172-0a75-47ba-aa32-edf4626ffdcd" providerId="AD" clId="Web-{F7C73C8C-B6CD-13AC-592F-F63A21F17188}" dt="2019-04-14T15:15:12.086" v="294" actId="20577"/>
        <pc:sldMkLst>
          <pc:docMk/>
          <pc:sldMk cId="2740527023" sldId="277"/>
        </pc:sldMkLst>
        <pc:spChg chg="mod">
          <ac:chgData name="Raphael Leal Mendonca" userId="S::raphael.mendonca@cruzeirodosul.edu.br::067e3172-0a75-47ba-aa32-edf4626ffdcd" providerId="AD" clId="Web-{F7C73C8C-B6CD-13AC-592F-F63A21F17188}" dt="2019-04-14T15:14:59.117" v="286" actId="20577"/>
          <ac:spMkLst>
            <pc:docMk/>
            <pc:sldMk cId="2740527023" sldId="277"/>
            <ac:spMk id="2" creationId="{C3CA4E49-8519-4CE9-9890-59046CEFA6FA}"/>
          </ac:spMkLst>
        </pc:spChg>
        <pc:spChg chg="mod">
          <ac:chgData name="Raphael Leal Mendonca" userId="S::raphael.mendonca@cruzeirodosul.edu.br::067e3172-0a75-47ba-aa32-edf4626ffdcd" providerId="AD" clId="Web-{F7C73C8C-B6CD-13AC-592F-F63A21F17188}" dt="2019-04-14T15:15:12.086" v="294" actId="20577"/>
          <ac:spMkLst>
            <pc:docMk/>
            <pc:sldMk cId="2740527023" sldId="277"/>
            <ac:spMk id="3" creationId="{BC5F0DDD-CDDC-4360-884B-AF4A920C14B2}"/>
          </ac:spMkLst>
        </pc:spChg>
        <pc:picChg chg="del">
          <ac:chgData name="Raphael Leal Mendonca" userId="S::raphael.mendonca@cruzeirodosul.edu.br::067e3172-0a75-47ba-aa32-edf4626ffdcd" providerId="AD" clId="Web-{F7C73C8C-B6CD-13AC-592F-F63A21F17188}" dt="2019-04-14T15:15:01.336" v="288"/>
          <ac:picMkLst>
            <pc:docMk/>
            <pc:sldMk cId="2740527023" sldId="277"/>
            <ac:picMk id="4" creationId="{2F5B1388-624A-47DD-B64B-8623874673E1}"/>
          </ac:picMkLst>
        </pc:picChg>
        <pc:picChg chg="del">
          <ac:chgData name="Raphael Leal Mendonca" userId="S::raphael.mendonca@cruzeirodosul.edu.br::067e3172-0a75-47ba-aa32-edf4626ffdcd" providerId="AD" clId="Web-{F7C73C8C-B6CD-13AC-592F-F63A21F17188}" dt="2019-04-14T15:15:00.726" v="287"/>
          <ac:picMkLst>
            <pc:docMk/>
            <pc:sldMk cId="2740527023" sldId="277"/>
            <ac:picMk id="10" creationId="{A153C020-FFFD-4813-BFE0-526810BC12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75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6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13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8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0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64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66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93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5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7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5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80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6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79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80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6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Programação</a:t>
            </a:r>
            <a:r>
              <a:rPr lang="de-DE" dirty="0"/>
              <a:t> de </a:t>
            </a:r>
            <a:r>
              <a:rPr lang="de-DE" dirty="0" err="1"/>
              <a:t>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Aula VIII – </a:t>
            </a:r>
            <a:r>
              <a:rPr lang="de-DE"/>
              <a:t>vetores/listas</a:t>
            </a:r>
            <a:endParaRPr lang="pt-BR"/>
          </a:p>
          <a:p>
            <a:r>
              <a:rPr lang="de-DE" dirty="0"/>
              <a:t>Prof. Raphael </a:t>
            </a:r>
            <a:r>
              <a:rPr lang="de-DE" dirty="0" err="1"/>
              <a:t>leal</a:t>
            </a:r>
            <a:r>
              <a:rPr lang="de-DE" dirty="0"/>
              <a:t> </a:t>
            </a:r>
            <a:r>
              <a:rPr lang="de-DE" dirty="0" err="1"/>
              <a:t>mendonça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u="sng" dirty="0">
                <a:ea typeface="+mn-lt"/>
                <a:cs typeface="+mn-lt"/>
              </a:rPr>
              <a:t>index()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E6525EE-B104-49BA-8D93-A8AB2B24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15" y="3668509"/>
            <a:ext cx="5414903" cy="12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1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Vetores</a:t>
            </a:r>
          </a:p>
          <a:p>
            <a:endParaRPr lang="pt-B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3435E2-9B22-4CD2-8121-11FE0EDEA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69679"/>
              </p:ext>
            </p:extLst>
          </p:nvPr>
        </p:nvGraphicFramePr>
        <p:xfrm>
          <a:off x="282222" y="3189110"/>
          <a:ext cx="11636527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1">
                  <a:extLst>
                    <a:ext uri="{9D8B030D-6E8A-4147-A177-3AD203B41FA5}">
                      <a16:colId xmlns:a16="http://schemas.microsoft.com/office/drawing/2014/main" val="3728139825"/>
                    </a:ext>
                  </a:extLst>
                </a:gridCol>
                <a:gridCol w="1662361">
                  <a:extLst>
                    <a:ext uri="{9D8B030D-6E8A-4147-A177-3AD203B41FA5}">
                      <a16:colId xmlns:a16="http://schemas.microsoft.com/office/drawing/2014/main" val="430697571"/>
                    </a:ext>
                  </a:extLst>
                </a:gridCol>
                <a:gridCol w="1662361">
                  <a:extLst>
                    <a:ext uri="{9D8B030D-6E8A-4147-A177-3AD203B41FA5}">
                      <a16:colId xmlns:a16="http://schemas.microsoft.com/office/drawing/2014/main" val="3059332628"/>
                    </a:ext>
                  </a:extLst>
                </a:gridCol>
                <a:gridCol w="1662361">
                  <a:extLst>
                    <a:ext uri="{9D8B030D-6E8A-4147-A177-3AD203B41FA5}">
                      <a16:colId xmlns:a16="http://schemas.microsoft.com/office/drawing/2014/main" val="1425114991"/>
                    </a:ext>
                  </a:extLst>
                </a:gridCol>
                <a:gridCol w="1662361">
                  <a:extLst>
                    <a:ext uri="{9D8B030D-6E8A-4147-A177-3AD203B41FA5}">
                      <a16:colId xmlns:a16="http://schemas.microsoft.com/office/drawing/2014/main" val="1802898929"/>
                    </a:ext>
                  </a:extLst>
                </a:gridCol>
                <a:gridCol w="1662361">
                  <a:extLst>
                    <a:ext uri="{9D8B030D-6E8A-4147-A177-3AD203B41FA5}">
                      <a16:colId xmlns:a16="http://schemas.microsoft.com/office/drawing/2014/main" val="945139210"/>
                    </a:ext>
                  </a:extLst>
                </a:gridCol>
                <a:gridCol w="1662361">
                  <a:extLst>
                    <a:ext uri="{9D8B030D-6E8A-4147-A177-3AD203B41FA5}">
                      <a16:colId xmlns:a16="http://schemas.microsoft.com/office/drawing/2014/main" val="2083725591"/>
                    </a:ext>
                  </a:extLst>
                </a:gridCol>
              </a:tblGrid>
              <a:tr h="225777"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Índice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13353376"/>
                  </a:ext>
                </a:extLst>
              </a:tr>
              <a:tr h="225777"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Valor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Luz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Floresta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Fogo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Água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Sombra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dirty="0">
                          <a:effectLst/>
                        </a:rPr>
                        <a:t>Espírito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17455044"/>
                  </a:ext>
                </a:extLst>
              </a:tr>
            </a:tbl>
          </a:graphicData>
        </a:graphic>
      </p:graphicFrame>
      <p:pic>
        <p:nvPicPr>
          <p:cNvPr id="11" name="Picture 11">
            <a:extLst>
              <a:ext uri="{FF2B5EF4-FFF2-40B4-BE49-F238E27FC236}">
                <a16:creationId xmlns:a16="http://schemas.microsoft.com/office/drawing/2014/main" id="{729F4196-6055-4117-BF4C-2DC58F8F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93" y="4315361"/>
            <a:ext cx="9648237" cy="11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5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ea typeface="+mn-lt"/>
                <a:cs typeface="+mn-lt"/>
              </a:rPr>
              <a:t>append</a:t>
            </a:r>
            <a:r>
              <a:rPr lang="pt-BR" dirty="0">
                <a:ea typeface="+mn-lt"/>
                <a:cs typeface="+mn-lt"/>
              </a:rPr>
              <a:t>()</a:t>
            </a:r>
            <a:endParaRPr lang="pt-BR" dirty="0"/>
          </a:p>
        </p:txBody>
      </p:sp>
      <p:pic>
        <p:nvPicPr>
          <p:cNvPr id="8" name="Picture 9" descr="Uma imagem contendo interior, garrafa, mantendo&#10;&#10;Descrição gerada com alta confiança">
            <a:extLst>
              <a:ext uri="{FF2B5EF4-FFF2-40B4-BE49-F238E27FC236}">
                <a16:creationId xmlns:a16="http://schemas.microsoft.com/office/drawing/2014/main" id="{7BD7838D-5861-45F5-9915-36FF1BF6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78" y="3481169"/>
            <a:ext cx="5170311" cy="22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pop()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1058C9-FF01-4748-9EED-655BFD55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770" y="3240162"/>
            <a:ext cx="5800607" cy="24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ea typeface="+mn-lt"/>
                <a:cs typeface="+mn-lt"/>
              </a:rPr>
              <a:t>insert</a:t>
            </a:r>
            <a:r>
              <a:rPr lang="pt-BR" dirty="0">
                <a:ea typeface="+mn-lt"/>
                <a:cs typeface="+mn-lt"/>
              </a:rPr>
              <a:t>()</a:t>
            </a:r>
          </a:p>
        </p:txBody>
      </p:sp>
      <p:pic>
        <p:nvPicPr>
          <p:cNvPr id="4" name="Picture 4" descr="Uma imagem contendo interior&#10;&#10;Descrição gerada com alta confiança">
            <a:extLst>
              <a:ext uri="{FF2B5EF4-FFF2-40B4-BE49-F238E27FC236}">
                <a16:creationId xmlns:a16="http://schemas.microsoft.com/office/drawing/2014/main" id="{39263A02-3418-4AF6-B9E7-88CFF2D4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30" y="3243318"/>
            <a:ext cx="6299200" cy="21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3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remove()</a:t>
            </a:r>
          </a:p>
        </p:txBody>
      </p:sp>
      <p:pic>
        <p:nvPicPr>
          <p:cNvPr id="4" name="Picture 4" descr="Uma imagem contendo interior&#10;&#10;Descrição gerada com alta confiança">
            <a:extLst>
              <a:ext uri="{FF2B5EF4-FFF2-40B4-BE49-F238E27FC236}">
                <a16:creationId xmlns:a16="http://schemas.microsoft.com/office/drawing/2014/main" id="{47685E46-81B7-4989-9FEA-08C2C946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22" y="3497318"/>
            <a:ext cx="6129866" cy="20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4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remove()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F82ECD0-1C62-47F9-858E-723E55D2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178" y="3471974"/>
            <a:ext cx="5377274" cy="17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ea typeface="+mn-lt"/>
                <a:cs typeface="+mn-lt"/>
              </a:rPr>
              <a:t>count</a:t>
            </a:r>
            <a:r>
              <a:rPr lang="pt-BR" dirty="0">
                <a:ea typeface="+mn-lt"/>
                <a:cs typeface="+mn-lt"/>
              </a:rPr>
              <a:t>()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54E9BA8-59CF-4593-B610-C48813F8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94" y="2886722"/>
            <a:ext cx="4275078" cy="28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5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A4E49-8519-4CE9-9890-59046CEF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Vetores/Listas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0DDD-CDDC-4360-884B-AF4A920C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u="sng" dirty="0">
                <a:ea typeface="+mn-lt"/>
                <a:cs typeface="+mn-lt"/>
              </a:rPr>
              <a:t>index()</a:t>
            </a:r>
          </a:p>
        </p:txBody>
      </p:sp>
      <p:pic>
        <p:nvPicPr>
          <p:cNvPr id="4" name="Picture 4" descr="Uma imagem contendo interior, parede, pessoa&#10;&#10;Descrição gerada com alta confiança">
            <a:extLst>
              <a:ext uri="{FF2B5EF4-FFF2-40B4-BE49-F238E27FC236}">
                <a16:creationId xmlns:a16="http://schemas.microsoft.com/office/drawing/2014/main" id="{F1D88C0E-F6EE-4017-92ED-D20C3F62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30" y="3136019"/>
            <a:ext cx="6326481" cy="23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Íon - Sala da Diretoria</vt:lpstr>
      <vt:lpstr>Programação de Computadores</vt:lpstr>
      <vt:lpstr>Vetores/Listas</vt:lpstr>
      <vt:lpstr>Vetores/Listas</vt:lpstr>
      <vt:lpstr>Vetores/Listas</vt:lpstr>
      <vt:lpstr>Vetores/Listas</vt:lpstr>
      <vt:lpstr>Vetores/Listas</vt:lpstr>
      <vt:lpstr>Vetores/Listas</vt:lpstr>
      <vt:lpstr>Vetores/Listas</vt:lpstr>
      <vt:lpstr>Vetores/Listas</vt:lpstr>
      <vt:lpstr>Vetores/Listas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533</cp:revision>
  <dcterms:created xsi:type="dcterms:W3CDTF">2012-07-30T23:50:35Z</dcterms:created>
  <dcterms:modified xsi:type="dcterms:W3CDTF">2019-05-11T19:23:12Z</dcterms:modified>
</cp:coreProperties>
</file>