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3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0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4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0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53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5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04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5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2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7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6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AC40CF-7098-4667-8C72-41C8A00E1FF1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C6BD9E-8F35-4299-A988-87E0DFFC9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62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2AF5-0EC8-4BC3-823B-C900D4F4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852310"/>
            <a:ext cx="9440034" cy="2576690"/>
          </a:xfrm>
        </p:spPr>
        <p:txBody>
          <a:bodyPr/>
          <a:lstStyle/>
          <a:p>
            <a:r>
              <a:rPr lang="pt-BR" dirty="0"/>
              <a:t>Extração de dados do Twitter</a:t>
            </a:r>
          </a:p>
        </p:txBody>
      </p:sp>
    </p:spTree>
    <p:extLst>
      <p:ext uri="{BB962C8B-B14F-4D97-AF65-F5344CB8AC3E}">
        <p14:creationId xmlns:p14="http://schemas.microsoft.com/office/powerpoint/2010/main" val="35128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E6D85-6B2D-4CA9-9ED2-BE1369B3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D5171-9B7D-4637-A714-A2AB5E32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empresário aluga o software;</a:t>
            </a:r>
          </a:p>
          <a:p>
            <a:r>
              <a:rPr lang="pt-BR" dirty="0"/>
              <a:t>O mesmo procura por palavra-chave;</a:t>
            </a:r>
          </a:p>
          <a:p>
            <a:r>
              <a:rPr lang="pt-BR" dirty="0"/>
              <a:t>O software apresenta a ele feedbacks do que as pessoas pensam sobre determinado assunto;</a:t>
            </a:r>
          </a:p>
          <a:p>
            <a:r>
              <a:rPr lang="pt-BR" dirty="0"/>
              <a:t>O empresário então melhora o seu produto ou site baseado nas respostas encontradas.</a:t>
            </a:r>
          </a:p>
        </p:txBody>
      </p:sp>
    </p:spTree>
    <p:extLst>
      <p:ext uri="{BB962C8B-B14F-4D97-AF65-F5344CB8AC3E}">
        <p14:creationId xmlns:p14="http://schemas.microsoft.com/office/powerpoint/2010/main" val="94646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A8F71D-4D9F-452D-ADB6-F8BF07F39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8" y="449055"/>
            <a:ext cx="6863644" cy="5959890"/>
          </a:xfrm>
        </p:spPr>
      </p:pic>
    </p:spTree>
    <p:extLst>
      <p:ext uri="{BB962C8B-B14F-4D97-AF65-F5344CB8AC3E}">
        <p14:creationId xmlns:p14="http://schemas.microsoft.com/office/powerpoint/2010/main" val="3024255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51</TotalTime>
  <Words>49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Ardósia</vt:lpstr>
      <vt:lpstr>Extração de dados do Twitter</vt:lpstr>
      <vt:lpstr>Como funciona: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dados do Twitter</dc:title>
  <dc:creator>Marcos Oliveira</dc:creator>
  <cp:lastModifiedBy>Marcos Oliveira</cp:lastModifiedBy>
  <cp:revision>2</cp:revision>
  <dcterms:created xsi:type="dcterms:W3CDTF">2020-10-26T18:01:06Z</dcterms:created>
  <dcterms:modified xsi:type="dcterms:W3CDTF">2020-10-26T18:52:38Z</dcterms:modified>
</cp:coreProperties>
</file>