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5" r:id="rId3"/>
    <p:sldId id="259" r:id="rId4"/>
    <p:sldId id="269" r:id="rId5"/>
    <p:sldId id="283" r:id="rId6"/>
    <p:sldId id="263" r:id="rId7"/>
    <p:sldId id="277" r:id="rId8"/>
    <p:sldId id="285" r:id="rId9"/>
    <p:sldId id="264" r:id="rId10"/>
    <p:sldId id="279" r:id="rId11"/>
    <p:sldId id="287" r:id="rId12"/>
    <p:sldId id="265" r:id="rId13"/>
    <p:sldId id="281" r:id="rId14"/>
    <p:sldId id="266" r:id="rId15"/>
    <p:sldId id="274" r:id="rId16"/>
    <p:sldId id="289" r:id="rId17"/>
    <p:sldId id="290" r:id="rId18"/>
  </p:sldIdLst>
  <p:sldSz cx="9601200" cy="12801600" type="A3"/>
  <p:notesSz cx="6858000" cy="9144000"/>
  <p:defaultTextStyle>
    <a:defPPr>
      <a:defRPr lang="pt-BR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578"/>
    <a:srgbClr val="E4E6CC"/>
    <a:srgbClr val="83620F"/>
    <a:srgbClr val="FDE19B"/>
    <a:srgbClr val="EAF9B1"/>
    <a:srgbClr val="1A1B3A"/>
    <a:srgbClr val="0E4684"/>
    <a:srgbClr val="112243"/>
    <a:srgbClr val="0F0925"/>
    <a:srgbClr val="1E3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17F2-6327-4042-BEC3-542ADA40F1F9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4C80B-78FE-4F88-A175-01775F050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529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DF6F-2497-4DF1-9EE2-DB3F0A33F58B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68E39-D5EE-4105-9B29-CC5ED28B8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0790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4DD9-0E1B-4D25-84C2-1B69668EF412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4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F0DD-B10E-45EC-9295-A3FB380646E5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76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2B3AF-2557-4000-AA0B-49AE3A733811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73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AD91-0A13-47F3-B51F-E161C8B3B18A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0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25D6-8BFA-4AC4-9958-9EB0C7FBA96B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8813-2F79-46BB-B6B6-EDB3866BEBAC}" type="datetime1">
              <a:rPr lang="pt-BR" smtClean="0"/>
              <a:t>02/10/2025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4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32D1-9017-421E-BB44-E7AA584E827F}" type="datetime1">
              <a:rPr lang="pt-BR" smtClean="0"/>
              <a:t>02/10/2025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7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37E4-ADA2-4966-A236-90B8EA5EB40B}" type="datetime1">
              <a:rPr lang="pt-BR" smtClean="0"/>
              <a:t>02/10/2025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3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E2AA-37FC-4B2C-AD62-482C1230393B}" type="datetime1">
              <a:rPr lang="pt-BR" smtClean="0"/>
              <a:t>02/10/2025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2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D1EC-80BE-4B44-B70F-A40EA739B366}" type="datetime1">
              <a:rPr lang="pt-BR" smtClean="0"/>
              <a:t>02/10/2025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A9DB0-24C7-42D4-B897-3C2B189FB057}" type="datetime1">
              <a:rPr lang="pt-BR" smtClean="0"/>
              <a:t>02/10/2025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2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95EB-9A24-4E8C-A7B7-4EB482F4ED65}" type="datetime1">
              <a:rPr lang="pt-BR" smtClean="0"/>
              <a:t>02/10/2025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F7F2-9B87-41B9-BF74-7F84C63AF4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85534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1531" y="480446"/>
            <a:ext cx="7153050" cy="4664991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48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O Senhor do Python</a:t>
            </a:r>
            <a:br>
              <a:rPr lang="pt-BR" sz="48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48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48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32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E as </a:t>
            </a:r>
            <a:r>
              <a:rPr lang="pt-BR" sz="3200" dirty="0" err="1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Ia´s</a:t>
            </a:r>
            <a:r>
              <a:rPr lang="pt-BR" sz="32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 do poder</a:t>
            </a:r>
            <a:r>
              <a:rPr lang="pt-BR" sz="48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48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48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48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48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56" y="4633993"/>
            <a:ext cx="4386750" cy="48199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tângulo 9"/>
          <p:cNvSpPr/>
          <p:nvPr/>
        </p:nvSpPr>
        <p:spPr>
          <a:xfrm>
            <a:off x="2448364" y="11809709"/>
            <a:ext cx="4719383" cy="752934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Marcos Rogato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10800000" flipV="1">
            <a:off x="511443" y="10027404"/>
            <a:ext cx="8400081" cy="1208866"/>
          </a:xfrm>
          <a:prstGeom prst="rect">
            <a:avLst/>
          </a:prstGeom>
          <a:solidFill>
            <a:srgbClr val="0F092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Bookshelf Symbol 7" panose="05010101010101010101" pitchFamily="2" charset="2"/>
              </a:rPr>
              <a:t>Aprenda sobre conceitos de python e IA´S generativas </a:t>
            </a:r>
          </a:p>
        </p:txBody>
      </p:sp>
    </p:spTree>
    <p:extLst>
      <p:ext uri="{BB962C8B-B14F-4D97-AF65-F5344CB8AC3E}">
        <p14:creationId xmlns:p14="http://schemas.microsoft.com/office/powerpoint/2010/main" val="134185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848" y="1939112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Bibliotecas de </a:t>
            </a:r>
            <a:r>
              <a:rPr lang="pt-BR" sz="4000" dirty="0" err="1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python</a:t>
            </a:r>
            <a:endParaRPr lang="pt-BR" sz="40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082" y="3121252"/>
            <a:ext cx="8281035" cy="7995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Um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dos maiores superpoderes do Python são suas bibliotecas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Bibliotecas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são coleções de código pronto que aceleram o desenvolvimento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Exemplos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importantes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: </a:t>
            </a:r>
          </a:p>
          <a:p>
            <a:pPr marL="0" indent="0" algn="ctr">
              <a:buNone/>
            </a:pP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math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:→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cálculos matemáticos básicos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 </a:t>
            </a:r>
          </a:p>
          <a:p>
            <a:pPr marL="0" indent="0" algn="ctr">
              <a:buNone/>
            </a:pP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numpy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→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arrays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e operações numéricas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 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pandas →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manipulação de tabelas de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dados. </a:t>
            </a:r>
          </a:p>
          <a:p>
            <a:pPr marL="0" indent="0" algn="ctr">
              <a:buNone/>
            </a:pP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transformers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→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trabalhar com modelos de IA já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treinados. Como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importar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bibliotecas</a:t>
            </a: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👉 Essa simplicidade é o que torna Python perfeito para IA: você aproveita o que já existe em vez de reinventar a roda.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Runas de </a:t>
            </a:r>
            <a:r>
              <a:rPr lang="pt-BR" sz="4400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Galandriel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10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429" y="7670501"/>
            <a:ext cx="6044339" cy="21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9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85932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848" y="1939112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Bibliotecas de </a:t>
            </a:r>
            <a:r>
              <a:rPr lang="pt-BR" sz="4000" dirty="0" err="1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python</a:t>
            </a:r>
            <a:endParaRPr lang="pt-BR" sz="40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082" y="3121252"/>
            <a:ext cx="8281035" cy="79957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Exemplo aplicado: gerar texto com </a:t>
            </a: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Transformers</a:t>
            </a: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👉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Em poucas linhas você acessa um modelo de linguagem treinado em milhões de textos, pronto para gerar conteúdo automaticamente.</a:t>
            </a: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Runas de </a:t>
            </a:r>
            <a:r>
              <a:rPr lang="pt-BR" sz="4400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Galandriel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11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324" y="4057546"/>
            <a:ext cx="7166549" cy="53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04</a:t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10073" y="5331416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A Magia dos </a:t>
            </a:r>
            <a:r>
              <a:rPr lang="pt-BR" dirty="0" err="1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ChatBot´s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848" y="2123038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Chat boots com </a:t>
            </a:r>
            <a:r>
              <a:rPr lang="pt-BR" sz="4000" dirty="0" err="1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python</a:t>
            </a:r>
            <a:endParaRPr lang="pt-BR" sz="40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598" y="4143291"/>
            <a:ext cx="8281035" cy="6457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👉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Esse é o esqueleto básico de um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chatbot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 Com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algumas adaptações, você pode transformá-lo em assistente de estudo, suporte ao cliente ou tutor virtual.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Criando </a:t>
            </a:r>
            <a:r>
              <a:rPr lang="pt-BR" sz="4400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Chat´s</a:t>
            </a:r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 </a:t>
            </a:r>
            <a:r>
              <a:rPr lang="pt-BR" sz="4400" dirty="0" err="1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golens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13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50" y="3430243"/>
            <a:ext cx="7162930" cy="56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7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05</a:t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10073" y="5331416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A Jornada continua 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0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848" y="1699710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Aplicação na vida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2848" y="3246279"/>
            <a:ext cx="8281035" cy="749404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Agora que você já viu como Python se conecta à IA generativa, é hora de pensar em aplicações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reais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algn="ctr"/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Chatbots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 assistentes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virtuais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Geração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de textos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automáticos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Resumos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de artigos ou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documentos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Apoio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no aprendizado de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programação</a:t>
            </a: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👉 Próximos passos para você: </a:t>
            </a: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Praticar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bastante com exemplos simples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Explorar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 documentação oficial de bibliotecas como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transformers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e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openai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Testar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diferentes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prompts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e analisar como os resultados mudam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Continuar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sua jornada como membro da Sociedade do Python 🐍✨.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05707" y="1"/>
            <a:ext cx="8281035" cy="16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Hora de Brilhar 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2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06</a:t>
            </a:r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10073" y="5331416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Agradecimentos finais 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2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Marcos Rogato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17607" y="1699710"/>
            <a:ext cx="8281035" cy="96125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Aos fortes e corajosos a sorte sorri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17607" y="3246279"/>
            <a:ext cx="8281035" cy="7494046"/>
          </a:xfrm>
          <a:prstGeom prst="rect">
            <a:avLst/>
          </a:prstGeom>
        </p:spPr>
        <p:txBody>
          <a:bodyPr>
            <a:no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Este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e-book só foi possível graças à força da comunidade de programadores e entusiastas de IA, que compartilham conhecimento e colaboram todos os dias para tornar o aprendizado acessível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Agradeço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especialmente a:Você, leitor, que decidiu embarcar nesta jornada rumo à Sociedade do Python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comunidade open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source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, responsável por ferramentas como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Transformers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,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OpenAI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e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Diffusers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Os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criadores de conteúdo e educadores que inspiram novos exploradores da IA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Que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este material seja apenas o começo da sua aventura no mundo da Inteligência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Artificial.E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lembre-se: o código é a sua magia, e Python é a sua varinha. 🐍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✨</a:t>
            </a: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54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20466" y="1"/>
            <a:ext cx="8281035" cy="1699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Muito Obrigado 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10" name="Espaço Reservado para Rodapé 6"/>
          <p:cNvSpPr txBox="1">
            <a:spLocks/>
          </p:cNvSpPr>
          <p:nvPr/>
        </p:nvSpPr>
        <p:spPr>
          <a:xfrm>
            <a:off x="3095157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1221913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10956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913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869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382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4782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5738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669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7651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11" name="Espaço Reservado para Número de Slide 7"/>
          <p:cNvSpPr txBox="1">
            <a:spLocks/>
          </p:cNvSpPr>
          <p:nvPr/>
        </p:nvSpPr>
        <p:spPr>
          <a:xfrm>
            <a:off x="6695607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1221913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10956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913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869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382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4782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5738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6695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7651" algn="l" defTabSz="1221913" rtl="0" eaLnBrk="1" latinLnBrk="0" hangingPunct="1">
              <a:defRPr sz="24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CAF7F2-9B87-41B9-BF74-7F84C63AF4B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6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848" y="2123038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Evolua suas magicas digitais </a:t>
            </a:r>
            <a:endParaRPr lang="pt-BR" sz="40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8777" y="5592181"/>
            <a:ext cx="8281035" cy="3016926"/>
          </a:xfrm>
        </p:spPr>
        <p:txBody>
          <a:bodyPr/>
          <a:lstStyle/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Python é uma das linguagens mais usadas em inteligência artificial porque é simples, legível e conta com muitas bibliotecas prontas.  </a:t>
            </a:r>
          </a:p>
          <a:p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Para um iniciante, o mais importante é dominar. fundamentos como variáveis, listas, funções e loops</a:t>
            </a:r>
          </a:p>
          <a:p>
            <a:endParaRPr lang="pt-BR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702848" y="186510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Aprimorando seus conhecimentos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FF0000"/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84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01</a:t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92416" y="5687877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 Python a linguagem dos magos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9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082" y="1474514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 magia que um mago deve dominar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076" y="7164942"/>
            <a:ext cx="8281035" cy="2117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Listas: São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coleções de valores, muito usadas em processamento de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dados.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1270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Conceitos Básicos 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  <a:endParaRPr lang="pt-BR" dirty="0">
              <a:solidFill>
                <a:schemeClr val="accent4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4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73872" y="3047973"/>
            <a:ext cx="8281035" cy="253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Antes de invocar o poder da IA generativa, é importante entender os feitiços básicos de Python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Variáveis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: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São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como caixas onde você guarda 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90000"/>
                    </a:prstClr>
                  </a:outerShdw>
                </a:effectLst>
                <a:latin typeface="Viner Hand ITC" panose="03070502030502020203" pitchFamily="66" charset="0"/>
              </a:rPr>
              <a:t>informações</a:t>
            </a:r>
          </a:p>
          <a:p>
            <a:pPr algn="ctr"/>
            <a:endParaRPr lang="pt-BR" sz="1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021387" y="7026395"/>
            <a:ext cx="8281035" cy="195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343" y="4509225"/>
            <a:ext cx="2314092" cy="198983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031" y="8285007"/>
            <a:ext cx="4509136" cy="18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85533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082" y="1474514"/>
            <a:ext cx="8281035" cy="96125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 magia que um mago deve dominar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1270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 smtClean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Conceitos Básicos </a:t>
            </a:r>
            <a:endParaRPr lang="pt-BR" sz="4400" dirty="0">
              <a:ln w="0"/>
              <a:solidFill>
                <a:srgbClr val="FFC000"/>
              </a:solidFill>
              <a:effectLst>
                <a:outerShdw blurRad="38100" dist="38100" dir="2700000" algn="tl">
                  <a:srgbClr val="FF0000">
                    <a:alpha val="90000"/>
                  </a:srgbClr>
                </a:outerShdw>
              </a:effectLst>
              <a:latin typeface="Old English Text MT" panose="03040902040508030806" pitchFamily="66" charset="0"/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FF0000">
                      <a:alpha val="43000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  <a:endParaRPr lang="pt-BR" dirty="0">
              <a:solidFill>
                <a:schemeClr val="accent4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8BIT WONDER" panose="00000400000000000000" pitchFamily="2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5</a:t>
            </a:fld>
            <a:endParaRPr lang="pt-BR"/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73872" y="3047973"/>
            <a:ext cx="8281035" cy="6127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Dicionários: Guardam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dados em formato de chave → valor, ideais para representar informações estruturadas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:				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	</a:t>
            </a: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Esses 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fundamentos são usados o tempo todo em aplicações de IA, seja para organizar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datasets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90000"/>
                    </a:schemeClr>
                  </a:outerShdw>
                </a:effectLst>
                <a:latin typeface="Viner Hand ITC" panose="03070502030502020203" pitchFamily="66" charset="0"/>
              </a:rPr>
              <a:t> ou guardar saídas de modelos.</a:t>
            </a: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lvl="8"/>
            <a:endParaRPr lang="pt-BR" sz="55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FF0000">
                    <a:alpha val="43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1021387" y="7026395"/>
            <a:ext cx="8281035" cy="195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894" y="4695675"/>
            <a:ext cx="4666514" cy="18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02</a:t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10072" y="5455402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 Sorteando Runas antigas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835" y="2110500"/>
            <a:ext cx="8281035" cy="96125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Agora começa a ficar interessante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083" y="3591934"/>
            <a:ext cx="8281035" cy="2567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Grande parte das </a:t>
            </a: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IAs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generativas trabalha com texto. Por isso, aprender a lidar com </a:t>
            </a: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strings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é essencial.</a:t>
            </a:r>
          </a:p>
          <a:p>
            <a:pPr marL="0" indent="0" algn="ctr"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Operações básicas com </a:t>
            </a:r>
            <a:r>
              <a:rPr lang="pt-BR" sz="2000" dirty="0" err="1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strings</a:t>
            </a: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 Maiúsculas/minúsculas : </a:t>
            </a: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Manipulando</a:t>
            </a:r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 </a:t>
            </a:r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Texto com Python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7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534" y="5387732"/>
            <a:ext cx="4905456" cy="2026135"/>
          </a:xfrm>
          <a:prstGeom prst="rect">
            <a:avLst/>
          </a:prstGeom>
        </p:spPr>
      </p:pic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647829" y="7528989"/>
            <a:ext cx="8281035" cy="306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Substituir partes do texto 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677" y="8527128"/>
            <a:ext cx="3987171" cy="18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9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42768" y="0"/>
            <a:ext cx="9686733" cy="12801600"/>
          </a:xfrm>
          <a:prstGeom prst="rect">
            <a:avLst/>
          </a:prstGeom>
          <a:solidFill>
            <a:srgbClr val="F0C578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681" y="1946656"/>
            <a:ext cx="8281035" cy="96125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Symbol" panose="05050102010706020507" pitchFamily="18" charset="2"/>
              </a:rPr>
              <a:t>Agora começa a ficar interessante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083" y="2954504"/>
            <a:ext cx="8281035" cy="3957740"/>
          </a:xfrm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50800" dir="5400000" algn="tl">
                  <a:schemeClr val="tx1">
                    <a:alpha val="90000"/>
                  </a:scheme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95" y="11117000"/>
            <a:ext cx="722610" cy="74818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60083" y="170481"/>
            <a:ext cx="8281035" cy="220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Manipulando</a:t>
            </a:r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ld English Text MT" panose="03040902040508030806" pitchFamily="66" charset="0"/>
              </a:rPr>
              <a:t> </a:t>
            </a:r>
            <a:r>
              <a:rPr lang="pt-BR" sz="4400" dirty="0">
                <a:ln w="0"/>
                <a:solidFill>
                  <a:srgbClr val="FFC000"/>
                </a:solidFill>
                <a:effectLst>
                  <a:outerShdw blurRad="38100" dist="38100" dir="2700000" algn="tl">
                    <a:srgbClr val="FF0000">
                      <a:alpha val="90000"/>
                    </a:srgbClr>
                  </a:outerShdw>
                </a:effectLst>
                <a:latin typeface="Old English Text MT" panose="03040902040508030806" pitchFamily="66" charset="0"/>
              </a:rPr>
              <a:t>Texto com Python</a:t>
            </a: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8BIT WONDER" panose="00000400000000000000" pitchFamily="2" charset="0"/>
              </a:rPr>
              <a:t>Marcos Rogato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F7F2-9B87-41B9-BF74-7F84C63AF4B2}" type="slidenum">
              <a:rPr lang="pt-BR" smtClean="0"/>
              <a:t>8</a:t>
            </a:fld>
            <a:endParaRPr lang="pt-BR"/>
          </a:p>
        </p:txBody>
      </p:sp>
      <p:sp>
        <p:nvSpPr>
          <p:cNvPr id="19" name="Espaço Reservado para Conteúdo 2"/>
          <p:cNvSpPr txBox="1">
            <a:spLocks/>
          </p:cNvSpPr>
          <p:nvPr/>
        </p:nvSpPr>
        <p:spPr>
          <a:xfrm>
            <a:off x="783680" y="6361421"/>
            <a:ext cx="8281035" cy="5052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Exemplo aplicado :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👉 Esses recursos básicos de manipulação de texto são usados quando você precisa ajustar dados para treinar ou alimentar um modelo de IA.</a:t>
            </a: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55" y="4064908"/>
            <a:ext cx="3020284" cy="166008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951" y="7084849"/>
            <a:ext cx="3713297" cy="2665562"/>
          </a:xfrm>
          <a:prstGeom prst="rect">
            <a:avLst/>
          </a:prstGeom>
        </p:spPr>
      </p:pic>
      <p:sp>
        <p:nvSpPr>
          <p:cNvPr id="16" name="Espaço Reservado para Conteúdo 2"/>
          <p:cNvSpPr txBox="1">
            <a:spLocks/>
          </p:cNvSpPr>
          <p:nvPr/>
        </p:nvSpPr>
        <p:spPr>
          <a:xfrm>
            <a:off x="660080" y="3007668"/>
            <a:ext cx="8281035" cy="403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0030" indent="-24003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Char char="•"/>
              <a:defRPr sz="29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02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4033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039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80510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Dividir em palavras : </a:t>
            </a: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None/>
            </a:pP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Essas operações são muito úteis no pré-processamento de dados textuais antes de passar para um </a:t>
            </a:r>
            <a:r>
              <a:rPr lang="pt-BR" sz="2000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modelo.IA</a:t>
            </a:r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90000"/>
                    </a:srgbClr>
                  </a:outerShdw>
                </a:effectLst>
                <a:latin typeface="Viner Hand ITC" panose="03070502030502020203" pitchFamily="66" charset="0"/>
              </a:rPr>
              <a:t>.</a:t>
            </a:r>
            <a:endParaRPr lang="pt-BR" sz="2000" dirty="0" smtClean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90000"/>
                  </a:srgbClr>
                </a:outerShdw>
              </a:effectLst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3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686733" cy="12801600"/>
          </a:xfrm>
          <a:prstGeom prst="rect">
            <a:avLst/>
          </a:prstGeom>
          <a:solidFill>
            <a:srgbClr val="0F0925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4497" y="511442"/>
            <a:ext cx="7153050" cy="6540286"/>
          </a:xfrm>
          <a:solidFill>
            <a:srgbClr val="0F0925"/>
          </a:solidFill>
          <a:effectLst/>
        </p:spPr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03</a:t>
            </a:r>
            <a:br>
              <a:rPr lang="pt-BR" sz="9600" dirty="0" smtClean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/>
            </a:r>
            <a:br>
              <a:rPr lang="pt-BR" sz="9600" dirty="0">
                <a:solidFill>
                  <a:schemeClr val="accent4"/>
                </a:solidFill>
                <a:effectLst>
                  <a:innerShdw blurRad="1270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</a:br>
            <a:endParaRPr lang="pt-BR" sz="9600" dirty="0">
              <a:solidFill>
                <a:schemeClr val="accent4"/>
              </a:solidFill>
              <a:effectLst>
                <a:innerShdw blurRad="1270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110073" y="5331416"/>
            <a:ext cx="5501899" cy="1363851"/>
          </a:xfrm>
          <a:prstGeom prst="rect">
            <a:avLst/>
          </a:prstGeom>
          <a:solidFill>
            <a:srgbClr val="0F09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Usando o conhecimento de </a:t>
            </a:r>
            <a:r>
              <a:rPr lang="pt-BR" dirty="0" err="1" smtClean="0">
                <a:solidFill>
                  <a:srgbClr val="FFC000"/>
                </a:solidFill>
                <a:effectLst>
                  <a:innerShdw blurRad="190500" dist="228600" dir="1800000">
                    <a:srgbClr val="FF0000">
                      <a:alpha val="50000"/>
                    </a:srgbClr>
                  </a:innerShdw>
                </a:effectLst>
                <a:latin typeface="8BIT WONDER" panose="00000400000000000000" pitchFamily="2" charset="0"/>
              </a:rPr>
              <a:t>galandriel</a:t>
            </a:r>
            <a:endParaRPr lang="pt-BR" dirty="0">
              <a:solidFill>
                <a:srgbClr val="FFC000"/>
              </a:solidFill>
              <a:effectLst>
                <a:innerShdw blurRad="190500" dist="228600" dir="1800000">
                  <a:srgbClr val="FF0000">
                    <a:alpha val="50000"/>
                  </a:srgbClr>
                </a:innerShd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39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668</Words>
  <Application>Microsoft Office PowerPoint</Application>
  <PresentationFormat>Papel A3 (297 x 420 mm)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8BIT WONDER</vt:lpstr>
      <vt:lpstr>Arial</vt:lpstr>
      <vt:lpstr>Bookshelf Symbol 7</vt:lpstr>
      <vt:lpstr>Calibri</vt:lpstr>
      <vt:lpstr>Calibri Light</vt:lpstr>
      <vt:lpstr>Old English Text MT</vt:lpstr>
      <vt:lpstr>Symbol</vt:lpstr>
      <vt:lpstr>Viner Hand ITC</vt:lpstr>
      <vt:lpstr>Tema do Office</vt:lpstr>
      <vt:lpstr>O Senhor do Python  E as Ia´s do poder  </vt:lpstr>
      <vt:lpstr>Evolua suas magicas digitais </vt:lpstr>
      <vt:lpstr>01  </vt:lpstr>
      <vt:lpstr>A magia que um mago deve dominar </vt:lpstr>
      <vt:lpstr>A magia que um mago deve dominar </vt:lpstr>
      <vt:lpstr>02  </vt:lpstr>
      <vt:lpstr>Agora começa a ficar interessante</vt:lpstr>
      <vt:lpstr>Agora começa a ficar interessante</vt:lpstr>
      <vt:lpstr>03  </vt:lpstr>
      <vt:lpstr>Bibliotecas de python</vt:lpstr>
      <vt:lpstr>Bibliotecas de python</vt:lpstr>
      <vt:lpstr>04  </vt:lpstr>
      <vt:lpstr>Chat boots com python</vt:lpstr>
      <vt:lpstr>05  </vt:lpstr>
      <vt:lpstr>Aplicação na vida real</vt:lpstr>
      <vt:lpstr>06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Senhor do Python</dc:title>
  <dc:creator>Marcos Rogato</dc:creator>
  <cp:lastModifiedBy>Marcos Rogato</cp:lastModifiedBy>
  <cp:revision>37</cp:revision>
  <dcterms:created xsi:type="dcterms:W3CDTF">2025-10-02T17:15:58Z</dcterms:created>
  <dcterms:modified xsi:type="dcterms:W3CDTF">2025-10-02T22:31:59Z</dcterms:modified>
</cp:coreProperties>
</file>