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2" r:id="rId4"/>
    <p:sldId id="277" r:id="rId5"/>
    <p:sldId id="276" r:id="rId6"/>
    <p:sldId id="275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EAB200"/>
    <a:srgbClr val="3F3F3F"/>
    <a:srgbClr val="014067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5584A0-4745-486A-BC6A-96C1E1707DFD}" type="datetime1">
              <a:rPr lang="pt-BR" smtClean="0"/>
              <a:t>22/11/2023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38AE-3DA0-43A1-B833-A8B590028D50}" type="datetime1">
              <a:rPr lang="pt-BR" smtClean="0"/>
              <a:pPr/>
              <a:t>22/11/2023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31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91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50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81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89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06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73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85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66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15" name="Caixa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Clique para editar o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Clique para editar o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59" y="1156022"/>
            <a:ext cx="3769495" cy="3980803"/>
          </a:xfrm>
        </p:spPr>
      </p:pic>
      <p:sp>
        <p:nvSpPr>
          <p:cNvPr id="18" name="Hexágono 17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556732" y="1745318"/>
            <a:ext cx="2978149" cy="2802210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955850" y="3666606"/>
            <a:ext cx="19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RESIDÊNCIAS FABRIKAM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521004" cy="1616252"/>
          </a:xfrm>
        </p:spPr>
        <p:txBody>
          <a:bodyPr rtlCol="0">
            <a:noAutofit/>
          </a:bodyPr>
          <a:lstStyle/>
          <a:p>
            <a:pPr rtl="0"/>
            <a:r>
              <a:rPr lang="pt-BR" sz="5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Otimização do SIMPAC</a:t>
            </a:r>
            <a:endParaRPr lang="pt-BR" sz="5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994500"/>
          </a:xfrm>
        </p:spPr>
        <p:txBody>
          <a:bodyPr rtlCol="0"/>
          <a:lstStyle/>
          <a:p>
            <a:r>
              <a:rPr lang="pt-BR" sz="2000" dirty="0"/>
              <a:t>Design de Interação e Projeto Integrador</a:t>
            </a:r>
          </a:p>
          <a:p>
            <a:r>
              <a:rPr lang="pt-BR" sz="2000" dirty="0"/>
              <a:t>Prof. Cristiane Aparecida Lana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66" y="104181"/>
            <a:ext cx="1770173" cy="4854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05" y="1861500"/>
            <a:ext cx="3293986" cy="3293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2DC4D-325F-8553-A150-13FF81BD5788}"/>
              </a:ext>
            </a:extLst>
          </p:cNvPr>
          <p:cNvSpPr txBox="1"/>
          <p:nvPr/>
        </p:nvSpPr>
        <p:spPr>
          <a:xfrm>
            <a:off x="554316" y="5226784"/>
            <a:ext cx="4320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Higor Luiz Queiroz</a:t>
            </a:r>
          </a:p>
          <a:p>
            <a:r>
              <a:rPr lang="pt-BR" sz="2000" dirty="0"/>
              <a:t>Vinícius F. Fontes</a:t>
            </a:r>
          </a:p>
          <a:p>
            <a:r>
              <a:rPr lang="pt-BR" sz="2000" dirty="0"/>
              <a:t>Marcos Vinícius Costa Coelho</a:t>
            </a:r>
          </a:p>
          <a:p>
            <a:r>
              <a:rPr lang="pt-BR" sz="2000" dirty="0"/>
              <a:t>João Vitor Gomes</a:t>
            </a:r>
          </a:p>
          <a:p>
            <a:r>
              <a:rPr lang="pt-BR" sz="2000" dirty="0"/>
              <a:t>Gabriel Ribas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2884208"/>
            <a:ext cx="10095199" cy="84210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Agradecemos por sua atenção!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1931348"/>
            <a:ext cx="8330184" cy="258083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endParaRPr lang="pt-BR" sz="2800" dirty="0"/>
          </a:p>
          <a:p>
            <a:pPr marL="571500" indent="-571500">
              <a:lnSpc>
                <a:spcPct val="80000"/>
              </a:lnSpc>
              <a:buFont typeface="Calibri" panose="020F0502020204030204" pitchFamily="34" charset="0"/>
              <a:buChar char="$"/>
            </a:pPr>
            <a:endParaRPr lang="pt-BR" sz="3600" dirty="0"/>
          </a:p>
          <a:p>
            <a:pPr marL="571500" indent="-571500">
              <a:buFont typeface="Calibri" panose="020F0502020204030204" pitchFamily="34" charset="0"/>
              <a:buChar char="$"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477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2811566"/>
            <a:ext cx="8330184" cy="172304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sz="3600" dirty="0"/>
              <a:t>Falta de praticidade em suas avaliações, por terem de entregar uma folha preenchida com cada grupo para cada professor avaliador, resultando em perca de tempo e dinheiro.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endParaRPr lang="pt-BR" sz="3600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4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2811566"/>
            <a:ext cx="8330184" cy="172304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sz="3600" dirty="0"/>
              <a:t>Entregar uma aplicação web prática, rápida e de fácil acesso e interação, otimizando o processo de avaliação, tanto para o professor responsável, quanto para o aluno avaliado.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endParaRPr lang="pt-BR" sz="3600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2392822"/>
            <a:ext cx="8330184" cy="332431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Área para o Administrador;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Área para o Avaliador;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Opção para cadastro de trabalhos e avaliadores;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Opção para edição de trabalhos e avaliadores;</a:t>
            </a:r>
          </a:p>
          <a:p>
            <a:endParaRPr lang="pt-BR" sz="3600" dirty="0"/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BR" sz="3600" dirty="0"/>
              <a:t>Opção para visualizar resultados por curso e trabalho.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0393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19" y="2110812"/>
            <a:ext cx="5667584" cy="325334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613" y="2110812"/>
            <a:ext cx="5617841" cy="32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8" y="2068084"/>
            <a:ext cx="5446287" cy="310199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853" y="2068084"/>
            <a:ext cx="5486400" cy="31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 de Valor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3291510"/>
            <a:ext cx="8330184" cy="334995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/>
              <a:t>Otimização do processo;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/>
              <a:t>Economia em gastos;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/>
              <a:t>Facilidade de acesso;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/>
              <a:t>Facilidade de interação;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/>
              <a:t>Rapidez em uso;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/>
              <a:t>Praticidade.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1618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2811566"/>
            <a:ext cx="8330184" cy="265774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BR" sz="3600" dirty="0"/>
              <a:t>O SIMPAC, Simpósio de Produção  Acadêmica da UNIVIÇOSA, é um evento de caráter científico institucional. Nossa missão é cumprir com os objetivos do mesmo, entregando um serviço de qualidade, capaz de suprir suas necessidades e contribuir com o evento e seus processos.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506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Negócios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Hexágono 5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52732" y="203269"/>
            <a:ext cx="704960" cy="716481"/>
          </a:xfrm>
          <a:prstGeom prst="hexagon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1132970" y="65277"/>
            <a:ext cx="962566" cy="866196"/>
          </a:xfrm>
          <a:prstGeom prst="hexagon">
            <a:avLst/>
          </a:prstGeom>
          <a:solidFill>
            <a:schemeClr val="bg1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149208"/>
            <a:ext cx="947067" cy="947067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 txBox="1">
            <a:spLocks/>
          </p:cNvSpPr>
          <p:nvPr/>
        </p:nvSpPr>
        <p:spPr>
          <a:xfrm>
            <a:off x="518678" y="1931348"/>
            <a:ext cx="8330184" cy="258083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00000"/>
              </a:lnSpc>
              <a:buFont typeface="Calibri" panose="020F0502020204030204" pitchFamily="34" charset="0"/>
              <a:buChar char="$"/>
            </a:pPr>
            <a:r>
              <a:rPr lang="pt-BR" sz="2800" dirty="0"/>
              <a:t>Nosso modelo de negócios é o B2C, com abordagem direta e personalizada, além de preços adaptáveis a situações diversas.</a:t>
            </a:r>
          </a:p>
          <a:p>
            <a:pPr marL="571500" indent="-571500">
              <a:lnSpc>
                <a:spcPct val="80000"/>
              </a:lnSpc>
              <a:buFont typeface="Calibri" panose="020F0502020204030204" pitchFamily="34" charset="0"/>
              <a:buChar char="$"/>
            </a:pPr>
            <a:endParaRPr lang="pt-BR" sz="3600" dirty="0"/>
          </a:p>
          <a:p>
            <a:pPr marL="571500" indent="-571500">
              <a:buFont typeface="Calibri" panose="020F0502020204030204" pitchFamily="34" charset="0"/>
              <a:buChar char="$"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7891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20_TF89027928" id="{73515A57-61D8-42E7-9129-6614AA95C927}" vid="{F1B64A63-64C6-4276-9E2F-3A5B3B36952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escura</Template>
  <TotalTime>0</TotalTime>
  <Words>257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Wingdings</vt:lpstr>
      <vt:lpstr>Tema do Office</vt:lpstr>
      <vt:lpstr>Otimização do SIMPAC</vt:lpstr>
      <vt:lpstr>Problema</vt:lpstr>
      <vt:lpstr>Solução</vt:lpstr>
      <vt:lpstr>Produtos</vt:lpstr>
      <vt:lpstr>Produtos</vt:lpstr>
      <vt:lpstr>Produtos</vt:lpstr>
      <vt:lpstr>Proposta de Valor</vt:lpstr>
      <vt:lpstr>Mercado</vt:lpstr>
      <vt:lpstr>Modelo de Negócios</vt:lpstr>
      <vt:lpstr>Agradecemos por sua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2023-11-22T12:14:58Z</dcterms:created>
  <dcterms:modified xsi:type="dcterms:W3CDTF">2023-11-22T23:45:55Z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2023-11-22T22:14:30Z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d0c63427-c53e-430e-bdc7-99184ffb4ee9</vt:lpwstr>
  </property>
  <property fmtid="{D5CDD505-2E9C-101B-9397-08002B2CF9AE}" pid="7" name="MSIP_Label_defa4170-0d19-0005-0004-bc88714345d2_ActionId">
    <vt:lpwstr>925ff543-cfd9-4a8c-8c40-277bbd06730f</vt:lpwstr>
  </property>
  <property fmtid="{D5CDD505-2E9C-101B-9397-08002B2CF9AE}" pid="8" name="MSIP_Label_defa4170-0d19-0005-0004-bc88714345d2_ContentBits">
    <vt:lpwstr>0</vt:lpwstr>
  </property>
</Properties>
</file>