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590"/>
  </p:normalViewPr>
  <p:slideViewPr>
    <p:cSldViewPr snapToGrid="0" snapToObjects="1">
      <p:cViewPr varScale="1">
        <p:scale>
          <a:sx n="90" d="100"/>
          <a:sy n="90" d="100"/>
        </p:scale>
        <p:origin x="232"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3A9752-08BA-F14C-93B4-86E414CE72B4}"/>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p>
        </p:txBody>
      </p:sp>
      <p:sp>
        <p:nvSpPr>
          <p:cNvPr id="3" name="Subtítulo 2">
            <a:extLst>
              <a:ext uri="{FF2B5EF4-FFF2-40B4-BE49-F238E27FC236}">
                <a16:creationId xmlns:a16="http://schemas.microsoft.com/office/drawing/2014/main" id="{1395705E-55DA-704A-9F8B-28ED73158E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p>
        </p:txBody>
      </p:sp>
      <p:sp>
        <p:nvSpPr>
          <p:cNvPr id="4" name="Marcador de fecha 3">
            <a:extLst>
              <a:ext uri="{FF2B5EF4-FFF2-40B4-BE49-F238E27FC236}">
                <a16:creationId xmlns:a16="http://schemas.microsoft.com/office/drawing/2014/main" id="{1D1019D0-1A22-6847-852A-91D1AB9654B9}"/>
              </a:ext>
            </a:extLst>
          </p:cNvPr>
          <p:cNvSpPr>
            <a:spLocks noGrp="1"/>
          </p:cNvSpPr>
          <p:nvPr>
            <p:ph type="dt" sz="half" idx="10"/>
          </p:nvPr>
        </p:nvSpPr>
        <p:spPr/>
        <p:txBody>
          <a:bodyPr/>
          <a:lstStyle/>
          <a:p>
            <a:fld id="{E54ADAC5-7159-804F-8662-D74B5FC5CFAB}" type="datetimeFigureOut">
              <a:rPr lang="es-MX" smtClean="0"/>
              <a:t>27/05/20</a:t>
            </a:fld>
            <a:endParaRPr lang="es-MX"/>
          </a:p>
        </p:txBody>
      </p:sp>
      <p:sp>
        <p:nvSpPr>
          <p:cNvPr id="5" name="Marcador de pie de página 4">
            <a:extLst>
              <a:ext uri="{FF2B5EF4-FFF2-40B4-BE49-F238E27FC236}">
                <a16:creationId xmlns:a16="http://schemas.microsoft.com/office/drawing/2014/main" id="{72FC0705-E525-A940-BFB7-D4253F73A74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5C54FD4-CFF0-6B4F-9E1E-3809847C306F}"/>
              </a:ext>
            </a:extLst>
          </p:cNvPr>
          <p:cNvSpPr>
            <a:spLocks noGrp="1"/>
          </p:cNvSpPr>
          <p:nvPr>
            <p:ph type="sldNum" sz="quarter" idx="12"/>
          </p:nvPr>
        </p:nvSpPr>
        <p:spPr/>
        <p:txBody>
          <a:bodyPr/>
          <a:lstStyle/>
          <a:p>
            <a:fld id="{5A7E881E-3559-0D42-87D8-A20FA7FFD2C2}" type="slidenum">
              <a:rPr lang="es-MX" smtClean="0"/>
              <a:t>‹Nº›</a:t>
            </a:fld>
            <a:endParaRPr lang="es-MX"/>
          </a:p>
        </p:txBody>
      </p:sp>
    </p:spTree>
    <p:extLst>
      <p:ext uri="{BB962C8B-B14F-4D97-AF65-F5344CB8AC3E}">
        <p14:creationId xmlns:p14="http://schemas.microsoft.com/office/powerpoint/2010/main" val="1461421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763331-4BC0-8242-9255-16C5A4521DF5}"/>
              </a:ext>
            </a:extLst>
          </p:cNvPr>
          <p:cNvSpPr>
            <a:spLocks noGrp="1"/>
          </p:cNvSpPr>
          <p:nvPr>
            <p:ph type="title"/>
          </p:nvPr>
        </p:nvSpPr>
        <p:spPr/>
        <p:txBody>
          <a:bodyPr/>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911C20C0-EF24-0347-BA60-98B364EDB68F}"/>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164A8719-2DC7-CD44-9EEF-CE319D96B705}"/>
              </a:ext>
            </a:extLst>
          </p:cNvPr>
          <p:cNvSpPr>
            <a:spLocks noGrp="1"/>
          </p:cNvSpPr>
          <p:nvPr>
            <p:ph type="dt" sz="half" idx="10"/>
          </p:nvPr>
        </p:nvSpPr>
        <p:spPr/>
        <p:txBody>
          <a:bodyPr/>
          <a:lstStyle/>
          <a:p>
            <a:fld id="{E54ADAC5-7159-804F-8662-D74B5FC5CFAB}" type="datetimeFigureOut">
              <a:rPr lang="es-MX" smtClean="0"/>
              <a:t>27/05/20</a:t>
            </a:fld>
            <a:endParaRPr lang="es-MX"/>
          </a:p>
        </p:txBody>
      </p:sp>
      <p:sp>
        <p:nvSpPr>
          <p:cNvPr id="5" name="Marcador de pie de página 4">
            <a:extLst>
              <a:ext uri="{FF2B5EF4-FFF2-40B4-BE49-F238E27FC236}">
                <a16:creationId xmlns:a16="http://schemas.microsoft.com/office/drawing/2014/main" id="{BD8B1B77-FD37-B043-81B8-19B892248EE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898243A-DC7C-9945-AF23-B1F89C34965A}"/>
              </a:ext>
            </a:extLst>
          </p:cNvPr>
          <p:cNvSpPr>
            <a:spLocks noGrp="1"/>
          </p:cNvSpPr>
          <p:nvPr>
            <p:ph type="sldNum" sz="quarter" idx="12"/>
          </p:nvPr>
        </p:nvSpPr>
        <p:spPr/>
        <p:txBody>
          <a:bodyPr/>
          <a:lstStyle/>
          <a:p>
            <a:fld id="{5A7E881E-3559-0D42-87D8-A20FA7FFD2C2}" type="slidenum">
              <a:rPr lang="es-MX" smtClean="0"/>
              <a:t>‹Nº›</a:t>
            </a:fld>
            <a:endParaRPr lang="es-MX"/>
          </a:p>
        </p:txBody>
      </p:sp>
    </p:spTree>
    <p:extLst>
      <p:ext uri="{BB962C8B-B14F-4D97-AF65-F5344CB8AC3E}">
        <p14:creationId xmlns:p14="http://schemas.microsoft.com/office/powerpoint/2010/main" val="2105714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7079E53-26FC-6F49-B23A-A008BAC8FE3F}"/>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C675FB8E-B8E7-304E-875F-253DDD04B6F2}"/>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BD68DAAD-25BD-3F49-821A-CF3CD60BC9DB}"/>
              </a:ext>
            </a:extLst>
          </p:cNvPr>
          <p:cNvSpPr>
            <a:spLocks noGrp="1"/>
          </p:cNvSpPr>
          <p:nvPr>
            <p:ph type="dt" sz="half" idx="10"/>
          </p:nvPr>
        </p:nvSpPr>
        <p:spPr/>
        <p:txBody>
          <a:bodyPr/>
          <a:lstStyle/>
          <a:p>
            <a:fld id="{E54ADAC5-7159-804F-8662-D74B5FC5CFAB}" type="datetimeFigureOut">
              <a:rPr lang="es-MX" smtClean="0"/>
              <a:t>27/05/20</a:t>
            </a:fld>
            <a:endParaRPr lang="es-MX"/>
          </a:p>
        </p:txBody>
      </p:sp>
      <p:sp>
        <p:nvSpPr>
          <p:cNvPr id="5" name="Marcador de pie de página 4">
            <a:extLst>
              <a:ext uri="{FF2B5EF4-FFF2-40B4-BE49-F238E27FC236}">
                <a16:creationId xmlns:a16="http://schemas.microsoft.com/office/drawing/2014/main" id="{ECA0EF82-B711-974E-AD35-B3F99F251E1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005476F-4624-0E42-A5C8-365ABD25D251}"/>
              </a:ext>
            </a:extLst>
          </p:cNvPr>
          <p:cNvSpPr>
            <a:spLocks noGrp="1"/>
          </p:cNvSpPr>
          <p:nvPr>
            <p:ph type="sldNum" sz="quarter" idx="12"/>
          </p:nvPr>
        </p:nvSpPr>
        <p:spPr/>
        <p:txBody>
          <a:bodyPr/>
          <a:lstStyle/>
          <a:p>
            <a:fld id="{5A7E881E-3559-0D42-87D8-A20FA7FFD2C2}" type="slidenum">
              <a:rPr lang="es-MX" smtClean="0"/>
              <a:t>‹Nº›</a:t>
            </a:fld>
            <a:endParaRPr lang="es-MX"/>
          </a:p>
        </p:txBody>
      </p:sp>
    </p:spTree>
    <p:extLst>
      <p:ext uri="{BB962C8B-B14F-4D97-AF65-F5344CB8AC3E}">
        <p14:creationId xmlns:p14="http://schemas.microsoft.com/office/powerpoint/2010/main" val="1415220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EA2625-D33F-D146-819F-0EB1E9046C6D}"/>
              </a:ext>
            </a:extLst>
          </p:cNvPr>
          <p:cNvSpPr>
            <a:spLocks noGrp="1"/>
          </p:cNvSpPr>
          <p:nvPr>
            <p:ph type="title"/>
          </p:nvPr>
        </p:nvSpPr>
        <p:spPr/>
        <p:txBody>
          <a:body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143EFB96-CE8E-0044-A159-BBC91B00534E}"/>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0D53774D-DD34-464F-884F-0A595E785437}"/>
              </a:ext>
            </a:extLst>
          </p:cNvPr>
          <p:cNvSpPr>
            <a:spLocks noGrp="1"/>
          </p:cNvSpPr>
          <p:nvPr>
            <p:ph type="dt" sz="half" idx="10"/>
          </p:nvPr>
        </p:nvSpPr>
        <p:spPr/>
        <p:txBody>
          <a:bodyPr/>
          <a:lstStyle/>
          <a:p>
            <a:fld id="{E54ADAC5-7159-804F-8662-D74B5FC5CFAB}" type="datetimeFigureOut">
              <a:rPr lang="es-MX" smtClean="0"/>
              <a:t>27/05/20</a:t>
            </a:fld>
            <a:endParaRPr lang="es-MX"/>
          </a:p>
        </p:txBody>
      </p:sp>
      <p:sp>
        <p:nvSpPr>
          <p:cNvPr id="5" name="Marcador de pie de página 4">
            <a:extLst>
              <a:ext uri="{FF2B5EF4-FFF2-40B4-BE49-F238E27FC236}">
                <a16:creationId xmlns:a16="http://schemas.microsoft.com/office/drawing/2014/main" id="{24989A87-EE93-CC4B-8E8C-14DE38C1C0D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27A3DE8-3BDD-7A44-B8A2-5CBF5EBB2B48}"/>
              </a:ext>
            </a:extLst>
          </p:cNvPr>
          <p:cNvSpPr>
            <a:spLocks noGrp="1"/>
          </p:cNvSpPr>
          <p:nvPr>
            <p:ph type="sldNum" sz="quarter" idx="12"/>
          </p:nvPr>
        </p:nvSpPr>
        <p:spPr/>
        <p:txBody>
          <a:bodyPr/>
          <a:lstStyle/>
          <a:p>
            <a:fld id="{5A7E881E-3559-0D42-87D8-A20FA7FFD2C2}" type="slidenum">
              <a:rPr lang="es-MX" smtClean="0"/>
              <a:t>‹Nº›</a:t>
            </a:fld>
            <a:endParaRPr lang="es-MX"/>
          </a:p>
        </p:txBody>
      </p:sp>
    </p:spTree>
    <p:extLst>
      <p:ext uri="{BB962C8B-B14F-4D97-AF65-F5344CB8AC3E}">
        <p14:creationId xmlns:p14="http://schemas.microsoft.com/office/powerpoint/2010/main" val="1095303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E61962-3935-874E-B5A2-691F23251A7B}"/>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p>
        </p:txBody>
      </p:sp>
      <p:sp>
        <p:nvSpPr>
          <p:cNvPr id="3" name="Marcador de texto 2">
            <a:extLst>
              <a:ext uri="{FF2B5EF4-FFF2-40B4-BE49-F238E27FC236}">
                <a16:creationId xmlns:a16="http://schemas.microsoft.com/office/drawing/2014/main" id="{6AB40B46-24C2-4347-9B7A-30813E0253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F04C710A-3F64-EB46-A965-18A4CBC293E0}"/>
              </a:ext>
            </a:extLst>
          </p:cNvPr>
          <p:cNvSpPr>
            <a:spLocks noGrp="1"/>
          </p:cNvSpPr>
          <p:nvPr>
            <p:ph type="dt" sz="half" idx="10"/>
          </p:nvPr>
        </p:nvSpPr>
        <p:spPr/>
        <p:txBody>
          <a:bodyPr/>
          <a:lstStyle/>
          <a:p>
            <a:fld id="{E54ADAC5-7159-804F-8662-D74B5FC5CFAB}" type="datetimeFigureOut">
              <a:rPr lang="es-MX" smtClean="0"/>
              <a:t>27/05/20</a:t>
            </a:fld>
            <a:endParaRPr lang="es-MX"/>
          </a:p>
        </p:txBody>
      </p:sp>
      <p:sp>
        <p:nvSpPr>
          <p:cNvPr id="5" name="Marcador de pie de página 4">
            <a:extLst>
              <a:ext uri="{FF2B5EF4-FFF2-40B4-BE49-F238E27FC236}">
                <a16:creationId xmlns:a16="http://schemas.microsoft.com/office/drawing/2014/main" id="{89FA37C5-7879-A34D-9C50-F62F2BFDBE4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B4FC0F8-2519-C140-9150-CC2097D6BDD8}"/>
              </a:ext>
            </a:extLst>
          </p:cNvPr>
          <p:cNvSpPr>
            <a:spLocks noGrp="1"/>
          </p:cNvSpPr>
          <p:nvPr>
            <p:ph type="sldNum" sz="quarter" idx="12"/>
          </p:nvPr>
        </p:nvSpPr>
        <p:spPr/>
        <p:txBody>
          <a:bodyPr/>
          <a:lstStyle/>
          <a:p>
            <a:fld id="{5A7E881E-3559-0D42-87D8-A20FA7FFD2C2}" type="slidenum">
              <a:rPr lang="es-MX" smtClean="0"/>
              <a:t>‹Nº›</a:t>
            </a:fld>
            <a:endParaRPr lang="es-MX"/>
          </a:p>
        </p:txBody>
      </p:sp>
    </p:spTree>
    <p:extLst>
      <p:ext uri="{BB962C8B-B14F-4D97-AF65-F5344CB8AC3E}">
        <p14:creationId xmlns:p14="http://schemas.microsoft.com/office/powerpoint/2010/main" val="3980419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90A31D-0BB1-D04F-B565-D29B9AF4AA7C}"/>
              </a:ext>
            </a:extLst>
          </p:cNvPr>
          <p:cNvSpPr>
            <a:spLocks noGrp="1"/>
          </p:cNvSpPr>
          <p:nvPr>
            <p:ph type="title"/>
          </p:nvPr>
        </p:nvSpPr>
        <p:spPr/>
        <p:txBody>
          <a:body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F22E6EA5-1CB2-D04B-A441-ED13C8C023A0}"/>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contenido 3">
            <a:extLst>
              <a:ext uri="{FF2B5EF4-FFF2-40B4-BE49-F238E27FC236}">
                <a16:creationId xmlns:a16="http://schemas.microsoft.com/office/drawing/2014/main" id="{7B13F42A-FC5B-6249-8FF6-607B7C0121B0}"/>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fecha 4">
            <a:extLst>
              <a:ext uri="{FF2B5EF4-FFF2-40B4-BE49-F238E27FC236}">
                <a16:creationId xmlns:a16="http://schemas.microsoft.com/office/drawing/2014/main" id="{D13D9E58-5AC5-5845-A3D4-02257ABB5D03}"/>
              </a:ext>
            </a:extLst>
          </p:cNvPr>
          <p:cNvSpPr>
            <a:spLocks noGrp="1"/>
          </p:cNvSpPr>
          <p:nvPr>
            <p:ph type="dt" sz="half" idx="10"/>
          </p:nvPr>
        </p:nvSpPr>
        <p:spPr/>
        <p:txBody>
          <a:bodyPr/>
          <a:lstStyle/>
          <a:p>
            <a:fld id="{E54ADAC5-7159-804F-8662-D74B5FC5CFAB}" type="datetimeFigureOut">
              <a:rPr lang="es-MX" smtClean="0"/>
              <a:t>27/05/20</a:t>
            </a:fld>
            <a:endParaRPr lang="es-MX"/>
          </a:p>
        </p:txBody>
      </p:sp>
      <p:sp>
        <p:nvSpPr>
          <p:cNvPr id="6" name="Marcador de pie de página 5">
            <a:extLst>
              <a:ext uri="{FF2B5EF4-FFF2-40B4-BE49-F238E27FC236}">
                <a16:creationId xmlns:a16="http://schemas.microsoft.com/office/drawing/2014/main" id="{3A75A325-2CE6-3349-B73B-2AB5DA3AF9E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19E6557-7995-2740-895D-EAC116FC5B88}"/>
              </a:ext>
            </a:extLst>
          </p:cNvPr>
          <p:cNvSpPr>
            <a:spLocks noGrp="1"/>
          </p:cNvSpPr>
          <p:nvPr>
            <p:ph type="sldNum" sz="quarter" idx="12"/>
          </p:nvPr>
        </p:nvSpPr>
        <p:spPr/>
        <p:txBody>
          <a:bodyPr/>
          <a:lstStyle/>
          <a:p>
            <a:fld id="{5A7E881E-3559-0D42-87D8-A20FA7FFD2C2}" type="slidenum">
              <a:rPr lang="es-MX" smtClean="0"/>
              <a:t>‹Nº›</a:t>
            </a:fld>
            <a:endParaRPr lang="es-MX"/>
          </a:p>
        </p:txBody>
      </p:sp>
    </p:spTree>
    <p:extLst>
      <p:ext uri="{BB962C8B-B14F-4D97-AF65-F5344CB8AC3E}">
        <p14:creationId xmlns:p14="http://schemas.microsoft.com/office/powerpoint/2010/main" val="1876454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FFB66C-A8BC-1743-BF36-0641A19461CD}"/>
              </a:ext>
            </a:extLst>
          </p:cNvPr>
          <p:cNvSpPr>
            <a:spLocks noGrp="1"/>
          </p:cNvSpPr>
          <p:nvPr>
            <p:ph type="title"/>
          </p:nvPr>
        </p:nvSpPr>
        <p:spPr>
          <a:xfrm>
            <a:off x="839788" y="365125"/>
            <a:ext cx="10515600" cy="1325563"/>
          </a:xfrm>
        </p:spPr>
        <p:txBody>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DC3FAC33-3A57-0F46-9796-3F0367ED7F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E88EEFDE-7948-DF4C-96CF-E7F5080A1710}"/>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texto 4">
            <a:extLst>
              <a:ext uri="{FF2B5EF4-FFF2-40B4-BE49-F238E27FC236}">
                <a16:creationId xmlns:a16="http://schemas.microsoft.com/office/drawing/2014/main" id="{965F32A2-8223-0E47-83C6-6F496F9E5A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E92DF862-2475-FC4E-BD36-3824F6F286CF}"/>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7" name="Marcador de fecha 6">
            <a:extLst>
              <a:ext uri="{FF2B5EF4-FFF2-40B4-BE49-F238E27FC236}">
                <a16:creationId xmlns:a16="http://schemas.microsoft.com/office/drawing/2014/main" id="{EA0718B0-D900-5548-A57D-892EC6346DC4}"/>
              </a:ext>
            </a:extLst>
          </p:cNvPr>
          <p:cNvSpPr>
            <a:spLocks noGrp="1"/>
          </p:cNvSpPr>
          <p:nvPr>
            <p:ph type="dt" sz="half" idx="10"/>
          </p:nvPr>
        </p:nvSpPr>
        <p:spPr/>
        <p:txBody>
          <a:bodyPr/>
          <a:lstStyle/>
          <a:p>
            <a:fld id="{E54ADAC5-7159-804F-8662-D74B5FC5CFAB}" type="datetimeFigureOut">
              <a:rPr lang="es-MX" smtClean="0"/>
              <a:t>27/05/20</a:t>
            </a:fld>
            <a:endParaRPr lang="es-MX"/>
          </a:p>
        </p:txBody>
      </p:sp>
      <p:sp>
        <p:nvSpPr>
          <p:cNvPr id="8" name="Marcador de pie de página 7">
            <a:extLst>
              <a:ext uri="{FF2B5EF4-FFF2-40B4-BE49-F238E27FC236}">
                <a16:creationId xmlns:a16="http://schemas.microsoft.com/office/drawing/2014/main" id="{CB5E9A60-5D7B-3E4E-9640-93BC4C26A541}"/>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71A8FD0B-F66F-7C4F-8AF7-8450A5BB4F0A}"/>
              </a:ext>
            </a:extLst>
          </p:cNvPr>
          <p:cNvSpPr>
            <a:spLocks noGrp="1"/>
          </p:cNvSpPr>
          <p:nvPr>
            <p:ph type="sldNum" sz="quarter" idx="12"/>
          </p:nvPr>
        </p:nvSpPr>
        <p:spPr/>
        <p:txBody>
          <a:bodyPr/>
          <a:lstStyle/>
          <a:p>
            <a:fld id="{5A7E881E-3559-0D42-87D8-A20FA7FFD2C2}" type="slidenum">
              <a:rPr lang="es-MX" smtClean="0"/>
              <a:t>‹Nº›</a:t>
            </a:fld>
            <a:endParaRPr lang="es-MX"/>
          </a:p>
        </p:txBody>
      </p:sp>
    </p:spTree>
    <p:extLst>
      <p:ext uri="{BB962C8B-B14F-4D97-AF65-F5344CB8AC3E}">
        <p14:creationId xmlns:p14="http://schemas.microsoft.com/office/powerpoint/2010/main" val="3657119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6764D6-B40F-9041-98E1-FD42ADE89CF3}"/>
              </a:ext>
            </a:extLst>
          </p:cNvPr>
          <p:cNvSpPr>
            <a:spLocks noGrp="1"/>
          </p:cNvSpPr>
          <p:nvPr>
            <p:ph type="title"/>
          </p:nvPr>
        </p:nvSpPr>
        <p:spPr/>
        <p:txBody>
          <a:bodyPr/>
          <a:lstStyle/>
          <a:p>
            <a:r>
              <a:rPr lang="es-MX"/>
              <a:t>Haz clic para modificar el estilo de título del patrón</a:t>
            </a:r>
          </a:p>
        </p:txBody>
      </p:sp>
      <p:sp>
        <p:nvSpPr>
          <p:cNvPr id="3" name="Marcador de fecha 2">
            <a:extLst>
              <a:ext uri="{FF2B5EF4-FFF2-40B4-BE49-F238E27FC236}">
                <a16:creationId xmlns:a16="http://schemas.microsoft.com/office/drawing/2014/main" id="{C4DD4230-24FC-624E-A939-0FF2CCC36204}"/>
              </a:ext>
            </a:extLst>
          </p:cNvPr>
          <p:cNvSpPr>
            <a:spLocks noGrp="1"/>
          </p:cNvSpPr>
          <p:nvPr>
            <p:ph type="dt" sz="half" idx="10"/>
          </p:nvPr>
        </p:nvSpPr>
        <p:spPr/>
        <p:txBody>
          <a:bodyPr/>
          <a:lstStyle/>
          <a:p>
            <a:fld id="{E54ADAC5-7159-804F-8662-D74B5FC5CFAB}" type="datetimeFigureOut">
              <a:rPr lang="es-MX" smtClean="0"/>
              <a:t>27/05/20</a:t>
            </a:fld>
            <a:endParaRPr lang="es-MX"/>
          </a:p>
        </p:txBody>
      </p:sp>
      <p:sp>
        <p:nvSpPr>
          <p:cNvPr id="4" name="Marcador de pie de página 3">
            <a:extLst>
              <a:ext uri="{FF2B5EF4-FFF2-40B4-BE49-F238E27FC236}">
                <a16:creationId xmlns:a16="http://schemas.microsoft.com/office/drawing/2014/main" id="{35C1B3D5-C7F6-604B-9089-7D9AF4758124}"/>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89D1923-B03B-BA44-9513-B1F9262C4F1F}"/>
              </a:ext>
            </a:extLst>
          </p:cNvPr>
          <p:cNvSpPr>
            <a:spLocks noGrp="1"/>
          </p:cNvSpPr>
          <p:nvPr>
            <p:ph type="sldNum" sz="quarter" idx="12"/>
          </p:nvPr>
        </p:nvSpPr>
        <p:spPr/>
        <p:txBody>
          <a:bodyPr/>
          <a:lstStyle/>
          <a:p>
            <a:fld id="{5A7E881E-3559-0D42-87D8-A20FA7FFD2C2}" type="slidenum">
              <a:rPr lang="es-MX" smtClean="0"/>
              <a:t>‹Nº›</a:t>
            </a:fld>
            <a:endParaRPr lang="es-MX"/>
          </a:p>
        </p:txBody>
      </p:sp>
    </p:spTree>
    <p:extLst>
      <p:ext uri="{BB962C8B-B14F-4D97-AF65-F5344CB8AC3E}">
        <p14:creationId xmlns:p14="http://schemas.microsoft.com/office/powerpoint/2010/main" val="3152190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6132CCF-723A-994A-B2E1-FAD53D057382}"/>
              </a:ext>
            </a:extLst>
          </p:cNvPr>
          <p:cNvSpPr>
            <a:spLocks noGrp="1"/>
          </p:cNvSpPr>
          <p:nvPr>
            <p:ph type="dt" sz="half" idx="10"/>
          </p:nvPr>
        </p:nvSpPr>
        <p:spPr/>
        <p:txBody>
          <a:bodyPr/>
          <a:lstStyle/>
          <a:p>
            <a:fld id="{E54ADAC5-7159-804F-8662-D74B5FC5CFAB}" type="datetimeFigureOut">
              <a:rPr lang="es-MX" smtClean="0"/>
              <a:t>27/05/20</a:t>
            </a:fld>
            <a:endParaRPr lang="es-MX"/>
          </a:p>
        </p:txBody>
      </p:sp>
      <p:sp>
        <p:nvSpPr>
          <p:cNvPr id="3" name="Marcador de pie de página 2">
            <a:extLst>
              <a:ext uri="{FF2B5EF4-FFF2-40B4-BE49-F238E27FC236}">
                <a16:creationId xmlns:a16="http://schemas.microsoft.com/office/drawing/2014/main" id="{BAFDAE2D-283A-BD4D-BE2A-B6BD0F237696}"/>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5014BC07-0257-C242-A73C-628E24F86D40}"/>
              </a:ext>
            </a:extLst>
          </p:cNvPr>
          <p:cNvSpPr>
            <a:spLocks noGrp="1"/>
          </p:cNvSpPr>
          <p:nvPr>
            <p:ph type="sldNum" sz="quarter" idx="12"/>
          </p:nvPr>
        </p:nvSpPr>
        <p:spPr/>
        <p:txBody>
          <a:bodyPr/>
          <a:lstStyle/>
          <a:p>
            <a:fld id="{5A7E881E-3559-0D42-87D8-A20FA7FFD2C2}" type="slidenum">
              <a:rPr lang="es-MX" smtClean="0"/>
              <a:t>‹Nº›</a:t>
            </a:fld>
            <a:endParaRPr lang="es-MX"/>
          </a:p>
        </p:txBody>
      </p:sp>
    </p:spTree>
    <p:extLst>
      <p:ext uri="{BB962C8B-B14F-4D97-AF65-F5344CB8AC3E}">
        <p14:creationId xmlns:p14="http://schemas.microsoft.com/office/powerpoint/2010/main" val="3205423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9C1359-580E-4343-AA61-E3F19A414D39}"/>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2DE35148-4543-4344-8E1C-93FA0BB015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texto 3">
            <a:extLst>
              <a:ext uri="{FF2B5EF4-FFF2-40B4-BE49-F238E27FC236}">
                <a16:creationId xmlns:a16="http://schemas.microsoft.com/office/drawing/2014/main" id="{A6C5D152-7FBB-9C41-8AEB-144DC9A00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02CE08B1-0552-7849-B3DD-B0754B35A6D1}"/>
              </a:ext>
            </a:extLst>
          </p:cNvPr>
          <p:cNvSpPr>
            <a:spLocks noGrp="1"/>
          </p:cNvSpPr>
          <p:nvPr>
            <p:ph type="dt" sz="half" idx="10"/>
          </p:nvPr>
        </p:nvSpPr>
        <p:spPr/>
        <p:txBody>
          <a:bodyPr/>
          <a:lstStyle/>
          <a:p>
            <a:fld id="{E54ADAC5-7159-804F-8662-D74B5FC5CFAB}" type="datetimeFigureOut">
              <a:rPr lang="es-MX" smtClean="0"/>
              <a:t>27/05/20</a:t>
            </a:fld>
            <a:endParaRPr lang="es-MX"/>
          </a:p>
        </p:txBody>
      </p:sp>
      <p:sp>
        <p:nvSpPr>
          <p:cNvPr id="6" name="Marcador de pie de página 5">
            <a:extLst>
              <a:ext uri="{FF2B5EF4-FFF2-40B4-BE49-F238E27FC236}">
                <a16:creationId xmlns:a16="http://schemas.microsoft.com/office/drawing/2014/main" id="{02F19D07-5D5D-0241-8AD0-4B8132A313E3}"/>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748A734-4D80-D147-99B5-1909DCEFB411}"/>
              </a:ext>
            </a:extLst>
          </p:cNvPr>
          <p:cNvSpPr>
            <a:spLocks noGrp="1"/>
          </p:cNvSpPr>
          <p:nvPr>
            <p:ph type="sldNum" sz="quarter" idx="12"/>
          </p:nvPr>
        </p:nvSpPr>
        <p:spPr/>
        <p:txBody>
          <a:bodyPr/>
          <a:lstStyle/>
          <a:p>
            <a:fld id="{5A7E881E-3559-0D42-87D8-A20FA7FFD2C2}" type="slidenum">
              <a:rPr lang="es-MX" smtClean="0"/>
              <a:t>‹Nº›</a:t>
            </a:fld>
            <a:endParaRPr lang="es-MX"/>
          </a:p>
        </p:txBody>
      </p:sp>
    </p:spTree>
    <p:extLst>
      <p:ext uri="{BB962C8B-B14F-4D97-AF65-F5344CB8AC3E}">
        <p14:creationId xmlns:p14="http://schemas.microsoft.com/office/powerpoint/2010/main" val="850560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D14D6B-1997-1348-A09F-DB5D3DD0B927}"/>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posición de imagen 2">
            <a:extLst>
              <a:ext uri="{FF2B5EF4-FFF2-40B4-BE49-F238E27FC236}">
                <a16:creationId xmlns:a16="http://schemas.microsoft.com/office/drawing/2014/main" id="{CDF23747-6F1C-8642-9E6A-F3ADE44EE0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7CD7A0B6-65DE-A146-B6AD-E7D12D894C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B83828A1-E440-854B-997D-27CF309E35F2}"/>
              </a:ext>
            </a:extLst>
          </p:cNvPr>
          <p:cNvSpPr>
            <a:spLocks noGrp="1"/>
          </p:cNvSpPr>
          <p:nvPr>
            <p:ph type="dt" sz="half" idx="10"/>
          </p:nvPr>
        </p:nvSpPr>
        <p:spPr/>
        <p:txBody>
          <a:bodyPr/>
          <a:lstStyle/>
          <a:p>
            <a:fld id="{E54ADAC5-7159-804F-8662-D74B5FC5CFAB}" type="datetimeFigureOut">
              <a:rPr lang="es-MX" smtClean="0"/>
              <a:t>27/05/20</a:t>
            </a:fld>
            <a:endParaRPr lang="es-MX"/>
          </a:p>
        </p:txBody>
      </p:sp>
      <p:sp>
        <p:nvSpPr>
          <p:cNvPr id="6" name="Marcador de pie de página 5">
            <a:extLst>
              <a:ext uri="{FF2B5EF4-FFF2-40B4-BE49-F238E27FC236}">
                <a16:creationId xmlns:a16="http://schemas.microsoft.com/office/drawing/2014/main" id="{12CCEC50-92C5-9B40-BCFF-78FD648729C3}"/>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984DA95C-424C-4E4E-8148-AF648008D0B0}"/>
              </a:ext>
            </a:extLst>
          </p:cNvPr>
          <p:cNvSpPr>
            <a:spLocks noGrp="1"/>
          </p:cNvSpPr>
          <p:nvPr>
            <p:ph type="sldNum" sz="quarter" idx="12"/>
          </p:nvPr>
        </p:nvSpPr>
        <p:spPr/>
        <p:txBody>
          <a:bodyPr/>
          <a:lstStyle/>
          <a:p>
            <a:fld id="{5A7E881E-3559-0D42-87D8-A20FA7FFD2C2}" type="slidenum">
              <a:rPr lang="es-MX" smtClean="0"/>
              <a:t>‹Nº›</a:t>
            </a:fld>
            <a:endParaRPr lang="es-MX"/>
          </a:p>
        </p:txBody>
      </p:sp>
    </p:spTree>
    <p:extLst>
      <p:ext uri="{BB962C8B-B14F-4D97-AF65-F5344CB8AC3E}">
        <p14:creationId xmlns:p14="http://schemas.microsoft.com/office/powerpoint/2010/main" val="2165366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A3591BD-1634-2F46-9C00-64CC70E3CF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9CFD3B4A-CAAB-A342-8AF2-0FBB8EE403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ADF44C3E-4A29-FB48-A1F5-74707E213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4ADAC5-7159-804F-8662-D74B5FC5CFAB}" type="datetimeFigureOut">
              <a:rPr lang="es-MX" smtClean="0"/>
              <a:t>27/05/20</a:t>
            </a:fld>
            <a:endParaRPr lang="es-MX"/>
          </a:p>
        </p:txBody>
      </p:sp>
      <p:sp>
        <p:nvSpPr>
          <p:cNvPr id="5" name="Marcador de pie de página 4">
            <a:extLst>
              <a:ext uri="{FF2B5EF4-FFF2-40B4-BE49-F238E27FC236}">
                <a16:creationId xmlns:a16="http://schemas.microsoft.com/office/drawing/2014/main" id="{BC4E8CE3-56A6-C44B-9F8B-010F0291F3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65D6475E-5995-4F44-A45E-E891BD5A2B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7E881E-3559-0D42-87D8-A20FA7FFD2C2}" type="slidenum">
              <a:rPr lang="es-MX" smtClean="0"/>
              <a:t>‹Nº›</a:t>
            </a:fld>
            <a:endParaRPr lang="es-MX"/>
          </a:p>
        </p:txBody>
      </p:sp>
    </p:spTree>
    <p:extLst>
      <p:ext uri="{BB962C8B-B14F-4D97-AF65-F5344CB8AC3E}">
        <p14:creationId xmlns:p14="http://schemas.microsoft.com/office/powerpoint/2010/main" val="1651380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9000"/>
            <a:lum bright="-32000"/>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28867D-D62D-9A41-9250-1B408E666335}"/>
              </a:ext>
            </a:extLst>
          </p:cNvPr>
          <p:cNvSpPr>
            <a:spLocks noGrp="1"/>
          </p:cNvSpPr>
          <p:nvPr>
            <p:ph type="ctrTitle"/>
          </p:nvPr>
        </p:nvSpPr>
        <p:spPr/>
        <p:txBody>
          <a:bodyPr/>
          <a:lstStyle/>
          <a:p>
            <a:r>
              <a:rPr lang="es-MX" dirty="0"/>
              <a:t>“Cuidando mi economía”</a:t>
            </a:r>
          </a:p>
        </p:txBody>
      </p:sp>
      <p:sp>
        <p:nvSpPr>
          <p:cNvPr id="3" name="Subtítulo 2">
            <a:extLst>
              <a:ext uri="{FF2B5EF4-FFF2-40B4-BE49-F238E27FC236}">
                <a16:creationId xmlns:a16="http://schemas.microsoft.com/office/drawing/2014/main" id="{6ECB8234-4BB9-254C-B7E7-30F5992093BD}"/>
              </a:ext>
            </a:extLst>
          </p:cNvPr>
          <p:cNvSpPr>
            <a:spLocks noGrp="1"/>
          </p:cNvSpPr>
          <p:nvPr>
            <p:ph type="subTitle" idx="1"/>
          </p:nvPr>
        </p:nvSpPr>
        <p:spPr/>
        <p:txBody>
          <a:bodyPr/>
          <a:lstStyle/>
          <a:p>
            <a:r>
              <a:rPr lang="es-MX" dirty="0"/>
              <a:t>Un programa que te quiere</a:t>
            </a:r>
          </a:p>
          <a:p>
            <a:r>
              <a:rPr lang="es-MX" i="1" dirty="0"/>
              <a:t>Por: Marcos Vega Alvarez. </a:t>
            </a:r>
          </a:p>
        </p:txBody>
      </p:sp>
    </p:spTree>
    <p:extLst>
      <p:ext uri="{BB962C8B-B14F-4D97-AF65-F5344CB8AC3E}">
        <p14:creationId xmlns:p14="http://schemas.microsoft.com/office/powerpoint/2010/main" val="1560944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1000"/>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C6A872-EE9B-6B4A-AB5E-7FCDB952E9E0}"/>
              </a:ext>
            </a:extLst>
          </p:cNvPr>
          <p:cNvSpPr>
            <a:spLocks noGrp="1"/>
          </p:cNvSpPr>
          <p:nvPr>
            <p:ph type="title"/>
          </p:nvPr>
        </p:nvSpPr>
        <p:spPr>
          <a:xfrm>
            <a:off x="838200" y="622300"/>
            <a:ext cx="2619375" cy="1325563"/>
          </a:xfrm>
        </p:spPr>
        <p:txBody>
          <a:bodyPr>
            <a:normAutofit/>
          </a:bodyPr>
          <a:lstStyle/>
          <a:p>
            <a:r>
              <a:rPr lang="es-ES_tradnl" b="1" dirty="0"/>
              <a:t>Objetivo:</a:t>
            </a:r>
            <a:endParaRPr lang="es-MX" dirty="0"/>
          </a:p>
        </p:txBody>
      </p:sp>
      <p:sp>
        <p:nvSpPr>
          <p:cNvPr id="3" name="Marcador de contenido 2">
            <a:extLst>
              <a:ext uri="{FF2B5EF4-FFF2-40B4-BE49-F238E27FC236}">
                <a16:creationId xmlns:a16="http://schemas.microsoft.com/office/drawing/2014/main" id="{D86D4760-687D-8F41-BFC7-3240D67A01CD}"/>
              </a:ext>
            </a:extLst>
          </p:cNvPr>
          <p:cNvSpPr>
            <a:spLocks noGrp="1"/>
          </p:cNvSpPr>
          <p:nvPr>
            <p:ph idx="1"/>
          </p:nvPr>
        </p:nvSpPr>
        <p:spPr>
          <a:xfrm>
            <a:off x="466725" y="2774950"/>
            <a:ext cx="10515600" cy="2274888"/>
          </a:xfrm>
        </p:spPr>
        <p:txBody>
          <a:bodyPr>
            <a:normAutofit/>
          </a:bodyPr>
          <a:lstStyle/>
          <a:p>
            <a:r>
              <a:rPr lang="es-ES_tradnl" dirty="0">
                <a:highlight>
                  <a:srgbClr val="808080"/>
                </a:highlight>
              </a:rPr>
              <a:t>Consultar, depositar y retirar al saldo del usuario simulando que se está usando un cajero automático ordinario, pero programado en lenguaje C y usando estructuras de datos, así como memoria dinámica para un buen rendimiento.</a:t>
            </a:r>
            <a:br>
              <a:rPr lang="es-MX" dirty="0"/>
            </a:br>
            <a:endParaRPr lang="es-MX" dirty="0"/>
          </a:p>
        </p:txBody>
      </p:sp>
    </p:spTree>
    <p:extLst>
      <p:ext uri="{BB962C8B-B14F-4D97-AF65-F5344CB8AC3E}">
        <p14:creationId xmlns:p14="http://schemas.microsoft.com/office/powerpoint/2010/main" val="24808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8000"/>
            <a:lum/>
          </a:blip>
          <a:srcRect/>
          <a:stretch>
            <a:fillRect t="-2000" b="-2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1FDBFA-B5E6-3747-BCB1-DD2082F90C2D}"/>
              </a:ext>
            </a:extLst>
          </p:cNvPr>
          <p:cNvSpPr>
            <a:spLocks noGrp="1"/>
          </p:cNvSpPr>
          <p:nvPr>
            <p:ph type="title"/>
          </p:nvPr>
        </p:nvSpPr>
        <p:spPr>
          <a:xfrm>
            <a:off x="838200" y="365125"/>
            <a:ext cx="5548313" cy="1325563"/>
          </a:xfrm>
        </p:spPr>
        <p:txBody>
          <a:bodyPr/>
          <a:lstStyle/>
          <a:p>
            <a:r>
              <a:rPr lang="es-MX" dirty="0"/>
              <a:t> </a:t>
            </a:r>
            <a:r>
              <a:rPr lang="es-ES_tradnl" b="1" dirty="0"/>
              <a:t>Alcance del proyecto:</a:t>
            </a:r>
            <a:r>
              <a:rPr lang="es-MX" dirty="0">
                <a:effectLst/>
              </a:rPr>
              <a:t> </a:t>
            </a:r>
            <a:endParaRPr lang="es-MX" dirty="0"/>
          </a:p>
        </p:txBody>
      </p:sp>
      <p:sp>
        <p:nvSpPr>
          <p:cNvPr id="3" name="Marcador de contenido 2">
            <a:extLst>
              <a:ext uri="{FF2B5EF4-FFF2-40B4-BE49-F238E27FC236}">
                <a16:creationId xmlns:a16="http://schemas.microsoft.com/office/drawing/2014/main" id="{74E3BD54-BDF3-0A42-911A-8EDDFBB7AEB4}"/>
              </a:ext>
            </a:extLst>
          </p:cNvPr>
          <p:cNvSpPr>
            <a:spLocks noGrp="1"/>
          </p:cNvSpPr>
          <p:nvPr>
            <p:ph idx="1"/>
          </p:nvPr>
        </p:nvSpPr>
        <p:spPr>
          <a:xfrm>
            <a:off x="838200" y="1825625"/>
            <a:ext cx="10515600" cy="2274888"/>
          </a:xfrm>
        </p:spPr>
        <p:txBody>
          <a:bodyPr/>
          <a:lstStyle/>
          <a:p>
            <a:r>
              <a:rPr lang="es-ES_tradnl" dirty="0"/>
              <a:t>Utilizar arreglos, apuntadores, memoria dinámica, funciones, estructuras de datos además las estructuras básicas del lenguaje C aprendido en Fundamentos de programación</a:t>
            </a:r>
            <a:r>
              <a:rPr lang="es-MX" dirty="0"/>
              <a:t>.</a:t>
            </a:r>
          </a:p>
        </p:txBody>
      </p:sp>
    </p:spTree>
    <p:extLst>
      <p:ext uri="{BB962C8B-B14F-4D97-AF65-F5344CB8AC3E}">
        <p14:creationId xmlns:p14="http://schemas.microsoft.com/office/powerpoint/2010/main" val="3378662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7A367E-9269-C841-B1A0-9B9EBFC09FFE}"/>
              </a:ext>
            </a:extLst>
          </p:cNvPr>
          <p:cNvSpPr>
            <a:spLocks noGrp="1"/>
          </p:cNvSpPr>
          <p:nvPr>
            <p:ph type="title"/>
          </p:nvPr>
        </p:nvSpPr>
        <p:spPr/>
        <p:txBody>
          <a:bodyPr/>
          <a:lstStyle/>
          <a:p>
            <a:r>
              <a:rPr lang="es-ES_tradnl" b="1" dirty="0"/>
              <a:t>Introducción: </a:t>
            </a:r>
            <a:endParaRPr lang="es-MX" dirty="0"/>
          </a:p>
        </p:txBody>
      </p:sp>
      <p:sp>
        <p:nvSpPr>
          <p:cNvPr id="3" name="Marcador de contenido 2">
            <a:extLst>
              <a:ext uri="{FF2B5EF4-FFF2-40B4-BE49-F238E27FC236}">
                <a16:creationId xmlns:a16="http://schemas.microsoft.com/office/drawing/2014/main" id="{55E4B742-3644-9E45-8BF3-516D3793300E}"/>
              </a:ext>
            </a:extLst>
          </p:cNvPr>
          <p:cNvSpPr>
            <a:spLocks noGrp="1"/>
          </p:cNvSpPr>
          <p:nvPr>
            <p:ph idx="1"/>
          </p:nvPr>
        </p:nvSpPr>
        <p:spPr/>
        <p:txBody>
          <a:bodyPr>
            <a:normAutofit lnSpcReduction="10000"/>
          </a:bodyPr>
          <a:lstStyle/>
          <a:p>
            <a:pPr algn="just"/>
            <a:r>
              <a:rPr lang="es-ES_tradnl" dirty="0"/>
              <a:t>El programar un cajero automático es de gran utilidad para la vida cotidiana ya que puede ser utilizado como un organizador o contabilizador de todo el capital con el que contamos, así como todo lo que hacemos con él.</a:t>
            </a:r>
            <a:endParaRPr lang="es-MX" dirty="0"/>
          </a:p>
          <a:p>
            <a:pPr algn="just"/>
            <a:r>
              <a:rPr lang="es-ES_tradnl" dirty="0"/>
              <a:t>Para lograr todo esto es necesario programar de manera eficiente para que el programa no nos engañe ni modifique los datos que queremos obtener.</a:t>
            </a:r>
            <a:endParaRPr lang="es-MX" dirty="0"/>
          </a:p>
          <a:p>
            <a:pPr algn="just"/>
            <a:r>
              <a:rPr lang="es-ES_tradnl" dirty="0"/>
              <a:t>Para lograr esto se tiene como objetivo hacer el programa muy ligero, es decir que no ocupe mucha memoria, así que esto se logrará utilizando las estructuras de datos aprendidas durante el curso, así como la memoria dinámica, apuntadores y arreglos.</a:t>
            </a:r>
            <a:endParaRPr lang="es-MX" dirty="0"/>
          </a:p>
          <a:p>
            <a:endParaRPr lang="es-MX" dirty="0"/>
          </a:p>
        </p:txBody>
      </p:sp>
    </p:spTree>
    <p:extLst>
      <p:ext uri="{BB962C8B-B14F-4D97-AF65-F5344CB8AC3E}">
        <p14:creationId xmlns:p14="http://schemas.microsoft.com/office/powerpoint/2010/main" val="288056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9000"/>
            <a:lum/>
          </a:blip>
          <a:srcRect/>
          <a:stretch>
            <a:fillRect t="-43000" r="-3000" b="-35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54E1BB-E983-3143-80BA-877DE5C160E7}"/>
              </a:ext>
            </a:extLst>
          </p:cNvPr>
          <p:cNvSpPr>
            <a:spLocks noGrp="1"/>
          </p:cNvSpPr>
          <p:nvPr>
            <p:ph type="title"/>
          </p:nvPr>
        </p:nvSpPr>
        <p:spPr/>
        <p:txBody>
          <a:bodyPr/>
          <a:lstStyle/>
          <a:p>
            <a:r>
              <a:rPr lang="es-MX" dirty="0"/>
              <a:t>¿Para qué me sirve?</a:t>
            </a:r>
          </a:p>
        </p:txBody>
      </p:sp>
      <p:sp>
        <p:nvSpPr>
          <p:cNvPr id="3" name="Marcador de contenido 2">
            <a:extLst>
              <a:ext uri="{FF2B5EF4-FFF2-40B4-BE49-F238E27FC236}">
                <a16:creationId xmlns:a16="http://schemas.microsoft.com/office/drawing/2014/main" id="{84280684-22DD-BC48-80D8-A83BBEADA650}"/>
              </a:ext>
            </a:extLst>
          </p:cNvPr>
          <p:cNvSpPr>
            <a:spLocks noGrp="1"/>
          </p:cNvSpPr>
          <p:nvPr>
            <p:ph idx="1"/>
          </p:nvPr>
        </p:nvSpPr>
        <p:spPr/>
        <p:txBody>
          <a:bodyPr/>
          <a:lstStyle/>
          <a:p>
            <a:r>
              <a:rPr lang="es-MX" dirty="0"/>
              <a:t>El cajero automático, aunque cada vez permite realizar más operaciones, es una máquina mediante el que se puede ingresar y extraer dinero en efectivo en cualquier momento del día. Para retirar el dinero, al tratarse de un ordenador, no es necesario que se encuentre físicamente una persona del banco. </a:t>
            </a:r>
          </a:p>
        </p:txBody>
      </p:sp>
    </p:spTree>
    <p:extLst>
      <p:ext uri="{BB962C8B-B14F-4D97-AF65-F5344CB8AC3E}">
        <p14:creationId xmlns:p14="http://schemas.microsoft.com/office/powerpoint/2010/main" val="3041247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stretch>
            <a:fillRect t="-3000" b="-3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6A3BB0-4091-CB40-9FCC-34A4700B74A9}"/>
              </a:ext>
            </a:extLst>
          </p:cNvPr>
          <p:cNvSpPr>
            <a:spLocks noGrp="1"/>
          </p:cNvSpPr>
          <p:nvPr>
            <p:ph type="title"/>
          </p:nvPr>
        </p:nvSpPr>
        <p:spPr/>
        <p:txBody>
          <a:bodyPr/>
          <a:lstStyle/>
          <a:p>
            <a:r>
              <a:rPr lang="es-MX" dirty="0"/>
              <a:t>¿Es seguro?</a:t>
            </a:r>
          </a:p>
        </p:txBody>
      </p:sp>
      <p:sp>
        <p:nvSpPr>
          <p:cNvPr id="3" name="Marcador de contenido 2">
            <a:extLst>
              <a:ext uri="{FF2B5EF4-FFF2-40B4-BE49-F238E27FC236}">
                <a16:creationId xmlns:a16="http://schemas.microsoft.com/office/drawing/2014/main" id="{0DBAA597-8D28-CC4C-A8F3-5CFA90F2BAD2}"/>
              </a:ext>
            </a:extLst>
          </p:cNvPr>
          <p:cNvSpPr>
            <a:spLocks noGrp="1"/>
          </p:cNvSpPr>
          <p:nvPr>
            <p:ph idx="1"/>
          </p:nvPr>
        </p:nvSpPr>
        <p:spPr/>
        <p:txBody>
          <a:bodyPr/>
          <a:lstStyle/>
          <a:p>
            <a:r>
              <a:rPr lang="es-MX" dirty="0"/>
              <a:t>El acceso a un buen cajero se da con el uso de una identificación física, como la tarjeta de crédito, o una identificación digital, como las claves de acceso y número de usuario, el cajero permite acceder a la cuenta y realizar todas las operaciones que se deseen.</a:t>
            </a:r>
          </a:p>
          <a:p>
            <a:endParaRPr lang="es-MX" dirty="0"/>
          </a:p>
          <a:p>
            <a:pPr marL="0" indent="0">
              <a:buNone/>
            </a:pPr>
            <a:endParaRPr lang="es-MX" dirty="0"/>
          </a:p>
        </p:txBody>
      </p:sp>
    </p:spTree>
    <p:extLst>
      <p:ext uri="{BB962C8B-B14F-4D97-AF65-F5344CB8AC3E}">
        <p14:creationId xmlns:p14="http://schemas.microsoft.com/office/powerpoint/2010/main" val="1980726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t="-17000" b="-17000"/>
          </a:stretch>
        </a:blip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50ABF79-2F63-C544-A8D0-54CD4E3D8F1B}"/>
              </a:ext>
            </a:extLst>
          </p:cNvPr>
          <p:cNvSpPr>
            <a:spLocks noGrp="1"/>
          </p:cNvSpPr>
          <p:nvPr>
            <p:ph idx="1"/>
          </p:nvPr>
        </p:nvSpPr>
        <p:spPr>
          <a:xfrm>
            <a:off x="838200" y="2002440"/>
            <a:ext cx="10515600" cy="2853119"/>
          </a:xfrm>
        </p:spPr>
        <p:txBody>
          <a:bodyPr/>
          <a:lstStyle/>
          <a:p>
            <a:r>
              <a:rPr lang="es-MX" dirty="0"/>
              <a:t>Aunque su principal función ha sido la de retirar e ingresar dinero en efectivo sin la necesidad de la presencia de un empleado del banco, los cajeros han ido adoptando cada vez más funciones. Hoy en día, los cajeros permiten realizar cualquier tipo de operación financiera con tu cuenta. Desde retirar dinero en efectivo hasta hacer transferencias o pagar recibos. </a:t>
            </a:r>
          </a:p>
        </p:txBody>
      </p:sp>
      <p:sp>
        <p:nvSpPr>
          <p:cNvPr id="4" name="CuadroTexto 3">
            <a:extLst>
              <a:ext uri="{FF2B5EF4-FFF2-40B4-BE49-F238E27FC236}">
                <a16:creationId xmlns:a16="http://schemas.microsoft.com/office/drawing/2014/main" id="{7F8FA087-9EDA-5841-8EFD-89329EF0BA9F}"/>
              </a:ext>
            </a:extLst>
          </p:cNvPr>
          <p:cNvSpPr txBox="1"/>
          <p:nvPr/>
        </p:nvSpPr>
        <p:spPr>
          <a:xfrm>
            <a:off x="1643063" y="772566"/>
            <a:ext cx="8358188" cy="769441"/>
          </a:xfrm>
          <a:prstGeom prst="rect">
            <a:avLst/>
          </a:prstGeom>
          <a:noFill/>
        </p:spPr>
        <p:txBody>
          <a:bodyPr wrap="square" rtlCol="0">
            <a:spAutoFit/>
          </a:bodyPr>
          <a:lstStyle/>
          <a:p>
            <a:r>
              <a:rPr lang="es-MX" sz="4400" b="1" dirty="0">
                <a:latin typeface="Arial" panose="020B0604020202020204" pitchFamily="34" charset="0"/>
                <a:cs typeface="Arial" panose="020B0604020202020204" pitchFamily="34" charset="0"/>
              </a:rPr>
              <a:t>¿Siempre será lo mismo?</a:t>
            </a:r>
          </a:p>
        </p:txBody>
      </p:sp>
    </p:spTree>
    <p:extLst>
      <p:ext uri="{BB962C8B-B14F-4D97-AF65-F5344CB8AC3E}">
        <p14:creationId xmlns:p14="http://schemas.microsoft.com/office/powerpoint/2010/main" val="3289385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93685-C268-4542-B348-D11AD529216E}"/>
              </a:ext>
            </a:extLst>
          </p:cNvPr>
          <p:cNvSpPr>
            <a:spLocks noGrp="1"/>
          </p:cNvSpPr>
          <p:nvPr>
            <p:ph type="title"/>
          </p:nvPr>
        </p:nvSpPr>
        <p:spPr/>
        <p:txBody>
          <a:bodyPr/>
          <a:lstStyle/>
          <a:p>
            <a:r>
              <a:rPr lang="es-MX" dirty="0"/>
              <a:t>¿Tiene calidad?</a:t>
            </a:r>
          </a:p>
        </p:txBody>
      </p:sp>
      <p:sp>
        <p:nvSpPr>
          <p:cNvPr id="3" name="Marcador de contenido 2">
            <a:extLst>
              <a:ext uri="{FF2B5EF4-FFF2-40B4-BE49-F238E27FC236}">
                <a16:creationId xmlns:a16="http://schemas.microsoft.com/office/drawing/2014/main" id="{DBFD27A0-D718-F840-9170-9D8F31B4CC87}"/>
              </a:ext>
            </a:extLst>
          </p:cNvPr>
          <p:cNvSpPr>
            <a:spLocks noGrp="1"/>
          </p:cNvSpPr>
          <p:nvPr>
            <p:ph idx="1"/>
          </p:nvPr>
        </p:nvSpPr>
        <p:spPr/>
        <p:txBody>
          <a:bodyPr/>
          <a:lstStyle/>
          <a:p>
            <a:r>
              <a:rPr lang="es-MX" dirty="0"/>
              <a:t>Quizá se piense en la calidad del programa, no está en duda que éste es el mejor, pero aún será mejor, ya que se irá mejorando, actualizando con los conocimientos que se vayan adquiriendo, el programa tiene futuro.</a:t>
            </a:r>
          </a:p>
        </p:txBody>
      </p:sp>
    </p:spTree>
    <p:extLst>
      <p:ext uri="{BB962C8B-B14F-4D97-AF65-F5344CB8AC3E}">
        <p14:creationId xmlns:p14="http://schemas.microsoft.com/office/powerpoint/2010/main" val="161623318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404</Words>
  <Application>Microsoft Macintosh PowerPoint</Application>
  <PresentationFormat>Panorámica</PresentationFormat>
  <Paragraphs>19</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Tema de Office</vt:lpstr>
      <vt:lpstr>“Cuidando mi economía”</vt:lpstr>
      <vt:lpstr>Objetivo:</vt:lpstr>
      <vt:lpstr> Alcance del proyecto: </vt:lpstr>
      <vt:lpstr>Introducción: </vt:lpstr>
      <vt:lpstr>¿Para qué me sirve?</vt:lpstr>
      <vt:lpstr>¿Es seguro?</vt:lpstr>
      <vt:lpstr>Presentación de PowerPoint</vt:lpstr>
      <vt:lpstr>¿Tiene calidad?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MARCOS VEGA ALVAREZ</dc:creator>
  <cp:lastModifiedBy>MARCOS VEGA ALVAREZ</cp:lastModifiedBy>
  <cp:revision>4</cp:revision>
  <dcterms:created xsi:type="dcterms:W3CDTF">2020-04-09T01:33:08Z</dcterms:created>
  <dcterms:modified xsi:type="dcterms:W3CDTF">2020-05-27T18:34:02Z</dcterms:modified>
</cp:coreProperties>
</file>