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DDD"/>
    <a:srgbClr val="AC55D3"/>
    <a:srgbClr val="73318B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01/06/2021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01/06/2021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rello.com/b/L5cOgcL0/arteli%C3%A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</a:t>
            </a:r>
            <a:r>
              <a:rPr lang="pt-br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eliê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Foto de pessoas&#10;&#10;Descrição gerada automaticamente com confiança média">
            <a:extLst>
              <a:ext uri="{FF2B5EF4-FFF2-40B4-BE49-F238E27FC236}">
                <a16:creationId xmlns:a16="http://schemas.microsoft.com/office/drawing/2014/main" id="{E4BD7576-93DF-45EE-B2CC-9A8DB7C6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9614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C000F8-A0C6-4AE8-B432-D8D70A23141D}"/>
              </a:ext>
            </a:extLst>
          </p:cNvPr>
          <p:cNvSpPr txBox="1"/>
          <p:nvPr/>
        </p:nvSpPr>
        <p:spPr>
          <a:xfrm>
            <a:off x="5427753" y="4844560"/>
            <a:ext cx="52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Projeto individual de conclusão de semestre.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006" y="822002"/>
            <a:ext cx="6253317" cy="233270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scolha do tema</a:t>
            </a:r>
            <a:endParaRPr lang="pt-br" sz="8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000F8-A0C6-4AE8-B432-D8D70A23141D}"/>
              </a:ext>
            </a:extLst>
          </p:cNvPr>
          <p:cNvSpPr txBox="1"/>
          <p:nvPr/>
        </p:nvSpPr>
        <p:spPr>
          <a:xfrm>
            <a:off x="5427754" y="4854667"/>
            <a:ext cx="52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Infância.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88F1FC-88CE-4CDF-80AA-588FB791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2996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B529EF-A2CA-422C-A8FC-3A61FF192816}"/>
              </a:ext>
            </a:extLst>
          </p:cNvPr>
          <p:cNvSpPr txBox="1"/>
          <p:nvPr/>
        </p:nvSpPr>
        <p:spPr>
          <a:xfrm>
            <a:off x="5427754" y="5395074"/>
            <a:ext cx="52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Relação de apreciador.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5C0F9F-0185-43E5-944A-89AB267A33C3}"/>
              </a:ext>
            </a:extLst>
          </p:cNvPr>
          <p:cNvSpPr txBox="1"/>
          <p:nvPr/>
        </p:nvSpPr>
        <p:spPr>
          <a:xfrm>
            <a:off x="5427754" y="5935481"/>
            <a:ext cx="52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Válvula de escape.</a:t>
            </a:r>
          </a:p>
        </p:txBody>
      </p:sp>
    </p:spTree>
    <p:extLst>
      <p:ext uri="{BB962C8B-B14F-4D97-AF65-F5344CB8AC3E}">
        <p14:creationId xmlns:p14="http://schemas.microsoft.com/office/powerpoint/2010/main" val="1576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Ferramenta de gestão</a:t>
            </a:r>
            <a:endParaRPr lang="pt-br" sz="8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000F8-A0C6-4AE8-B432-D8D70A23141D}"/>
              </a:ext>
            </a:extLst>
          </p:cNvPr>
          <p:cNvSpPr txBox="1"/>
          <p:nvPr/>
        </p:nvSpPr>
        <p:spPr>
          <a:xfrm>
            <a:off x="5427752" y="4844560"/>
            <a:ext cx="5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  <a:hlinkClick r:id="rId2"/>
              </a:rPr>
              <a:t>https://trello.com/b/L5cOgcL0/arteli%C3%AA</a:t>
            </a:r>
            <a:endParaRPr lang="pt-BR" dirty="0"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EC300E-8E20-44CF-89A0-731B33BF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2996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190" y="747634"/>
            <a:ext cx="8053580" cy="2089595"/>
          </a:xfrm>
        </p:spPr>
        <p:txBody>
          <a:bodyPr rtlCol="0">
            <a:normAutofit/>
          </a:bodyPr>
          <a:lstStyle/>
          <a:p>
            <a:pPr rtl="0"/>
            <a:r>
              <a:rPr lang="pt-br" sz="6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Agradecimentos</a:t>
            </a:r>
            <a:endParaRPr lang="pt-br" sz="6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000F8-A0C6-4AE8-B432-D8D70A23141D}"/>
              </a:ext>
            </a:extLst>
          </p:cNvPr>
          <p:cNvSpPr txBox="1"/>
          <p:nvPr/>
        </p:nvSpPr>
        <p:spPr>
          <a:xfrm>
            <a:off x="5427753" y="4844560"/>
            <a:ext cx="52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Time de professores.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E7DFD4-B1C9-4BD6-8742-880E5617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299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42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{0454D8C7-8E2A-4013-878F-13CFCA68A723}tf56160789_win32</Template>
  <TotalTime>164</TotalTime>
  <Words>44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Arteliê</vt:lpstr>
      <vt:lpstr>Escolha do tema</vt:lpstr>
      <vt:lpstr>Ferramenta de gestão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Arteliê</dc:title>
  <dc:creator>MARCOS WILLIAM DE CASTRO E SILVA</dc:creator>
  <cp:lastModifiedBy>MARCOS WILLIAM DE CASTRO E SILVA</cp:lastModifiedBy>
  <cp:revision>11</cp:revision>
  <dcterms:created xsi:type="dcterms:W3CDTF">2021-05-31T19:56:43Z</dcterms:created>
  <dcterms:modified xsi:type="dcterms:W3CDTF">2021-06-01T23:22:04Z</dcterms:modified>
</cp:coreProperties>
</file>