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87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howGuides="1">
      <p:cViewPr varScale="1">
        <p:scale>
          <a:sx n="33" d="100"/>
          <a:sy n="33" d="100"/>
        </p:scale>
        <p:origin x="1542" y="90"/>
      </p:cViewPr>
      <p:guideLst>
        <p:guide orient="horz" pos="3987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6880-CCF7-4468-AD60-C947F9DA9D25}" type="datetimeFigureOut">
              <a:rPr lang="pt-BR" smtClean="0"/>
              <a:t>07/08/24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B72-4570-4BD6-BF17-AF2164135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59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6880-CCF7-4468-AD60-C947F9DA9D25}" type="datetimeFigureOut">
              <a:rPr lang="pt-BR" smtClean="0"/>
              <a:t>07/08/24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B72-4570-4BD6-BF17-AF2164135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9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6880-CCF7-4468-AD60-C947F9DA9D25}" type="datetimeFigureOut">
              <a:rPr lang="pt-BR" smtClean="0"/>
              <a:t>07/08/24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B72-4570-4BD6-BF17-AF2164135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90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6880-CCF7-4468-AD60-C947F9DA9D25}" type="datetimeFigureOut">
              <a:rPr lang="pt-BR" smtClean="0"/>
              <a:t>07/08/24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B72-4570-4BD6-BF17-AF2164135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92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6880-CCF7-4468-AD60-C947F9DA9D25}" type="datetimeFigureOut">
              <a:rPr lang="pt-BR" smtClean="0"/>
              <a:t>07/08/24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B72-4570-4BD6-BF17-AF2164135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17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6880-CCF7-4468-AD60-C947F9DA9D25}" type="datetimeFigureOut">
              <a:rPr lang="pt-BR" smtClean="0"/>
              <a:t>07/08/24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B72-4570-4BD6-BF17-AF2164135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30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6880-CCF7-4468-AD60-C947F9DA9D25}" type="datetimeFigureOut">
              <a:rPr lang="pt-BR" smtClean="0"/>
              <a:t>07/08/24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B72-4570-4BD6-BF17-AF2164135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50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6880-CCF7-4468-AD60-C947F9DA9D25}" type="datetimeFigureOut">
              <a:rPr lang="pt-BR" smtClean="0"/>
              <a:t>07/08/24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B72-4570-4BD6-BF17-AF2164135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84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6880-CCF7-4468-AD60-C947F9DA9D25}" type="datetimeFigureOut">
              <a:rPr lang="pt-BR" smtClean="0"/>
              <a:t>07/08/24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B72-4570-4BD6-BF17-AF2164135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84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6880-CCF7-4468-AD60-C947F9DA9D25}" type="datetimeFigureOut">
              <a:rPr lang="pt-BR" smtClean="0"/>
              <a:t>07/08/24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B72-4570-4BD6-BF17-AF2164135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15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6880-CCF7-4468-AD60-C947F9DA9D25}" type="datetimeFigureOut">
              <a:rPr lang="pt-BR" smtClean="0"/>
              <a:t>07/08/24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B72-4570-4BD6-BF17-AF2164135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5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496880-CCF7-4468-AD60-C947F9DA9D25}" type="datetimeFigureOut">
              <a:rPr lang="pt-BR" smtClean="0"/>
              <a:t>07/08/24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900B72-4570-4BD6-BF17-AF2164135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25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67E31C9D-A635-81BD-31A2-E626FDB118A5}"/>
              </a:ext>
            </a:extLst>
          </p:cNvPr>
          <p:cNvSpPr/>
          <p:nvPr/>
        </p:nvSpPr>
        <p:spPr>
          <a:xfrm>
            <a:off x="0" y="-1"/>
            <a:ext cx="9601200" cy="12801600"/>
          </a:xfrm>
          <a:prstGeom prst="rect">
            <a:avLst/>
          </a:prstGeom>
          <a:solidFill>
            <a:srgbClr val="FDFB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688A2A1-45E3-A6D6-532A-7B603A728CC8}"/>
              </a:ext>
            </a:extLst>
          </p:cNvPr>
          <p:cNvSpPr/>
          <p:nvPr/>
        </p:nvSpPr>
        <p:spPr>
          <a:xfrm>
            <a:off x="2182761" y="1"/>
            <a:ext cx="5043949" cy="1002889"/>
          </a:xfrm>
          <a:prstGeom prst="rect">
            <a:avLst/>
          </a:prstGeom>
          <a:solidFill>
            <a:srgbClr val="FDFB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Diagrama&#10;&#10;Descrição gerada automaticamente">
            <a:extLst>
              <a:ext uri="{FF2B5EF4-FFF2-40B4-BE49-F238E27FC236}">
                <a16:creationId xmlns:a16="http://schemas.microsoft.com/office/drawing/2014/main" id="{0958CBE6-6110-D093-E37A-6457FC3BC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601200" cy="96012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F5EB8D7-929C-698F-9860-958595B7EF86}"/>
              </a:ext>
            </a:extLst>
          </p:cNvPr>
          <p:cNvSpPr txBox="1"/>
          <p:nvPr/>
        </p:nvSpPr>
        <p:spPr>
          <a:xfrm>
            <a:off x="1143000" y="9601199"/>
            <a:ext cx="790513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00" b="0" i="1" dirty="0">
                <a:effectLst/>
                <a:latin typeface="Bebas Neue" panose="020B0606020202050201" pitchFamily="34" charset="0"/>
              </a:rPr>
              <a:t>“Programadores </a:t>
            </a:r>
            <a:r>
              <a:rPr lang="pt-BR" sz="3400" b="0" i="1" dirty="0" err="1">
                <a:effectLst/>
                <a:latin typeface="Bebas Neue" panose="020B0606020202050201" pitchFamily="34" charset="0"/>
              </a:rPr>
              <a:t>juniors</a:t>
            </a:r>
            <a:r>
              <a:rPr lang="pt-BR" sz="3400" b="0" i="1" dirty="0">
                <a:effectLst/>
                <a:latin typeface="Bebas Neue" panose="020B0606020202050201" pitchFamily="34" charset="0"/>
              </a:rPr>
              <a:t>, preparem-se para mergulhar no mundo das </a:t>
            </a:r>
            <a:r>
              <a:rPr lang="pt-BR" sz="3400" b="0" i="1" dirty="0" err="1">
                <a:effectLst/>
                <a:latin typeface="Bebas Neue" panose="020B0606020202050201" pitchFamily="34" charset="0"/>
              </a:rPr>
              <a:t>IAs</a:t>
            </a:r>
            <a:r>
              <a:rPr lang="pt-BR" sz="3400" b="0" i="1" dirty="0">
                <a:effectLst/>
                <a:latin typeface="Bebas Neue" panose="020B0606020202050201" pitchFamily="34" charset="0"/>
              </a:rPr>
              <a:t> generativas e </a:t>
            </a:r>
            <a:r>
              <a:rPr lang="pt-BR" sz="3400" b="0" i="1" dirty="0" err="1">
                <a:effectLst/>
                <a:latin typeface="Bebas Neue" panose="020B0606020202050201" pitchFamily="34" charset="0"/>
              </a:rPr>
              <a:t>Copilots</a:t>
            </a:r>
            <a:r>
              <a:rPr lang="pt-BR" sz="3400" b="0" i="1" dirty="0">
                <a:effectLst/>
                <a:latin typeface="Bebas Neue" panose="020B0606020202050201" pitchFamily="34" charset="0"/>
              </a:rPr>
              <a:t>!”</a:t>
            </a:r>
            <a:r>
              <a:rPr lang="pt-BR" sz="3400" b="0" i="0" dirty="0">
                <a:effectLst/>
                <a:latin typeface="Bebas Neue" panose="020B0606020202050201" pitchFamily="34" charset="0"/>
              </a:rPr>
              <a:t> 🚀</a:t>
            </a:r>
            <a:endParaRPr lang="pt-BR" sz="3400" b="1" dirty="0">
              <a:latin typeface="Bebas Neue" panose="020B0606020202050201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FE2A02D-8182-5B71-1564-A0CFD0C5D6B4}"/>
              </a:ext>
            </a:extLst>
          </p:cNvPr>
          <p:cNvSpPr/>
          <p:nvPr/>
        </p:nvSpPr>
        <p:spPr>
          <a:xfrm>
            <a:off x="1399253" y="11179774"/>
            <a:ext cx="8625963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Data:</a:t>
            </a:r>
            <a:r>
              <a:rPr lang="pt-BR" sz="28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08 de agosto de 2024, às 18h</a:t>
            </a:r>
            <a:b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Transmissão:</a:t>
            </a:r>
            <a:r>
              <a:rPr lang="pt-BR" sz="28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Canal IA </a:t>
            </a:r>
            <a:r>
              <a:rPr lang="pt-BR" sz="2800" b="0" i="0" dirty="0" err="1">
                <a:solidFill>
                  <a:srgbClr val="111111"/>
                </a:solidFill>
                <a:effectLst/>
                <a:highlight>
                  <a:srgbClr val="F7F7F7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pt-BR" sz="28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no YouTube</a:t>
            </a:r>
            <a:endParaRPr lang="pt-BR" sz="5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0319BE6-2E8A-181D-740E-B05FE2944934}"/>
              </a:ext>
            </a:extLst>
          </p:cNvPr>
          <p:cNvSpPr txBox="1"/>
          <p:nvPr/>
        </p:nvSpPr>
        <p:spPr>
          <a:xfrm>
            <a:off x="3001298" y="707411"/>
            <a:ext cx="6046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highlight>
                  <a:srgbClr val="000000"/>
                </a:highlight>
                <a:latin typeface="Elephant" panose="02020904090505020303" pitchFamily="18" charset="0"/>
              </a:rPr>
              <a:t>IA FEST DEV</a:t>
            </a:r>
          </a:p>
        </p:txBody>
      </p:sp>
    </p:spTree>
    <p:extLst>
      <p:ext uri="{BB962C8B-B14F-4D97-AF65-F5344CB8AC3E}">
        <p14:creationId xmlns:p14="http://schemas.microsoft.com/office/powerpoint/2010/main" val="19093734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37</Words>
  <Application>Microsoft Office PowerPoint</Application>
  <PresentationFormat>Papel A3 (297 x 420 mm)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Bebas Neue</vt:lpstr>
      <vt:lpstr>Elephant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marcos winther</dc:creator>
  <cp:lastModifiedBy>marcos winther</cp:lastModifiedBy>
  <cp:revision>3</cp:revision>
  <dcterms:created xsi:type="dcterms:W3CDTF">2024-08-01T15:11:40Z</dcterms:created>
  <dcterms:modified xsi:type="dcterms:W3CDTF">2024-08-08T00:13:04Z</dcterms:modified>
</cp:coreProperties>
</file>