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9A7A-8F14-AADC-7A84-1F5168A90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8E053-6A69-01D2-0206-F706BE020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7F1F-FEEB-B356-AAAC-A9454DEC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A35F-41AC-A894-A504-3A98FC81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F848-7EB1-FBED-2070-BE0CB2D3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796C-91EB-2A16-C966-1F82C91A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53A6-01B3-769E-16F1-B3940304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89E2-B8A1-B0A0-4190-A0B44E5F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E9D7-7814-E439-C66D-C2A99166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4CDA-AA52-4612-C7A4-42DC70B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B973F-D8EE-0A02-B1FF-5578EE7DA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159B9-F3B2-9CF7-32E8-D2221DE72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D035-4AD6-4D2C-E103-E1F5B437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78C5-BFAC-F2BE-28D4-6762FCC4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2D00-416D-CA0F-BCF6-6111D474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85E9-9D94-8C65-A315-1F14924F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49EB-0AEE-C5EA-1F68-6457ED1D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1F90-42EC-F210-3E44-458EFCC9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F504-EE62-86B7-A2C4-14C3FCCE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1D74-5240-3F13-8F4C-AA97C1B4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9D13-3C3E-B7E3-FE83-CFDE51DA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D583-3F19-C376-0591-FB7DF3B0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9D539-786E-D000-A60A-12B8029E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9AEA-E5F4-0F21-D299-9A7DEE6E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A683-1115-2946-6E76-666E58BB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957C-46A8-8917-7F5A-E106FCC8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B881-B416-3AC4-8893-FA537662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7D4A-9674-DE89-2474-4021EDCBF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AA23-2338-70B5-EEB0-AB5BF4FF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278A6-8A55-81F8-22C3-8AECF06E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48E6A-9901-D741-740C-297EE1E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3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5C2D-2D2B-6266-AEF3-79BB9E52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66355-4C3C-F8FC-0EDC-80B83A5B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D969F-EE62-7179-9748-898F1F06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F13BF-9A14-D381-6161-4E67232A9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7ED27-5177-2A43-CCBA-47018BF1C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B26F9-6804-6708-9F6D-F713A32E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A5458-5B1E-0629-F924-1DF75705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B5509-B033-1D2F-6A08-B9D9F38A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7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6175-EF04-2F91-A0D8-DC7226D9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AEA24-869F-F281-5470-05689AB7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97B8-EA01-CD8F-CC78-558F61BA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0A812-E95F-8C26-06BD-6859D4A8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4A2FF-71DF-6A53-25B7-66B31CCE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8CC98-3303-94B4-1E5E-056238E7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8F56F-CAED-2032-3825-ACE541C5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0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C1DD-919B-7E96-A290-F3230F24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A10D-D2A2-336C-6CB7-36956FF7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58D94-FA8C-BB2C-59D1-E95C76DEB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0B9AC-6C61-F510-C19B-0CE0BFB8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8C69-84D5-3AD7-B36D-F0E24DEE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19F7-F209-6738-18E2-B0797256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82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58F0-6911-2372-B909-F426634A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FD17E-D2E6-678E-2348-4B994E9B6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F0929-4D5A-7F2F-6F2C-865C5765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66A3-50AF-6835-5007-C0F5DC7C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A0C5-3FF9-3D95-34FC-438DF4E6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719F-71D9-1034-8831-DEF65ABA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354F6-EC7C-389E-B61B-D7CB1513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DEC77-F360-240E-9D2A-942BF579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3A10-628C-B549-630E-87217E02E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D447-4554-4015-84D0-93A8666A2DC1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39F3-F7BA-8232-2E55-77DBD7B81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45F3-7BD5-3946-7590-11BBC6CED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6E4B-59D6-4BB1-81AA-CEEF6A169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6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020334-3C9A-971B-B85B-70DFFEF6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829" t="2877" r="20021" b="5553"/>
          <a:stretch/>
        </p:blipFill>
        <p:spPr>
          <a:xfrm>
            <a:off x="3600000" y="576000"/>
            <a:ext cx="6480000" cy="496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ABC174D-8412-5CE9-7F3F-7AADB2ECA190}"/>
              </a:ext>
            </a:extLst>
          </p:cNvPr>
          <p:cNvSpPr txBox="1"/>
          <p:nvPr/>
        </p:nvSpPr>
        <p:spPr>
          <a:xfrm>
            <a:off x="4690533" y="4859867"/>
            <a:ext cx="956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LSTM layer: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168 neurons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Input size: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(1076, 168, 8)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E298D8-B737-CB03-77EE-D792E2EEA85A}"/>
              </a:ext>
            </a:extLst>
          </p:cNvPr>
          <p:cNvSpPr txBox="1"/>
          <p:nvPr/>
        </p:nvSpPr>
        <p:spPr>
          <a:xfrm>
            <a:off x="6066369" y="4859866"/>
            <a:ext cx="956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LSTM layer: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168 neurons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Input size: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(1076, 168, 8)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11BD87-9AAA-259B-3E1C-940EC6A233C5}"/>
              </a:ext>
            </a:extLst>
          </p:cNvPr>
          <p:cNvSpPr txBox="1"/>
          <p:nvPr/>
        </p:nvSpPr>
        <p:spPr>
          <a:xfrm>
            <a:off x="7463369" y="3632200"/>
            <a:ext cx="956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Time-Distributed Dense layer: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Input size: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(1, 96, 8)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23FE80-D9D5-FCA8-6D91-45966C989C2A}"/>
              </a:ext>
            </a:extLst>
          </p:cNvPr>
          <p:cNvSpPr txBox="1"/>
          <p:nvPr/>
        </p:nvSpPr>
        <p:spPr>
          <a:xfrm>
            <a:off x="8420102" y="4089400"/>
            <a:ext cx="956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Output layer: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Output size: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(1, 96, 8)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F4EBFA-268F-88B9-0B07-A94E76689DB7}"/>
              </a:ext>
            </a:extLst>
          </p:cNvPr>
          <p:cNvSpPr txBox="1"/>
          <p:nvPr/>
        </p:nvSpPr>
        <p:spPr>
          <a:xfrm>
            <a:off x="9601633" y="3429000"/>
            <a:ext cx="956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Output Distribution layer: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Output size:</a:t>
            </a:r>
          </a:p>
          <a:p>
            <a:r>
              <a:rPr lang="en-GB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(1, 1, 8)</a:t>
            </a:r>
          </a:p>
        </p:txBody>
      </p:sp>
    </p:spTree>
    <p:extLst>
      <p:ext uri="{BB962C8B-B14F-4D97-AF65-F5344CB8AC3E}">
        <p14:creationId xmlns:p14="http://schemas.microsoft.com/office/powerpoint/2010/main" val="67034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Arabic Typesetting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Ivorra Peleguer</dc:creator>
  <cp:lastModifiedBy>Marcos Ivorra</cp:lastModifiedBy>
  <cp:revision>1</cp:revision>
  <dcterms:created xsi:type="dcterms:W3CDTF">2022-05-24T12:08:55Z</dcterms:created>
  <dcterms:modified xsi:type="dcterms:W3CDTF">2022-05-24T12:17:26Z</dcterms:modified>
</cp:coreProperties>
</file>