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7" r:id="rId13"/>
    <p:sldId id="269" r:id="rId14"/>
    <p:sldId id="268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BB2DA-9CFB-44EF-BAFD-78D06929226B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4D7D4-1221-4834-B0F2-8071C9A9D2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2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4D7D4-1221-4834-B0F2-8071C9A9D23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02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2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7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1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4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2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6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5935-6820-4B53-8C09-3DFDC5C3AEF4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C0DE-B582-4F83-8495-EE62B20DE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33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67037"/>
            <a:ext cx="9144000" cy="148695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Processamento de Imagens</a:t>
            </a:r>
            <a:br>
              <a:rPr lang="pt-BR" dirty="0" smtClean="0"/>
            </a:br>
            <a:r>
              <a:rPr lang="pt-BR" sz="4800" dirty="0" smtClean="0"/>
              <a:t>Face-</a:t>
            </a:r>
            <a:r>
              <a:rPr lang="pt-BR" sz="4800" dirty="0" err="1" smtClean="0"/>
              <a:t>Detection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91595"/>
            <a:ext cx="9144000" cy="831457"/>
          </a:xfrm>
        </p:spPr>
        <p:txBody>
          <a:bodyPr/>
          <a:lstStyle/>
          <a:p>
            <a:r>
              <a:rPr lang="pt-BR" dirty="0" smtClean="0"/>
              <a:t>José Marcos Vinícius Andrade Gois 13/0143081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270532"/>
            <a:ext cx="46863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49" y="713406"/>
            <a:ext cx="5659248" cy="60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89" y="145658"/>
            <a:ext cx="8180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71" y="226577"/>
            <a:ext cx="471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-968" r="5937" b="968"/>
          <a:stretch/>
        </p:blipFill>
        <p:spPr>
          <a:xfrm>
            <a:off x="91440" y="1027906"/>
            <a:ext cx="11180618" cy="5015262"/>
          </a:xfrm>
        </p:spPr>
      </p:pic>
    </p:spTree>
    <p:extLst>
      <p:ext uri="{BB962C8B-B14F-4D97-AF65-F5344CB8AC3E}">
        <p14:creationId xmlns:p14="http://schemas.microsoft.com/office/powerpoint/2010/main" val="6451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90562"/>
            <a:ext cx="77343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96" y="-67912"/>
            <a:ext cx="8523503" cy="71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69" y="186117"/>
            <a:ext cx="4711713" cy="685800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7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45" y="756988"/>
            <a:ext cx="8804910" cy="5995213"/>
          </a:xfrm>
        </p:spPr>
      </p:pic>
    </p:spTree>
    <p:extLst>
      <p:ext uri="{BB962C8B-B14F-4D97-AF65-F5344CB8AC3E}">
        <p14:creationId xmlns:p14="http://schemas.microsoft.com/office/powerpoint/2010/main" val="306084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3" y="1159149"/>
            <a:ext cx="9123954" cy="5083898"/>
          </a:xfrm>
        </p:spPr>
      </p:pic>
    </p:spTree>
    <p:extLst>
      <p:ext uri="{BB962C8B-B14F-4D97-AF65-F5344CB8AC3E}">
        <p14:creationId xmlns:p14="http://schemas.microsoft.com/office/powerpoint/2010/main" val="21719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8484"/>
            <a:ext cx="10515600" cy="44451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Pontos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08376"/>
            <a:ext cx="10515600" cy="4351338"/>
          </a:xfrm>
        </p:spPr>
        <p:txBody>
          <a:bodyPr/>
          <a:lstStyle/>
          <a:p>
            <a:r>
              <a:rPr lang="pt-BR" sz="2000" dirty="0" smtClean="0"/>
              <a:t>Algoritmo criado totalmente baseado no artigo científico: </a:t>
            </a:r>
            <a:r>
              <a:rPr lang="en-US" sz="2000" dirty="0" smtClean="0"/>
              <a:t>Simple Face-detection Algorithm Based on Minimum Facial Features, </a:t>
            </a:r>
            <a:r>
              <a:rPr lang="pt-BR" sz="2000" dirty="0" smtClean="0"/>
              <a:t>Yao-</a:t>
            </a:r>
            <a:r>
              <a:rPr lang="pt-BR" sz="2000" dirty="0" err="1" smtClean="0"/>
              <a:t>Jiunn</a:t>
            </a:r>
            <a:r>
              <a:rPr lang="pt-BR" sz="2000" dirty="0" smtClean="0"/>
              <a:t> Chen, </a:t>
            </a:r>
            <a:r>
              <a:rPr lang="pt-BR" sz="2000" dirty="0" err="1" smtClean="0"/>
              <a:t>Yen-Chun</a:t>
            </a:r>
            <a:r>
              <a:rPr lang="pt-BR" sz="2000" dirty="0" smtClean="0"/>
              <a:t> Lin.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485760"/>
            <a:ext cx="4848225" cy="46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9302" y="268294"/>
            <a:ext cx="5659704" cy="558351"/>
          </a:xfrm>
        </p:spPr>
        <p:txBody>
          <a:bodyPr/>
          <a:lstStyle/>
          <a:p>
            <a:r>
              <a:rPr lang="pt-BR" dirty="0" smtClean="0"/>
              <a:t>Primeiro passo: Detecção de pele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59" y="2728087"/>
            <a:ext cx="3765307" cy="4834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2" y="4262067"/>
            <a:ext cx="5010150" cy="13144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878" y="3211570"/>
            <a:ext cx="2451885" cy="12769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2" y="826645"/>
            <a:ext cx="6110610" cy="319497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2550" y="4488482"/>
            <a:ext cx="1412912" cy="99192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682" y="1044636"/>
            <a:ext cx="4158463" cy="1705269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738763" y="3744622"/>
            <a:ext cx="2084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[12], [13] Relação</a:t>
            </a:r>
            <a:r>
              <a:rPr lang="pt-BR" sz="1200" dirty="0" smtClean="0"/>
              <a:t> RGB e HSI. </a:t>
            </a:r>
            <a:endParaRPr lang="pt-BR" sz="1200" dirty="0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680912" y="5967780"/>
            <a:ext cx="10769318" cy="753695"/>
          </a:xfrm>
        </p:spPr>
        <p:txBody>
          <a:bodyPr/>
          <a:lstStyle/>
          <a:p>
            <a:r>
              <a:rPr lang="pt-BR" sz="1050" dirty="0" smtClean="0"/>
              <a:t>[11] M. Soriano, S. </a:t>
            </a:r>
            <a:r>
              <a:rPr lang="pt-BR" sz="1050" dirty="0" err="1" smtClean="0"/>
              <a:t>Huovinen</a:t>
            </a:r>
            <a:r>
              <a:rPr lang="pt-BR" sz="1050" dirty="0" smtClean="0"/>
              <a:t>, B. </a:t>
            </a:r>
            <a:r>
              <a:rPr lang="pt-BR" sz="1050" dirty="0" err="1" smtClean="0"/>
              <a:t>Martinkauppi</a:t>
            </a:r>
            <a:r>
              <a:rPr lang="pt-BR" sz="1050" dirty="0" smtClean="0"/>
              <a:t>, </a:t>
            </a:r>
            <a:r>
              <a:rPr lang="pt-BR" sz="1050" dirty="0" err="1" smtClean="0"/>
              <a:t>and</a:t>
            </a:r>
            <a:r>
              <a:rPr lang="pt-BR" sz="1050" dirty="0" smtClean="0"/>
              <a:t> M. </a:t>
            </a:r>
            <a:r>
              <a:rPr lang="pt-BR" sz="1050" dirty="0" err="1" smtClean="0"/>
              <a:t>Laaksonen</a:t>
            </a:r>
            <a:r>
              <a:rPr lang="pt-BR" sz="1050" dirty="0" smtClean="0"/>
              <a:t>, “</a:t>
            </a:r>
            <a:r>
              <a:rPr lang="pt-BR" sz="1050" dirty="0" err="1" smtClean="0"/>
              <a:t>Using</a:t>
            </a:r>
            <a:r>
              <a:rPr lang="pt-BR" sz="1050" dirty="0" smtClean="0"/>
              <a:t> </a:t>
            </a:r>
            <a:r>
              <a:rPr lang="pt-BR" sz="1050" dirty="0" err="1" smtClean="0"/>
              <a:t>the</a:t>
            </a:r>
            <a:r>
              <a:rPr lang="pt-BR" sz="1050" dirty="0" smtClean="0"/>
              <a:t> </a:t>
            </a:r>
            <a:r>
              <a:rPr lang="pt-BR" sz="1050" dirty="0" err="1" smtClean="0"/>
              <a:t>Skin</a:t>
            </a:r>
            <a:r>
              <a:rPr lang="pt-BR" sz="1050" dirty="0" smtClean="0"/>
              <a:t> </a:t>
            </a:r>
            <a:r>
              <a:rPr lang="pt-BR" sz="1050" dirty="0" err="1" smtClean="0"/>
              <a:t>Locus</a:t>
            </a:r>
            <a:r>
              <a:rPr lang="pt-BR" sz="1050" dirty="0" smtClean="0"/>
              <a:t> </a:t>
            </a:r>
            <a:r>
              <a:rPr lang="pt-BR" sz="1050" dirty="0" err="1" smtClean="0"/>
              <a:t>to</a:t>
            </a:r>
            <a:r>
              <a:rPr lang="pt-BR" sz="1050" dirty="0" smtClean="0"/>
              <a:t> Cope </a:t>
            </a:r>
            <a:r>
              <a:rPr lang="pt-BR" sz="1050" dirty="0" err="1" smtClean="0"/>
              <a:t>with</a:t>
            </a:r>
            <a:r>
              <a:rPr lang="pt-BR" sz="1050" dirty="0" smtClean="0"/>
              <a:t> </a:t>
            </a:r>
            <a:r>
              <a:rPr lang="pt-BR" sz="1050" dirty="0" err="1" smtClean="0"/>
              <a:t>Changing</a:t>
            </a:r>
            <a:r>
              <a:rPr lang="pt-BR" sz="1050" dirty="0" smtClean="0"/>
              <a:t> </a:t>
            </a:r>
            <a:r>
              <a:rPr lang="pt-BR" sz="1050" dirty="0" err="1" smtClean="0"/>
              <a:t>Illumination</a:t>
            </a:r>
            <a:r>
              <a:rPr lang="pt-BR" sz="1050" dirty="0" smtClean="0"/>
              <a:t> </a:t>
            </a:r>
            <a:r>
              <a:rPr lang="pt-BR" sz="1050" dirty="0" err="1" smtClean="0"/>
              <a:t>Conditions</a:t>
            </a:r>
            <a:r>
              <a:rPr lang="pt-BR" sz="1050" dirty="0" smtClean="0"/>
              <a:t> in Color-</a:t>
            </a:r>
            <a:r>
              <a:rPr lang="pt-BR" sz="1050" dirty="0" err="1" smtClean="0"/>
              <a:t>Based</a:t>
            </a:r>
            <a:r>
              <a:rPr lang="pt-BR" sz="1050" dirty="0" smtClean="0"/>
              <a:t> Face </a:t>
            </a:r>
            <a:r>
              <a:rPr lang="pt-BR" sz="1050" dirty="0" err="1" smtClean="0"/>
              <a:t>Tracking</a:t>
            </a:r>
            <a:r>
              <a:rPr lang="pt-BR" sz="1050" dirty="0" smtClean="0"/>
              <a:t>,” Proc. </a:t>
            </a:r>
            <a:r>
              <a:rPr lang="pt-BR" sz="1050" dirty="0" err="1" smtClean="0"/>
              <a:t>of</a:t>
            </a:r>
            <a:r>
              <a:rPr lang="pt-BR" sz="1050" dirty="0" smtClean="0"/>
              <a:t> IEEE </a:t>
            </a:r>
            <a:r>
              <a:rPr lang="pt-BR" sz="1050" dirty="0" err="1" smtClean="0"/>
              <a:t>Nordic</a:t>
            </a:r>
            <a:r>
              <a:rPr lang="pt-BR" sz="1050" dirty="0" smtClean="0"/>
              <a:t> </a:t>
            </a:r>
            <a:r>
              <a:rPr lang="pt-BR" sz="1050" dirty="0" err="1" smtClean="0"/>
              <a:t>Signal</a:t>
            </a:r>
            <a:r>
              <a:rPr lang="pt-BR" sz="1050" dirty="0" smtClean="0"/>
              <a:t> </a:t>
            </a:r>
            <a:r>
              <a:rPr lang="pt-BR" sz="1050" dirty="0" err="1" smtClean="0"/>
              <a:t>Processing</a:t>
            </a:r>
            <a:r>
              <a:rPr lang="pt-BR" sz="1050" dirty="0" smtClean="0"/>
              <a:t> </a:t>
            </a:r>
            <a:r>
              <a:rPr lang="pt-BR" sz="1050" dirty="0" err="1" smtClean="0"/>
              <a:t>Symposium</a:t>
            </a:r>
            <a:r>
              <a:rPr lang="pt-BR" sz="1050" dirty="0" smtClean="0"/>
              <a:t>, pp. 383-386, 2000. </a:t>
            </a:r>
            <a:endParaRPr lang="pt-BR" sz="1050" dirty="0" smtClean="0"/>
          </a:p>
          <a:p>
            <a:r>
              <a:rPr lang="pt-BR" sz="1050" dirty="0" smtClean="0"/>
              <a:t>[12] Rafael C. Gonzalez, Richard E. Woods, “Digital </a:t>
            </a:r>
            <a:r>
              <a:rPr lang="pt-BR" sz="1050" dirty="0" err="1" smtClean="0"/>
              <a:t>Image</a:t>
            </a:r>
            <a:r>
              <a:rPr lang="pt-BR" sz="1050" dirty="0" smtClean="0"/>
              <a:t> </a:t>
            </a:r>
            <a:r>
              <a:rPr lang="pt-BR" sz="1050" dirty="0" err="1" smtClean="0"/>
              <a:t>Processing</a:t>
            </a:r>
            <a:r>
              <a:rPr lang="pt-BR" sz="1050" dirty="0" smtClean="0"/>
              <a:t>”, 2nd </a:t>
            </a:r>
            <a:r>
              <a:rPr lang="pt-BR" sz="1050" dirty="0" err="1" smtClean="0"/>
              <a:t>Edition</a:t>
            </a:r>
            <a:r>
              <a:rPr lang="pt-BR" sz="1050" dirty="0" smtClean="0"/>
              <a:t>, Prentice Hall, 2002, pp.299-300. </a:t>
            </a:r>
          </a:p>
          <a:p>
            <a:r>
              <a:rPr lang="pt-BR" sz="1050" dirty="0" smtClean="0"/>
              <a:t>[13] William K. </a:t>
            </a:r>
            <a:r>
              <a:rPr lang="pt-BR" sz="1050" dirty="0" err="1" smtClean="0"/>
              <a:t>Pratt</a:t>
            </a:r>
            <a:r>
              <a:rPr lang="pt-BR" sz="1050" dirty="0" smtClean="0"/>
              <a:t>, “Digital </a:t>
            </a:r>
            <a:r>
              <a:rPr lang="pt-BR" sz="1050" dirty="0" err="1" smtClean="0"/>
              <a:t>Image</a:t>
            </a:r>
            <a:r>
              <a:rPr lang="pt-BR" sz="1050" dirty="0" smtClean="0"/>
              <a:t> </a:t>
            </a:r>
            <a:r>
              <a:rPr lang="pt-BR" sz="1050" dirty="0" err="1" smtClean="0"/>
              <a:t>Processing</a:t>
            </a:r>
            <a:r>
              <a:rPr lang="pt-BR" sz="1050" dirty="0" smtClean="0"/>
              <a:t>”, 3rd </a:t>
            </a:r>
            <a:r>
              <a:rPr lang="pt-BR" sz="1050" dirty="0" err="1" smtClean="0"/>
              <a:t>Edition</a:t>
            </a:r>
            <a:r>
              <a:rPr lang="pt-BR" sz="1050" dirty="0" smtClean="0"/>
              <a:t>, John Willey &amp; Sons INC. 2001, pp.63-87. 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7120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19" y="3350445"/>
            <a:ext cx="3669404" cy="20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316824" y="1943337"/>
            <a:ext cx="268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Resultado obtido: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20787" y="1943338"/>
            <a:ext cx="348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Resultado do artigo:</a:t>
            </a:r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1683" r="12786" b="27079"/>
          <a:stretch/>
        </p:blipFill>
        <p:spPr>
          <a:xfrm>
            <a:off x="5959784" y="3350445"/>
            <a:ext cx="5399554" cy="19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69302" y="268294"/>
            <a:ext cx="5659704" cy="55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Segundo passo: Detecção de cabelo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05402" y="1043564"/>
            <a:ext cx="20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 Obtido: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20020" y="1037267"/>
            <a:ext cx="20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 do Artigo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9" y="1617221"/>
            <a:ext cx="2035685" cy="144084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98" y="1406599"/>
            <a:ext cx="5334000" cy="2286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604" y="4974158"/>
            <a:ext cx="4991100" cy="161925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404" y="3901078"/>
            <a:ext cx="2095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520020" y="349214"/>
            <a:ext cx="6760220" cy="55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Terceiro passo: </a:t>
            </a:r>
            <a:r>
              <a:rPr lang="pt-BR" dirty="0" err="1" smtClean="0"/>
              <a:t>Quatização</a:t>
            </a:r>
            <a:r>
              <a:rPr lang="pt-BR" dirty="0" smtClean="0"/>
              <a:t> de cabelo e face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05402" y="1043564"/>
            <a:ext cx="20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 Obtido: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20020" y="1043564"/>
            <a:ext cx="20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 do Artigo: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70" y="1800350"/>
            <a:ext cx="1659219" cy="1428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-566" r="1105" b="566"/>
          <a:stretch/>
        </p:blipFill>
        <p:spPr>
          <a:xfrm>
            <a:off x="3464189" y="1800350"/>
            <a:ext cx="1989843" cy="14283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3" t="6976" r="12768" b="25767"/>
          <a:stretch/>
        </p:blipFill>
        <p:spPr>
          <a:xfrm>
            <a:off x="5818172" y="1571019"/>
            <a:ext cx="4240227" cy="165770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701112" y="3533865"/>
            <a:ext cx="4123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Utiliza de um filtro 5x5 para a quantização</a:t>
            </a:r>
          </a:p>
          <a:p>
            <a:endParaRPr lang="pt-BR" dirty="0" smtClean="0"/>
          </a:p>
          <a:p>
            <a:r>
              <a:rPr lang="pt-BR" dirty="0" smtClean="0"/>
              <a:t>Depois realiza o </a:t>
            </a:r>
            <a:r>
              <a:rPr lang="pt-BR" dirty="0" err="1" smtClean="0"/>
              <a:t>Labeling</a:t>
            </a:r>
            <a:r>
              <a:rPr lang="pt-BR" dirty="0" smtClean="0"/>
              <a:t> do componente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321" y="4457195"/>
            <a:ext cx="1371600" cy="17145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10" y="4457195"/>
            <a:ext cx="34861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56" y="876848"/>
            <a:ext cx="4200660" cy="284030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14" y="3717152"/>
            <a:ext cx="3049519" cy="228713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66169" y="331773"/>
            <a:ext cx="227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Resultados finais</a:t>
            </a:r>
            <a:endParaRPr lang="pt-BR" sz="2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0" t="11564" r="22920" b="26844"/>
          <a:stretch/>
        </p:blipFill>
        <p:spPr>
          <a:xfrm>
            <a:off x="5804686" y="3641691"/>
            <a:ext cx="3204446" cy="23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0568" y="2752275"/>
            <a:ext cx="10515600" cy="1325563"/>
          </a:xfrm>
        </p:spPr>
        <p:txBody>
          <a:bodyPr/>
          <a:lstStyle/>
          <a:p>
            <a:r>
              <a:rPr lang="pt-BR" dirty="0" smtClean="0"/>
              <a:t>Anexo: OUTROS RESULTADOS EXPERIMENTAIS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1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t="4537" r="8228" b="9773"/>
          <a:stretch/>
        </p:blipFill>
        <p:spPr>
          <a:xfrm>
            <a:off x="1463904" y="1064674"/>
            <a:ext cx="9079265" cy="56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212</Words>
  <Application>Microsoft Office PowerPoint</Application>
  <PresentationFormat>Widescreen</PresentationFormat>
  <Paragraphs>23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Processamento de Imagens Face-Detection</vt:lpstr>
      <vt:lpstr>Pontos iniciais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Anexo: OUTROS RESULTADOS EXPERIMENTAIS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Imagens Face-Detection</dc:title>
  <dc:creator>Marcos Gois</dc:creator>
  <cp:lastModifiedBy>Marcos Gois</cp:lastModifiedBy>
  <cp:revision>7</cp:revision>
  <dcterms:created xsi:type="dcterms:W3CDTF">2018-06-20T06:04:10Z</dcterms:created>
  <dcterms:modified xsi:type="dcterms:W3CDTF">2018-06-20T06:59:25Z</dcterms:modified>
</cp:coreProperties>
</file>