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0" r:id="rId2"/>
    <p:sldId id="261" r:id="rId3"/>
    <p:sldId id="262" r:id="rId4"/>
    <p:sldId id="263" r:id="rId5"/>
    <p:sldId id="256" r:id="rId6"/>
    <p:sldId id="257" r:id="rId7"/>
    <p:sldId id="258" r:id="rId8"/>
    <p:sldId id="259" r:id="rId9"/>
    <p:sldId id="265" r:id="rId10"/>
    <p:sldId id="275" r:id="rId11"/>
    <p:sldId id="266" r:id="rId12"/>
    <p:sldId id="267" r:id="rId13"/>
    <p:sldId id="269" r:id="rId14"/>
    <p:sldId id="270" r:id="rId15"/>
    <p:sldId id="268" r:id="rId16"/>
    <p:sldId id="272" r:id="rId17"/>
    <p:sldId id="276" r:id="rId18"/>
    <p:sldId id="27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8B2D1-D627-41CA-AC7F-076CB5F80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244036-ED24-421D-8273-3F6F7D48A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FEDD76-6084-4C8E-9A5D-F05E3BA4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BC9A23-ADC8-410C-AF2B-B422784F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D99E2B-16B8-48FB-8361-6CCA6038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63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5E9DA-B5D5-47A2-AB5C-3A9A0EE7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602750-6129-41BB-AED0-9FD27F8A4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D5B45-A761-4488-80C2-084B3E9B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B6173D-74C4-4FB4-8241-0DAF89EB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1BC7CD-00F1-447F-B0B3-3F85276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81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4C7D79-1036-4116-B179-63EFFB86C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E58317-552C-4FDE-B447-82F44B361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DFD8BF-4348-4FDA-AC28-3E009C83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273915-4F60-4711-8C17-8EC413E8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464B77-55E4-49E6-9A48-E1D24E5A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4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15E92-EBED-47EC-B0C6-068AE070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61914C-7A1D-4620-BC8C-8FF31CB7E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F87D70-56C8-440F-908B-D64A1DB9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C44D8B-E1C2-43C9-AD23-0401C3AD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C8DD8F-7DB2-48EF-B8A6-E593CF59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47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74BDB-D15F-43FF-AA82-FCAE622C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B8A52A-2FDC-43FA-B4A9-EA3E593C1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88FE60-4271-482F-B95B-00E9FA62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E5AB46-154E-4A82-9A84-F9814A9C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427307-0E4A-4771-AFCC-DD5860F5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54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15E4A-954A-42FE-9DA7-58F9D437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86B269-98C0-4409-A38C-B2DE22937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95113E-E922-4C5B-96AA-5BA5F06F2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A016C7-56B9-4BDB-B389-0892EAEE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93DC0F-7786-45B9-A6FD-B5BF51F0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8EA982-1196-4D18-826C-DCDB0296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42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503F9-2F02-4E13-87EB-732F8392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3D89FD-0DED-4A80-83B0-5242F9E30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CBF777-2585-4C86-853C-48DE4369A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BD3C9F-CE54-4ABB-ACC9-1E67B851D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2EC55F-6726-4674-9795-5C50A676F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21E068-A4B9-4D13-9547-E21DAC76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CC9528-AF28-45E5-BFA0-2AB3DF66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06C721-4129-4346-8A46-86182BF7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5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94621-EFDF-4404-8B35-9027177F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F7A202-11CC-483E-B38E-E20E6DB3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484658-0DE0-4A4A-9AD9-0A16FDE0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7A53AC-EBCF-4099-BC56-CF0DD2BC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80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37C9B1-2996-4DE0-82E9-1840A661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AB29B8-58A3-4995-A555-4C43AAB6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1AC326-5D9F-407C-A86E-2F70DDC1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59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4B133-A34A-41BC-A49E-53B22634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94C95-FEC2-48E2-A9B1-7287F688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96761D-B8F2-4FAB-AC7D-E7F1F152D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14A9CC-88E0-455C-8C89-A290659D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4CE3D4-9D10-4269-9B40-AE6F8D37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FA7D77-2C44-4AB1-A516-6C9018A6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01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59487-7132-428B-BE36-564CF86E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64570E-4D63-420A-BB46-1AA5E8812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EAE0ED-79DA-451D-90B1-EEF9BE5D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EFA3EE-0CE1-420F-BC9C-F879EEF1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331-25C4-4943-AE23-C2887B941C0C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241B3C-0A93-4759-AF08-A510EECA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A2CA94-137F-4678-A36C-0F5D91AA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42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F1F3DE-5ECA-4F5E-861B-73F178F8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4F4438-FBF4-4DB4-87A8-6FB5C40D6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569DB5-7F71-4F26-A9F9-8157E5B40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62331-25C4-4943-AE23-C2887B941C0C}" type="datetimeFigureOut">
              <a:rPr lang="pt-BR" smtClean="0"/>
              <a:t>23/07/2017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7F018-61BB-42F7-AC61-BEBFCBB0B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C24484-F27D-4FC1-B6DF-1BD785B32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9B682-94EB-44D6-82D9-B4AE1F95E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66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árvore&#10;&#10;Descrição gerada com muito alta confiança">
            <a:extLst>
              <a:ext uri="{FF2B5EF4-FFF2-40B4-BE49-F238E27FC236}">
                <a16:creationId xmlns:a16="http://schemas.microsoft.com/office/drawing/2014/main" id="{818889E7-00C9-4660-B60F-B43C349B4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2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661C664-2AF1-44FE-8E99-F46451549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22" y="204416"/>
            <a:ext cx="8036866" cy="6447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DDDA0A-7545-41CF-99D3-777DFDFEB6CB}"/>
              </a:ext>
            </a:extLst>
          </p:cNvPr>
          <p:cNvSpPr txBox="1"/>
          <p:nvPr/>
        </p:nvSpPr>
        <p:spPr>
          <a:xfrm>
            <a:off x="-1203721" y="2518150"/>
            <a:ext cx="6189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Roboto Th" pitchFamily="2" charset="0"/>
                <a:ea typeface="Roboto Th" pitchFamily="2" charset="0"/>
              </a:rPr>
              <a:t>Interface</a:t>
            </a:r>
            <a:endParaRPr lang="pt-BR" b="1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5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C7F2BF-F00D-48ED-ABE1-5A414EE16F94}"/>
              </a:ext>
            </a:extLst>
          </p:cNvPr>
          <p:cNvSpPr txBox="1"/>
          <p:nvPr/>
        </p:nvSpPr>
        <p:spPr>
          <a:xfrm>
            <a:off x="2491528" y="2263346"/>
            <a:ext cx="7208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Roboto Th" pitchFamily="2" charset="0"/>
                <a:ea typeface="Roboto Th" pitchFamily="2" charset="0"/>
              </a:rPr>
              <a:t>Execução</a:t>
            </a:r>
            <a:endParaRPr lang="pt-BR" sz="2400" b="1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93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C7F2BF-F00D-48ED-ABE1-5A414EE16F94}"/>
              </a:ext>
            </a:extLst>
          </p:cNvPr>
          <p:cNvSpPr txBox="1"/>
          <p:nvPr/>
        </p:nvSpPr>
        <p:spPr>
          <a:xfrm>
            <a:off x="2491528" y="2263346"/>
            <a:ext cx="7208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Roboto Th" pitchFamily="2" charset="0"/>
                <a:ea typeface="Roboto Th" pitchFamily="2" charset="0"/>
              </a:rPr>
              <a:t>Algoritmo</a:t>
            </a:r>
            <a:endParaRPr lang="pt-BR" sz="2400" b="1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90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pic>
        <p:nvPicPr>
          <p:cNvPr id="4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F07258D9-29F2-4688-B536-B2B73E880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6" y="614771"/>
            <a:ext cx="11458108" cy="578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12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pic>
        <p:nvPicPr>
          <p:cNvPr id="3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59FEC887-579D-4F98-B1AE-76D3B3AA5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18" y="212445"/>
            <a:ext cx="9948764" cy="64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38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pic>
        <p:nvPicPr>
          <p:cNvPr id="5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CC899E5F-992B-40B4-8FB6-7B6D68ADA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0" y="2333718"/>
            <a:ext cx="11849740" cy="23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11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1F001F-A09F-46EC-B9EC-9DAA79ED2815}"/>
              </a:ext>
            </a:extLst>
          </p:cNvPr>
          <p:cNvSpPr txBox="1"/>
          <p:nvPr/>
        </p:nvSpPr>
        <p:spPr>
          <a:xfrm>
            <a:off x="2491528" y="2263346"/>
            <a:ext cx="7208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Roboto Th" pitchFamily="2" charset="0"/>
                <a:ea typeface="Roboto Th" pitchFamily="2" charset="0"/>
              </a:rPr>
              <a:t>Conclusão</a:t>
            </a:r>
            <a:endParaRPr lang="pt-BR" sz="2400" b="1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83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1F001F-A09F-46EC-B9EC-9DAA79ED2815}"/>
              </a:ext>
            </a:extLst>
          </p:cNvPr>
          <p:cNvSpPr txBox="1"/>
          <p:nvPr/>
        </p:nvSpPr>
        <p:spPr>
          <a:xfrm>
            <a:off x="2491528" y="2263346"/>
            <a:ext cx="7208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Roboto Th" pitchFamily="2" charset="0"/>
                <a:ea typeface="Roboto Th" pitchFamily="2" charset="0"/>
              </a:rPr>
              <a:t>Dúvidas?</a:t>
            </a:r>
            <a:endParaRPr lang="pt-BR" sz="2400" b="1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918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1F001F-A09F-46EC-B9EC-9DAA79ED2815}"/>
              </a:ext>
            </a:extLst>
          </p:cNvPr>
          <p:cNvSpPr txBox="1"/>
          <p:nvPr/>
        </p:nvSpPr>
        <p:spPr>
          <a:xfrm>
            <a:off x="1981199" y="2271736"/>
            <a:ext cx="82296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Roboto Th" pitchFamily="2" charset="0"/>
                <a:ea typeface="Roboto Th" pitchFamily="2" charset="0"/>
              </a:rPr>
              <a:t>Agradecimentos</a:t>
            </a:r>
            <a:endParaRPr lang="pt-BR" sz="2400" b="1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B511B2-4E3A-4D33-BA45-9560808A8D57}"/>
              </a:ext>
            </a:extLst>
          </p:cNvPr>
          <p:cNvSpPr txBox="1"/>
          <p:nvPr/>
        </p:nvSpPr>
        <p:spPr>
          <a:xfrm>
            <a:off x="1981199" y="3623762"/>
            <a:ext cx="8229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Roboto Th" pitchFamily="2" charset="0"/>
                <a:ea typeface="Roboto Th" pitchFamily="2" charset="0"/>
              </a:rPr>
              <a:t>Disponível em: https://github.com/Marcosnto/Projeto_IA---A-</a:t>
            </a:r>
            <a:endParaRPr lang="pt-BR" sz="700" b="1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84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C7F2BF-F00D-48ED-ABE1-5A414EE16F94}"/>
              </a:ext>
            </a:extLst>
          </p:cNvPr>
          <p:cNvSpPr txBox="1"/>
          <p:nvPr/>
        </p:nvSpPr>
        <p:spPr>
          <a:xfrm>
            <a:off x="3403134" y="562139"/>
            <a:ext cx="5385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Roboto Th" pitchFamily="2" charset="0"/>
                <a:ea typeface="Roboto Th" pitchFamily="2" charset="0"/>
              </a:rPr>
              <a:t>Sumário</a:t>
            </a:r>
            <a:endParaRPr lang="pt-BR" b="1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7B22C0-AF49-4C80-886B-1BF2BB20F189}"/>
              </a:ext>
            </a:extLst>
          </p:cNvPr>
          <p:cNvSpPr txBox="1"/>
          <p:nvPr/>
        </p:nvSpPr>
        <p:spPr>
          <a:xfrm>
            <a:off x="461395" y="2323750"/>
            <a:ext cx="9328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4400" dirty="0"/>
              <a:t>Introdução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7BD663-F988-46CD-ADCE-5704DF87D8FE}"/>
              </a:ext>
            </a:extLst>
          </p:cNvPr>
          <p:cNvSpPr txBox="1"/>
          <p:nvPr/>
        </p:nvSpPr>
        <p:spPr>
          <a:xfrm>
            <a:off x="461395" y="3003243"/>
            <a:ext cx="9328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4400" dirty="0"/>
              <a:t>Aplicação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647DF8-B2FE-432F-9173-BA46E781101D}"/>
              </a:ext>
            </a:extLst>
          </p:cNvPr>
          <p:cNvSpPr txBox="1"/>
          <p:nvPr/>
        </p:nvSpPr>
        <p:spPr>
          <a:xfrm>
            <a:off x="461395" y="3700640"/>
            <a:ext cx="9328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4400" dirty="0"/>
              <a:t>Execução da Aplicação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196BF8-42AA-4C0D-AA46-DDD35234560B}"/>
              </a:ext>
            </a:extLst>
          </p:cNvPr>
          <p:cNvSpPr txBox="1"/>
          <p:nvPr/>
        </p:nvSpPr>
        <p:spPr>
          <a:xfrm>
            <a:off x="461395" y="4509450"/>
            <a:ext cx="9328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4400" dirty="0"/>
              <a:t>Construção do Algoritmo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E006D9-0A8C-4D77-B77A-AC1F79DE672A}"/>
              </a:ext>
            </a:extLst>
          </p:cNvPr>
          <p:cNvSpPr txBox="1"/>
          <p:nvPr/>
        </p:nvSpPr>
        <p:spPr>
          <a:xfrm>
            <a:off x="461394" y="5271267"/>
            <a:ext cx="9328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44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0511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C7F2BF-F00D-48ED-ABE1-5A414EE16F94}"/>
              </a:ext>
            </a:extLst>
          </p:cNvPr>
          <p:cNvSpPr txBox="1"/>
          <p:nvPr/>
        </p:nvSpPr>
        <p:spPr>
          <a:xfrm>
            <a:off x="2622957" y="2273981"/>
            <a:ext cx="7208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Roboto Th" pitchFamily="2" charset="0"/>
                <a:ea typeface="Roboto Th" pitchFamily="2" charset="0"/>
              </a:rPr>
              <a:t>Método de Busca</a:t>
            </a:r>
          </a:p>
          <a:p>
            <a:pPr algn="ctr"/>
            <a:r>
              <a:rPr lang="pt-BR" sz="7200" b="1" dirty="0">
                <a:latin typeface="Roboto Th" pitchFamily="2" charset="0"/>
                <a:ea typeface="Roboto Th" pitchFamily="2" charset="0"/>
              </a:rPr>
              <a:t>A*</a:t>
            </a:r>
            <a:endParaRPr lang="pt-BR" b="1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8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C7F2BF-F00D-48ED-ABE1-5A414EE16F94}"/>
              </a:ext>
            </a:extLst>
          </p:cNvPr>
          <p:cNvSpPr txBox="1"/>
          <p:nvPr/>
        </p:nvSpPr>
        <p:spPr>
          <a:xfrm>
            <a:off x="2491528" y="2263346"/>
            <a:ext cx="7208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Roboto Th" pitchFamily="2" charset="0"/>
                <a:ea typeface="Roboto Th" pitchFamily="2" charset="0"/>
              </a:rPr>
              <a:t>O projeto</a:t>
            </a:r>
            <a:endParaRPr lang="pt-BR" sz="2400" b="1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6849D3-2E0D-4368-908F-EFDF389BE2C6}"/>
              </a:ext>
            </a:extLst>
          </p:cNvPr>
          <p:cNvSpPr txBox="1"/>
          <p:nvPr/>
        </p:nvSpPr>
        <p:spPr>
          <a:xfrm>
            <a:off x="2491529" y="3709896"/>
            <a:ext cx="72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Roboto Th" pitchFamily="2" charset="0"/>
                <a:ea typeface="Roboto Th" pitchFamily="2" charset="0"/>
              </a:rPr>
              <a:t>Agreste Tour</a:t>
            </a:r>
            <a:endParaRPr lang="pt-BR" sz="800" b="1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86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232B6A89-4D1B-4D4D-BEA0-7D01DF5E8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4ADBE1DA-CCE4-4073-986E-238C3551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37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1B09E09F-1272-4978-8D1A-2D012305C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5345386B-DCF3-4359-8130-6872DDCB2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0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BA5CE3A-4649-484C-A539-F7FBE27E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pic>
        <p:nvPicPr>
          <p:cNvPr id="3" name="Imagem 2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2661C664-2AF1-44FE-8E99-F46451549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933" y="204416"/>
            <a:ext cx="8084045" cy="6447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DDDA0A-7545-41CF-99D3-777DFDFEB6CB}"/>
              </a:ext>
            </a:extLst>
          </p:cNvPr>
          <p:cNvSpPr txBox="1"/>
          <p:nvPr/>
        </p:nvSpPr>
        <p:spPr>
          <a:xfrm>
            <a:off x="-1203721" y="2518150"/>
            <a:ext cx="6189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Roboto Th" pitchFamily="2" charset="0"/>
                <a:ea typeface="Roboto Th" pitchFamily="2" charset="0"/>
              </a:rPr>
              <a:t>Interface</a:t>
            </a:r>
            <a:endParaRPr lang="pt-BR" b="1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2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43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Roboto 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Neto</dc:creator>
  <cp:lastModifiedBy>Marcos Neto</cp:lastModifiedBy>
  <cp:revision>13</cp:revision>
  <dcterms:created xsi:type="dcterms:W3CDTF">2017-07-16T06:59:09Z</dcterms:created>
  <dcterms:modified xsi:type="dcterms:W3CDTF">2017-07-23T21:14:06Z</dcterms:modified>
</cp:coreProperties>
</file>