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61" r:id="rId3"/>
    <p:sldId id="263" r:id="rId4"/>
    <p:sldId id="256" r:id="rId5"/>
    <p:sldId id="257" r:id="rId6"/>
    <p:sldId id="258" r:id="rId7"/>
    <p:sldId id="279" r:id="rId8"/>
    <p:sldId id="265" r:id="rId9"/>
    <p:sldId id="275" r:id="rId10"/>
    <p:sldId id="266" r:id="rId11"/>
    <p:sldId id="262" r:id="rId12"/>
    <p:sldId id="277" r:id="rId13"/>
    <p:sldId id="278" r:id="rId14"/>
    <p:sldId id="267" r:id="rId15"/>
    <p:sldId id="269" r:id="rId16"/>
    <p:sldId id="270" r:id="rId17"/>
    <p:sldId id="280" r:id="rId18"/>
    <p:sldId id="268" r:id="rId19"/>
    <p:sldId id="272" r:id="rId20"/>
    <p:sldId id="276" r:id="rId21"/>
    <p:sldId id="27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8B2D1-D627-41CA-AC7F-076CB5F80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244036-ED24-421D-8273-3F6F7D48A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EDD76-6084-4C8E-9A5D-F05E3BA4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BC9A23-ADC8-410C-AF2B-B422784F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D99E2B-16B8-48FB-8361-6CCA6038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63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5E9DA-B5D5-47A2-AB5C-3A9A0EE7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602750-6129-41BB-AED0-9FD27F8A4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D5B45-A761-4488-80C2-084B3E9B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B6173D-74C4-4FB4-8241-0DAF89EB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BC7CD-00F1-447F-B0B3-3F85276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81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4C7D79-1036-4116-B179-63EFFB86C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E58317-552C-4FDE-B447-82F44B361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DFD8BF-4348-4FDA-AC28-3E009C83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73915-4F60-4711-8C17-8EC413E8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464B77-55E4-49E6-9A48-E1D24E5A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4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5E92-EBED-47EC-B0C6-068AE070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61914C-7A1D-4620-BC8C-8FF31CB7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F87D70-56C8-440F-908B-D64A1DB9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44D8B-E1C2-43C9-AD23-0401C3AD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C8DD8F-7DB2-48EF-B8A6-E593CF59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47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74BDB-D15F-43FF-AA82-FCAE622C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B8A52A-2FDC-43FA-B4A9-EA3E593C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88FE60-4271-482F-B95B-00E9FA6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E5AB46-154E-4A82-9A84-F9814A9C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27307-0E4A-4771-AFCC-DD5860F5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5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15E4A-954A-42FE-9DA7-58F9D437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6B269-98C0-4409-A38C-B2DE22937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95113E-E922-4C5B-96AA-5BA5F06F2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A016C7-56B9-4BDB-B389-0892EAEE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93DC0F-7786-45B9-A6FD-B5BF51F0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8EA982-1196-4D18-826C-DCDB0296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42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503F9-2F02-4E13-87EB-732F8392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3D89FD-0DED-4A80-83B0-5242F9E3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CBF777-2585-4C86-853C-48DE4369A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BD3C9F-CE54-4ABB-ACC9-1E67B851D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2EC55F-6726-4674-9795-5C50A676F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21E068-A4B9-4D13-9547-E21DAC76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CC9528-AF28-45E5-BFA0-2AB3DF66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06C721-4129-4346-8A46-86182BF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94621-EFDF-4404-8B35-9027177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F7A202-11CC-483E-B38E-E20E6DB3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484658-0DE0-4A4A-9AD9-0A16FDE0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7A53AC-EBCF-4099-BC56-CF0DD2BC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80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37C9B1-2996-4DE0-82E9-1840A661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AB29B8-58A3-4995-A555-4C43AAB6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1AC326-5D9F-407C-A86E-2F70DDC1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59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4B133-A34A-41BC-A49E-53B22634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94C95-FEC2-48E2-A9B1-7287F688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96761D-B8F2-4FAB-AC7D-E7F1F152D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4A9CC-88E0-455C-8C89-A290659D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4CE3D4-9D10-4269-9B40-AE6F8D37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FA7D77-2C44-4AB1-A516-6C9018A6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59487-7132-428B-BE36-564CF86E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64570E-4D63-420A-BB46-1AA5E8812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EAE0ED-79DA-451D-90B1-EEF9BE5D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EFA3EE-0CE1-420F-BC9C-F879EEF1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241B3C-0A93-4759-AF08-A510EECA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A2CA94-137F-4678-A36C-0F5D91AA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42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F1F3DE-5ECA-4F5E-861B-73F178F8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4F4438-FBF4-4DB4-87A8-6FB5C40D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69DB5-7F71-4F26-A9F9-8157E5B40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62331-25C4-4943-AE23-C2887B941C0C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7F018-61BB-42F7-AC61-BEBFCBB0B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C24484-F27D-4FC1-B6DF-1BD785B32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66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rvore&#10;&#10;Descrição gerada com muito alta confiança">
            <a:extLst>
              <a:ext uri="{FF2B5EF4-FFF2-40B4-BE49-F238E27FC236}">
                <a16:creationId xmlns:a16="http://schemas.microsoft.com/office/drawing/2014/main" id="{818889E7-00C9-4660-B60F-B43C349B4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2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Execução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93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23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2622957" y="2273981"/>
            <a:ext cx="7208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Método de Busca</a:t>
            </a:r>
          </a:p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A*</a:t>
            </a:r>
            <a:endParaRPr lang="pt-BR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308103-13F5-4398-9A24-3D1F1C4DC5BB}"/>
              </a:ext>
            </a:extLst>
          </p:cNvPr>
          <p:cNvSpPr/>
          <p:nvPr/>
        </p:nvSpPr>
        <p:spPr>
          <a:xfrm>
            <a:off x="3959603" y="5334399"/>
            <a:ext cx="4379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Th" pitchFamily="2" charset="0"/>
                <a:ea typeface="Roboto Th" pitchFamily="2" charset="0"/>
              </a:rPr>
              <a:t>F(x) = g(x) + h(x)</a:t>
            </a:r>
          </a:p>
        </p:txBody>
      </p:sp>
    </p:spTree>
    <p:extLst>
      <p:ext uri="{BB962C8B-B14F-4D97-AF65-F5344CB8AC3E}">
        <p14:creationId xmlns:p14="http://schemas.microsoft.com/office/powerpoint/2010/main" val="160148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4061D3-32D5-4B76-B954-675058A39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09" y="1176287"/>
            <a:ext cx="3373338" cy="26182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2C51B3-ACF9-4F8B-B203-F698B2559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67" y="1233181"/>
            <a:ext cx="1856026" cy="25713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5BC6F4-8F30-4F45-9BD3-4DF0D790E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13" y="1221213"/>
            <a:ext cx="1971494" cy="258333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E5A3767-4E1C-43F5-8525-7F92402DF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30" y="1221212"/>
            <a:ext cx="3757581" cy="258333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C191B74-9AD3-489E-87C3-A1D655E52E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42" y="3786340"/>
            <a:ext cx="2271671" cy="260458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48CE62B-E300-44D8-BF7B-5BD46D3E88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32" y="3794547"/>
            <a:ext cx="2500341" cy="257817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BC5B6D9-5381-4D7E-9503-4B5052FF4B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01" y="189634"/>
            <a:ext cx="2737384" cy="1113128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EFEB5E5E-77CA-4CE1-9F57-AB178AEE42CC}"/>
              </a:ext>
            </a:extLst>
          </p:cNvPr>
          <p:cNvSpPr/>
          <p:nvPr/>
        </p:nvSpPr>
        <p:spPr>
          <a:xfrm>
            <a:off x="8097207" y="5152748"/>
            <a:ext cx="3789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Roboto Th" pitchFamily="2" charset="0"/>
                <a:ea typeface="Roboto Th" pitchFamily="2" charset="0"/>
              </a:rPr>
              <a:t>Exemplo com arvore: Itabaiana - Ribeirópolis</a:t>
            </a:r>
          </a:p>
        </p:txBody>
      </p:sp>
    </p:spTree>
    <p:extLst>
      <p:ext uri="{BB962C8B-B14F-4D97-AF65-F5344CB8AC3E}">
        <p14:creationId xmlns:p14="http://schemas.microsoft.com/office/powerpoint/2010/main" val="38685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-327171" y="266840"/>
            <a:ext cx="329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Roboto Th" pitchFamily="2" charset="0"/>
                <a:ea typeface="Roboto Th" pitchFamily="2" charset="0"/>
              </a:rPr>
              <a:t>Função A*</a:t>
            </a:r>
            <a:endParaRPr lang="pt-BR" sz="1000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D609149-3BF6-4D8F-9329-61DB444B0DF8}"/>
              </a:ext>
            </a:extLst>
          </p:cNvPr>
          <p:cNvSpPr/>
          <p:nvPr/>
        </p:nvSpPr>
        <p:spPr>
          <a:xfrm>
            <a:off x="2571226" y="1763787"/>
            <a:ext cx="59645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Th" pitchFamily="2" charset="0"/>
                <a:ea typeface="Roboto Th" pitchFamily="2" charset="0"/>
              </a:rPr>
              <a:t>F(x) = g(x) + h(x)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8CCD0FF0-4DF7-478C-BC78-91C7B71D7068}"/>
              </a:ext>
            </a:extLst>
          </p:cNvPr>
          <p:cNvCxnSpPr>
            <a:cxnSpLocks/>
          </p:cNvCxnSpPr>
          <p:nvPr/>
        </p:nvCxnSpPr>
        <p:spPr>
          <a:xfrm rot="5400000">
            <a:off x="4441970" y="2810912"/>
            <a:ext cx="1115736" cy="1107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77DDDAF1-9863-45D7-B60D-60B068FE2C23}"/>
              </a:ext>
            </a:extLst>
          </p:cNvPr>
          <p:cNvSpPr/>
          <p:nvPr/>
        </p:nvSpPr>
        <p:spPr>
          <a:xfrm>
            <a:off x="3584013" y="3922456"/>
            <a:ext cx="6302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Th" pitchFamily="2" charset="0"/>
                <a:ea typeface="Roboto Th" pitchFamily="2" charset="0"/>
              </a:rPr>
              <a:t>g(x) = g’(x)*0.5 + g’’(x)*0.1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418F776-4A85-4C1F-8374-7A147E4A0333}"/>
              </a:ext>
            </a:extLst>
          </p:cNvPr>
          <p:cNvCxnSpPr>
            <a:cxnSpLocks/>
          </p:cNvCxnSpPr>
          <p:nvPr/>
        </p:nvCxnSpPr>
        <p:spPr>
          <a:xfrm flipV="1">
            <a:off x="7474590" y="897620"/>
            <a:ext cx="0" cy="83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A10C633-CF7D-4B6D-9389-DB91CABCCC5B}"/>
              </a:ext>
            </a:extLst>
          </p:cNvPr>
          <p:cNvCxnSpPr>
            <a:cxnSpLocks/>
          </p:cNvCxnSpPr>
          <p:nvPr/>
        </p:nvCxnSpPr>
        <p:spPr>
          <a:xfrm>
            <a:off x="6452866" y="612394"/>
            <a:ext cx="2060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73143596-417C-4378-86B0-9E23379A8C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11941" y="5099206"/>
            <a:ext cx="1526798" cy="739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44E8D4C-9931-4E1F-A6F8-E8663EF9DBAC}"/>
              </a:ext>
            </a:extLst>
          </p:cNvPr>
          <p:cNvCxnSpPr>
            <a:cxnSpLocks/>
          </p:cNvCxnSpPr>
          <p:nvPr/>
        </p:nvCxnSpPr>
        <p:spPr>
          <a:xfrm flipV="1">
            <a:off x="5838738" y="4630341"/>
            <a:ext cx="0" cy="46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Imagem 27" descr="Uma imagem contendo coisa&#10;&#10;Descrição gerada com alta confiança">
            <a:extLst>
              <a:ext uri="{FF2B5EF4-FFF2-40B4-BE49-F238E27FC236}">
                <a16:creationId xmlns:a16="http://schemas.microsoft.com/office/drawing/2014/main" id="{82CAD011-91E3-4B9F-BA20-797F6603A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63" y="4422385"/>
            <a:ext cx="2461168" cy="2461168"/>
          </a:xfrm>
          <a:prstGeom prst="rect">
            <a:avLst/>
          </a:prstGeom>
        </p:spPr>
      </p:pic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5FC22150-92C1-4FCE-B90E-CA5AD0788AD6}"/>
              </a:ext>
            </a:extLst>
          </p:cNvPr>
          <p:cNvCxnSpPr>
            <a:cxnSpLocks/>
          </p:cNvCxnSpPr>
          <p:nvPr/>
        </p:nvCxnSpPr>
        <p:spPr>
          <a:xfrm>
            <a:off x="8318473" y="5099206"/>
            <a:ext cx="1317073" cy="742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39B59CB2-1981-457E-82B8-BC42563FEB29}"/>
              </a:ext>
            </a:extLst>
          </p:cNvPr>
          <p:cNvCxnSpPr>
            <a:cxnSpLocks/>
          </p:cNvCxnSpPr>
          <p:nvPr/>
        </p:nvCxnSpPr>
        <p:spPr>
          <a:xfrm flipV="1">
            <a:off x="8318473" y="4630340"/>
            <a:ext cx="0" cy="46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A660A6A-03AF-4FB7-BCA0-48DF36D52FC4}"/>
              </a:ext>
            </a:extLst>
          </p:cNvPr>
          <p:cNvSpPr txBox="1"/>
          <p:nvPr/>
        </p:nvSpPr>
        <p:spPr>
          <a:xfrm>
            <a:off x="9400654" y="5546350"/>
            <a:ext cx="112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Roboto Th" pitchFamily="2" charset="0"/>
                <a:ea typeface="Roboto Th" pitchFamily="2" charset="0"/>
              </a:rPr>
              <a:t>KM</a:t>
            </a:r>
            <a:endParaRPr lang="pt-BR" sz="800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EA778E-F010-4797-9B26-6A2B4BE4F2EA}"/>
              </a:ext>
            </a:extLst>
          </p:cNvPr>
          <p:cNvSpPr txBox="1"/>
          <p:nvPr/>
        </p:nvSpPr>
        <p:spPr>
          <a:xfrm>
            <a:off x="8194003" y="2083292"/>
            <a:ext cx="2169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Th" pitchFamily="2" charset="0"/>
                <a:ea typeface="Roboto Th" pitchFamily="2" charset="0"/>
              </a:rPr>
              <a:t>*0.4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76416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3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Algoritmo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9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07258D9-29F2-4688-B536-B2B73E880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6" y="614771"/>
            <a:ext cx="11458108" cy="57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1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A8361B2-3233-4F0E-844C-AEAAA523B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4" y="661580"/>
            <a:ext cx="11040032" cy="51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3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AC96982-71D1-46A4-A982-8E0279CD5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56" y="2099928"/>
            <a:ext cx="11293202" cy="24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3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899E5F-992B-40B4-8FB6-7B6D68ADA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0" y="2421445"/>
            <a:ext cx="11849740" cy="21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1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1F001F-A09F-46EC-B9EC-9DAA79ED2815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Conclusão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3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3403134" y="562139"/>
            <a:ext cx="5385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Sumário</a:t>
            </a:r>
            <a:endParaRPr lang="pt-BR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7B22C0-AF49-4C80-886B-1BF2BB20F189}"/>
              </a:ext>
            </a:extLst>
          </p:cNvPr>
          <p:cNvSpPr txBox="1"/>
          <p:nvPr/>
        </p:nvSpPr>
        <p:spPr>
          <a:xfrm>
            <a:off x="461395" y="2323750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7BD663-F988-46CD-ADCE-5704DF87D8FE}"/>
              </a:ext>
            </a:extLst>
          </p:cNvPr>
          <p:cNvSpPr txBox="1"/>
          <p:nvPr/>
        </p:nvSpPr>
        <p:spPr>
          <a:xfrm>
            <a:off x="461395" y="3003243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Aplicação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647DF8-B2FE-432F-9173-BA46E781101D}"/>
              </a:ext>
            </a:extLst>
          </p:cNvPr>
          <p:cNvSpPr txBox="1"/>
          <p:nvPr/>
        </p:nvSpPr>
        <p:spPr>
          <a:xfrm>
            <a:off x="461395" y="3700640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Execução da Aplicação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196BF8-42AA-4C0D-AA46-DDD35234560B}"/>
              </a:ext>
            </a:extLst>
          </p:cNvPr>
          <p:cNvSpPr txBox="1"/>
          <p:nvPr/>
        </p:nvSpPr>
        <p:spPr>
          <a:xfrm>
            <a:off x="461395" y="4509450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Construção do Algoritmo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E006D9-0A8C-4D77-B77A-AC1F79DE672A}"/>
              </a:ext>
            </a:extLst>
          </p:cNvPr>
          <p:cNvSpPr txBox="1"/>
          <p:nvPr/>
        </p:nvSpPr>
        <p:spPr>
          <a:xfrm>
            <a:off x="461394" y="5271267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0511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1F001F-A09F-46EC-B9EC-9DAA79ED2815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Dúvidas?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91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1F001F-A09F-46EC-B9EC-9DAA79ED2815}"/>
              </a:ext>
            </a:extLst>
          </p:cNvPr>
          <p:cNvSpPr txBox="1"/>
          <p:nvPr/>
        </p:nvSpPr>
        <p:spPr>
          <a:xfrm>
            <a:off x="1981199" y="2271736"/>
            <a:ext cx="82296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Agradecimentos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B511B2-4E3A-4D33-BA45-9560808A8D57}"/>
              </a:ext>
            </a:extLst>
          </p:cNvPr>
          <p:cNvSpPr txBox="1"/>
          <p:nvPr/>
        </p:nvSpPr>
        <p:spPr>
          <a:xfrm>
            <a:off x="1981199" y="3623762"/>
            <a:ext cx="822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Roboto Th" pitchFamily="2" charset="0"/>
                <a:ea typeface="Roboto Th" pitchFamily="2" charset="0"/>
              </a:rPr>
              <a:t>Disponível em: https://github.com/</a:t>
            </a:r>
            <a:r>
              <a:rPr lang="pt-BR" sz="2800" b="1">
                <a:latin typeface="Roboto Th" pitchFamily="2" charset="0"/>
                <a:ea typeface="Roboto Th" pitchFamily="2" charset="0"/>
              </a:rPr>
              <a:t>Marcosnto/AgresteTour</a:t>
            </a:r>
            <a:endParaRPr lang="pt-BR" sz="7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8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O projeto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6849D3-2E0D-4368-908F-EFDF389BE2C6}"/>
              </a:ext>
            </a:extLst>
          </p:cNvPr>
          <p:cNvSpPr txBox="1"/>
          <p:nvPr/>
        </p:nvSpPr>
        <p:spPr>
          <a:xfrm>
            <a:off x="2491529" y="3709896"/>
            <a:ext cx="72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Roboto Th" pitchFamily="2" charset="0"/>
                <a:ea typeface="Roboto Th" pitchFamily="2" charset="0"/>
              </a:rPr>
              <a:t>Agreste Tour</a:t>
            </a:r>
            <a:endParaRPr lang="pt-BR" sz="8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8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232B6A89-4D1B-4D4D-BEA0-7D01DF5E8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4ADBE1DA-CCE4-4073-986E-238C3551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3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09E09F-1272-4978-8D1A-2D012305C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975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345386B-DCF3-4359-8130-6872DDCB2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DDDA0A-7545-41CF-99D3-777DFDFEB6CB}"/>
              </a:ext>
            </a:extLst>
          </p:cNvPr>
          <p:cNvSpPr txBox="1"/>
          <p:nvPr/>
        </p:nvSpPr>
        <p:spPr>
          <a:xfrm>
            <a:off x="-1203721" y="2518150"/>
            <a:ext cx="618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Interface</a:t>
            </a:r>
            <a:endParaRPr lang="pt-BR" b="1" dirty="0">
              <a:latin typeface="Roboto Th" pitchFamily="2" charset="0"/>
              <a:ea typeface="Roboto Th" pitchFamily="2" charset="0"/>
            </a:endParaRPr>
          </a:p>
        </p:txBody>
      </p:sp>
      <p:pic>
        <p:nvPicPr>
          <p:cNvPr id="4" name="Imagem 3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2F656D35-5D70-4145-B737-33C0BF587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70" y="145514"/>
            <a:ext cx="8192856" cy="65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25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DDDA0A-7545-41CF-99D3-777DFDFEB6CB}"/>
              </a:ext>
            </a:extLst>
          </p:cNvPr>
          <p:cNvSpPr txBox="1"/>
          <p:nvPr/>
        </p:nvSpPr>
        <p:spPr>
          <a:xfrm>
            <a:off x="-1203721" y="2518150"/>
            <a:ext cx="618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Interface</a:t>
            </a:r>
            <a:endParaRPr lang="pt-BR" b="1" dirty="0">
              <a:latin typeface="Roboto Th" pitchFamily="2" charset="0"/>
              <a:ea typeface="Roboto Th" pitchFamily="2" charset="0"/>
            </a:endParaRPr>
          </a:p>
        </p:txBody>
      </p:sp>
      <p:pic>
        <p:nvPicPr>
          <p:cNvPr id="4" name="Imagem 3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3586460E-D370-4F71-95CA-94139592E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87" y="162412"/>
            <a:ext cx="8150681" cy="65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96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 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Neto</dc:creator>
  <cp:lastModifiedBy>Marcos Neto</cp:lastModifiedBy>
  <cp:revision>26</cp:revision>
  <dcterms:created xsi:type="dcterms:W3CDTF">2017-07-16T06:59:09Z</dcterms:created>
  <dcterms:modified xsi:type="dcterms:W3CDTF">2017-08-01T13:41:47Z</dcterms:modified>
</cp:coreProperties>
</file>