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5" r:id="rId6"/>
    <p:sldId id="261" r:id="rId7"/>
    <p:sldId id="259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559B3C-16EA-4979-8399-A6FE8961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255137E-9A69-4D22-874B-7FCF982D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173FF94-3355-458E-BFCF-51F94BC4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51B0048-F7F6-4ED2-9444-627DBD9B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756EA1A-8F4F-4929-BE53-B9927B1D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2F21ED-C539-44AB-BB03-7ABDEFC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051B58D-BF5F-4630-B665-EB19537D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41547D6-F393-4F8F-B96F-4C7B7BE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60C9EE4-B421-4FDA-890F-7080E33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74C4D7E-195E-4038-8BBB-B938BAB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489C085-1EC9-4AD3-A36F-141667EA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5E6C28F-3362-4416-8283-4AEF3A2B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AA6558C-FD04-4F38-9576-11886368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897EDFA-B0DC-4563-93DF-45375775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13D03A5-B28B-4E2A-B1A1-FD66E984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8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C531C5-37CC-437B-8BDD-76523E6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44C7B0-BBB7-4B67-869C-59395465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922321-826C-43D5-8C8C-2590D04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B59E392-560F-4F28-8ACE-39414B5F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4F5C599-681D-47F6-9A8A-4CAB5C7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14889B-76A4-4420-AFBD-9953B089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662C339-4734-4E3E-9D02-0A19005B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DA87018-483E-49B0-81B5-64A7E738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6710F82-572A-4C22-B9F5-2E2619D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E0F65E3-C093-4F90-A707-A3802B2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40E22-83E6-48AA-9432-D48870F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50870E8-BADD-4370-A4F2-80DF469A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D0E830E-8042-43F6-8DF5-B442AB77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8227E1E-AEE0-4C26-B629-50BBAD6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D864EFB-3F41-404E-8433-1C52E2B6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5FABCEE-348B-4B69-9083-33626027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0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E90D88-4829-49C5-8D47-49337364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D78E2D4-5F89-41DF-83B2-5C7EB814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20FC190-F7A2-431D-AD24-4181F5A1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34C303E-B8A6-42B7-A0C5-EDE0A1C09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B4FE694-BCE6-43C2-B89F-8820F792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01D0B47-E484-407D-9910-55587131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06A67F2-900D-44C5-9B45-DE99B12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FF77DBBD-4DF3-4224-AEA7-ADB269B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8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57BD7-4AE4-4FD3-8D81-5375B3B4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D525BFD-A181-4E5F-AC1D-37CFC0F8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E25FA66-A384-4B6B-B52F-12420DD4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78C6E8A-6465-4E4F-AEC0-4C50BD1C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4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E21ECEE-4E14-4925-8B20-0710D11D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D98AB9C-EFF6-45E6-91BB-88C70CBD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044B6ED-552E-4855-8942-0B379EC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4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049822-0BF1-49E7-8DEB-68382D8F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26CCFBC-B87A-401D-80B6-8E0E4F64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27B79E4-C3EC-4827-813C-EADB3D95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50A64C0-F7A3-41DF-B2BA-75C3EB5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3DCEDC5-8016-48F5-9F4B-C1CF4D4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5D5A9D5-37CB-4CFA-A177-C9EF35E1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1E0610-5418-42CE-AEBD-8391E17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225E54F6-20DD-4891-BC90-AA4FB480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6F98561-B044-48B5-BE23-FF05D63F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1C52BEB-45F6-45C5-BB49-C32635B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7527DFD-9101-4882-BBA4-D84094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7C04C62-2096-492D-9B60-6CBF388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435F89E-67A7-47A7-B18F-F0030844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8C6E3D9-AFC4-4B74-8960-578C6567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5EF4B1-A18E-4BE2-B920-A61F8CE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5F73-A0B2-4F94-B081-A28629C95DB2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5311A7B-ADCC-4290-A71C-07425387C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C2A743-4191-4A0F-848C-2CAF69ED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210A-08EE-4540-9B3F-9F8357DD9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8DD824-37BD-4CD3-9BBE-DB9F96359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UNIVERSIDADE FEDERAL DE SERGIPE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0131BA-9DE8-4BE0-AF55-84E48D75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817" y="3509963"/>
            <a:ext cx="5075583" cy="1075979"/>
          </a:xfrm>
        </p:spPr>
        <p:txBody>
          <a:bodyPr>
            <a:normAutofit/>
          </a:bodyPr>
          <a:lstStyle/>
          <a:p>
            <a:r>
              <a:rPr lang="pt-BR" dirty="0"/>
              <a:t>SISTEMAS DE INFORMAÇÃO                          </a:t>
            </a:r>
          </a:p>
          <a:p>
            <a:r>
              <a:rPr lang="pt-BR" dirty="0"/>
              <a:t>INTELIGÊNCIA ARTIFICIAL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BC28E24-B33B-44AE-A368-A47782E8E9FB}"/>
              </a:ext>
            </a:extLst>
          </p:cNvPr>
          <p:cNvSpPr txBox="1"/>
          <p:nvPr/>
        </p:nvSpPr>
        <p:spPr>
          <a:xfrm>
            <a:off x="7010400" y="4585942"/>
            <a:ext cx="4664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Docente: Alcides Xavier </a:t>
            </a:r>
            <a:r>
              <a:rPr lang="pt-BR" dirty="0" err="1"/>
              <a:t>Benicasa</a:t>
            </a:r>
            <a:endParaRPr lang="pt-BR" dirty="0"/>
          </a:p>
          <a:p>
            <a:pPr lvl="1"/>
            <a:r>
              <a:rPr lang="pt-BR" dirty="0"/>
              <a:t>Discentes: Edna de Carvalho Andrade</a:t>
            </a:r>
          </a:p>
          <a:p>
            <a:pPr lvl="1"/>
            <a:r>
              <a:rPr lang="pt-BR" dirty="0"/>
              <a:t>	</a:t>
            </a:r>
            <a:r>
              <a:rPr lang="pt-BR" dirty="0"/>
              <a:t>           </a:t>
            </a:r>
            <a:r>
              <a:rPr lang="pt-BR" dirty="0" err="1"/>
              <a:t>kaic</a:t>
            </a:r>
            <a:r>
              <a:rPr lang="pt-BR" dirty="0"/>
              <a:t> de Oliveira </a:t>
            </a:r>
            <a:r>
              <a:rPr lang="pt-BR" dirty="0" smtClean="0"/>
              <a:t>Barros</a:t>
            </a:r>
            <a:endParaRPr lang="pt-BR" dirty="0" smtClean="0"/>
          </a:p>
          <a:p>
            <a:pPr lvl="1"/>
            <a:r>
              <a:rPr lang="pt-BR" dirty="0"/>
              <a:t>	 </a:t>
            </a:r>
            <a:r>
              <a:rPr lang="pt-BR" dirty="0" smtClean="0"/>
              <a:t>          </a:t>
            </a:r>
            <a:r>
              <a:rPr lang="pt-BR" dirty="0" smtClean="0"/>
              <a:t>Marcos </a:t>
            </a:r>
            <a:r>
              <a:rPr lang="pt-BR" dirty="0"/>
              <a:t>Neto Santos</a:t>
            </a:r>
          </a:p>
          <a:p>
            <a:pPr lvl="1"/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307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7AF523-B1F9-4B03-A3BA-442FD041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Resultado de imagem para Obrigado">
            <a:extLst>
              <a:ext uri="{FF2B5EF4-FFF2-40B4-BE49-F238E27FC236}">
                <a16:creationId xmlns:a16="http://schemas.microsoft.com/office/drawing/2014/main" xmlns="" id="{914DA44A-95AC-4D44-B2CC-9DC291EAA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2590070"/>
            <a:ext cx="7144512" cy="28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285017-FD92-4773-8970-A5F035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F25DF22-2B4C-425E-85D3-AE88A208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Paradigma computacional de aprendizagem em que um agente aprendiz procura maximizar uma medida de desempenho baseada nos reforços que recebe ao interagir com um ambiente desconhecido.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agente tem como objetivo aprender de maneira autônoma uma política ótima de atuação, através da interação com o ambiente. </a:t>
            </a:r>
          </a:p>
        </p:txBody>
      </p:sp>
    </p:spTree>
    <p:extLst>
      <p:ext uri="{BB962C8B-B14F-4D97-AF65-F5344CB8AC3E}">
        <p14:creationId xmlns:p14="http://schemas.microsoft.com/office/powerpoint/2010/main" val="39063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285017-FD92-4773-8970-A5F035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F25DF22-2B4C-425E-85D3-AE88A208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Sem a presença de um professor que ensina através de exemplos;</a:t>
            </a:r>
          </a:p>
          <a:p>
            <a:pPr algn="just"/>
            <a:r>
              <a:rPr lang="pt-BR" dirty="0"/>
              <a:t>Na resolução de um problema de aprendizagem por reforço a meta é encontrar uma política ótima</a:t>
            </a:r>
            <a:r>
              <a:rPr lang="pt-BR" dirty="0" smtClean="0"/>
              <a:t>;</a:t>
            </a:r>
          </a:p>
          <a:p>
            <a:pPr algn="just"/>
            <a:r>
              <a:rPr lang="pt-BR" dirty="0"/>
              <a:t>Tal politica deve ser aprendida através de um processo de tentativa e </a:t>
            </a:r>
            <a:r>
              <a:rPr lang="pt-BR" dirty="0" smtClean="0"/>
              <a:t>erro</a:t>
            </a:r>
            <a:r>
              <a:rPr lang="pt-BR" dirty="0"/>
              <a:t>;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285017-FD92-4773-8970-A5F0351E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0293C98-C629-43FF-A8CF-F925F878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257975"/>
            <a:ext cx="8145012" cy="3486637"/>
          </a:xfrm>
        </p:spPr>
      </p:pic>
    </p:spTree>
    <p:extLst>
      <p:ext uri="{BB962C8B-B14F-4D97-AF65-F5344CB8AC3E}">
        <p14:creationId xmlns:p14="http://schemas.microsoft.com/office/powerpoint/2010/main" val="2440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80442-863D-4811-B58F-4A77F77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Q-</a:t>
            </a:r>
            <a:r>
              <a:rPr lang="pt-BR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F53ACB-04EA-4BBE-AA12-905DD846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Desenvolvido por Chris </a:t>
            </a:r>
            <a:r>
              <a:rPr lang="pt-BR" dirty="0" err="1" smtClean="0"/>
              <a:t>Watkins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Considerado </a:t>
            </a:r>
            <a:r>
              <a:rPr lang="pt-BR" dirty="0"/>
              <a:t>uma das mais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importantes </a:t>
            </a:r>
            <a:r>
              <a:rPr lang="pt-BR" dirty="0"/>
              <a:t>contribuições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em </a:t>
            </a:r>
            <a:r>
              <a:rPr lang="pt-BR" dirty="0"/>
              <a:t>aprendizado por </a:t>
            </a:r>
            <a:r>
              <a:rPr lang="pt-BR" dirty="0" smtClean="0"/>
              <a:t>reforço;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C:\Users\kaic\Desktop\Chris Watki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96" y="1282890"/>
            <a:ext cx="3835258" cy="511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880442-863D-4811-B58F-4A77F77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Q-</a:t>
            </a:r>
            <a:r>
              <a:rPr lang="pt-BR" dirty="0" err="1"/>
              <a:t>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F53ACB-04EA-4BBE-AA12-905DD846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função ação-valor Q se aproxima diretamente a função ação-valor ótima, através de atualizações dos pares estado-ação, que são feitas à medida que estes pares são visitados.</a:t>
            </a:r>
          </a:p>
          <a:p>
            <a:endParaRPr lang="pt-BR" dirty="0"/>
          </a:p>
        </p:txBody>
      </p:sp>
      <p:pic>
        <p:nvPicPr>
          <p:cNvPr id="4" name="Imagem 3" descr="C:\Users\Edna\AppData\Local\Microsoft\Windows\INetCache\Content.Word\ss.png">
            <a:extLst>
              <a:ext uri="{FF2B5EF4-FFF2-40B4-BE49-F238E27FC236}">
                <a16:creationId xmlns:a16="http://schemas.microsoft.com/office/drawing/2014/main" xmlns="" id="{C6C05EC4-F4DA-472C-AA49-7F38C2AC3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593348"/>
            <a:ext cx="7292340" cy="185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0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402AE-DD12-4F94-BDEC-290DD0A5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Planta do Shopping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5D90B6C-EF08-4E69-BD7E-6F174061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2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F2835C-740D-4FDA-9631-1AAD6CC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CA607FBC-CA02-4254-965D-78B38622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2" y="365126"/>
            <a:ext cx="6453809" cy="5811838"/>
          </a:xfrm>
        </p:spPr>
      </p:pic>
    </p:spTree>
    <p:extLst>
      <p:ext uri="{BB962C8B-B14F-4D97-AF65-F5344CB8AC3E}">
        <p14:creationId xmlns:p14="http://schemas.microsoft.com/office/powerpoint/2010/main" val="1876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B4F9E6-B4BA-40DF-92D8-83077FE1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41D424-282D-465B-B414-7253C249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180</Words>
  <Application>Microsoft Office PowerPoint</Application>
  <PresentationFormat>Personalizar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UNIVERSIDADE FEDERAL DE SERGIPE</vt:lpstr>
      <vt:lpstr>Aprendizado Por Reforço</vt:lpstr>
      <vt:lpstr>Aprendizado Por Reforço</vt:lpstr>
      <vt:lpstr>Aprendizado Por Reforço</vt:lpstr>
      <vt:lpstr>Algoritmo de Q-learning</vt:lpstr>
      <vt:lpstr>Algoritmo de Q-learning</vt:lpstr>
      <vt:lpstr>Planta do Shopping</vt:lpstr>
      <vt:lpstr>Código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SERGIPE</dc:title>
  <dc:creator>Edna</dc:creator>
  <cp:lastModifiedBy>kaic</cp:lastModifiedBy>
  <cp:revision>7</cp:revision>
  <dcterms:created xsi:type="dcterms:W3CDTF">2017-09-18T18:54:45Z</dcterms:created>
  <dcterms:modified xsi:type="dcterms:W3CDTF">2017-09-24T23:16:05Z</dcterms:modified>
</cp:coreProperties>
</file>