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1F1145-4DA1-8565-9792-DE63A6E9CF5C}" v="626" dt="2023-05-16T16:04:10.724"/>
    <p1510:client id="{996FFD84-FD70-43C9-B334-AF4A64C06A94}" v="478" dt="2023-05-13T15:55:43.663"/>
    <p1510:client id="{DCBEBEB7-95CE-873C-8FA6-418331675564}" v="1" dt="2023-05-19T15:55:46.509"/>
    <p1510:client id="{FFB1A0FB-7C48-0F74-9728-5AC904BEA8CB}" v="155" dt="2023-05-20T09:23:22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51E37E-1C99-4FF0-BAFF-BAC3FD67B00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B1B3CFA-FAE7-499A-BC1E-32A7FC67BA6C}">
      <dgm:prSet/>
      <dgm:spPr/>
      <dgm:t>
        <a:bodyPr/>
        <a:lstStyle/>
        <a:p>
          <a:r>
            <a:rPr lang="en-US"/>
            <a:t>Validar funcionalidad de un programa.</a:t>
          </a:r>
        </a:p>
      </dgm:t>
    </dgm:pt>
    <dgm:pt modelId="{87E95084-4A8A-4EFF-9B83-CA6A5449EFEB}" type="parTrans" cxnId="{B3696D99-9761-4102-BE3C-C8AA512FACE9}">
      <dgm:prSet/>
      <dgm:spPr/>
      <dgm:t>
        <a:bodyPr/>
        <a:lstStyle/>
        <a:p>
          <a:endParaRPr lang="en-US"/>
        </a:p>
      </dgm:t>
    </dgm:pt>
    <dgm:pt modelId="{289782F4-1393-4A8A-AD10-35DE1CDF89AF}" type="sibTrans" cxnId="{B3696D99-9761-4102-BE3C-C8AA512FACE9}">
      <dgm:prSet/>
      <dgm:spPr/>
      <dgm:t>
        <a:bodyPr/>
        <a:lstStyle/>
        <a:p>
          <a:endParaRPr lang="en-US"/>
        </a:p>
      </dgm:t>
    </dgm:pt>
    <dgm:pt modelId="{6E27079F-E614-4CCE-A6B9-BC80303D0C0E}">
      <dgm:prSet/>
      <dgm:spPr/>
      <dgm:t>
        <a:bodyPr/>
        <a:lstStyle/>
        <a:p>
          <a:r>
            <a:rPr lang="en-US"/>
            <a:t>Identificar errores o defectos en el software.</a:t>
          </a:r>
        </a:p>
      </dgm:t>
    </dgm:pt>
    <dgm:pt modelId="{7F6751FB-F371-4270-BB75-4F12F48E5D3A}" type="parTrans" cxnId="{75B0A0AB-1A12-4D8A-B395-83B3C7DFCCE4}">
      <dgm:prSet/>
      <dgm:spPr/>
      <dgm:t>
        <a:bodyPr/>
        <a:lstStyle/>
        <a:p>
          <a:endParaRPr lang="en-US"/>
        </a:p>
      </dgm:t>
    </dgm:pt>
    <dgm:pt modelId="{F79E3587-B7A5-4BD6-A326-CE722BCB1D6B}" type="sibTrans" cxnId="{75B0A0AB-1A12-4D8A-B395-83B3C7DFCCE4}">
      <dgm:prSet/>
      <dgm:spPr/>
      <dgm:t>
        <a:bodyPr/>
        <a:lstStyle/>
        <a:p>
          <a:endParaRPr lang="en-US"/>
        </a:p>
      </dgm:t>
    </dgm:pt>
    <dgm:pt modelId="{A080214B-802F-4F14-A86A-A637F42559BA}">
      <dgm:prSet/>
      <dgm:spPr/>
      <dgm:t>
        <a:bodyPr/>
        <a:lstStyle/>
        <a:p>
          <a:r>
            <a:rPr lang="en-US"/>
            <a:t>Evaluar y verificar el producto.</a:t>
          </a:r>
        </a:p>
      </dgm:t>
    </dgm:pt>
    <dgm:pt modelId="{E6130805-D253-4452-8547-5C256A6FA8AE}" type="parTrans" cxnId="{CD410D86-9318-4DBC-BD5A-E4490B0310E3}">
      <dgm:prSet/>
      <dgm:spPr/>
      <dgm:t>
        <a:bodyPr/>
        <a:lstStyle/>
        <a:p>
          <a:endParaRPr lang="en-US"/>
        </a:p>
      </dgm:t>
    </dgm:pt>
    <dgm:pt modelId="{9BE00DF8-DA96-4F86-B09B-272D1370D0FE}" type="sibTrans" cxnId="{CD410D86-9318-4DBC-BD5A-E4490B0310E3}">
      <dgm:prSet/>
      <dgm:spPr/>
      <dgm:t>
        <a:bodyPr/>
        <a:lstStyle/>
        <a:p>
          <a:endParaRPr lang="en-US"/>
        </a:p>
      </dgm:t>
    </dgm:pt>
    <dgm:pt modelId="{BD7A8AE6-B000-47DF-BEE2-F48D125665D0}" type="pres">
      <dgm:prSet presAssocID="{2551E37E-1C99-4FF0-BAFF-BAC3FD67B00E}" presName="root" presStyleCnt="0">
        <dgm:presLayoutVars>
          <dgm:dir/>
          <dgm:resizeHandles val="exact"/>
        </dgm:presLayoutVars>
      </dgm:prSet>
      <dgm:spPr/>
    </dgm:pt>
    <dgm:pt modelId="{EEC8BF78-6CCA-42A3-96CB-75F21DADB315}" type="pres">
      <dgm:prSet presAssocID="{FB1B3CFA-FAE7-499A-BC1E-32A7FC67BA6C}" presName="compNode" presStyleCnt="0"/>
      <dgm:spPr/>
    </dgm:pt>
    <dgm:pt modelId="{4B4AA6EB-D71E-4924-926B-5681072DEC47}" type="pres">
      <dgm:prSet presAssocID="{FB1B3CFA-FAE7-499A-BC1E-32A7FC67BA6C}" presName="bgRect" presStyleLbl="bgShp" presStyleIdx="0" presStyleCnt="3"/>
      <dgm:spPr/>
    </dgm:pt>
    <dgm:pt modelId="{D3C7302D-E129-42FE-B9C0-AEFE236AFC0E}" type="pres">
      <dgm:prSet presAssocID="{FB1B3CFA-FAE7-499A-BC1E-32A7FC67BA6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A115F546-DE29-45B0-A903-E8E0C952D874}" type="pres">
      <dgm:prSet presAssocID="{FB1B3CFA-FAE7-499A-BC1E-32A7FC67BA6C}" presName="spaceRect" presStyleCnt="0"/>
      <dgm:spPr/>
    </dgm:pt>
    <dgm:pt modelId="{E1DB8FDC-D1B0-4536-ACB4-BD02766794B6}" type="pres">
      <dgm:prSet presAssocID="{FB1B3CFA-FAE7-499A-BC1E-32A7FC67BA6C}" presName="parTx" presStyleLbl="revTx" presStyleIdx="0" presStyleCnt="3">
        <dgm:presLayoutVars>
          <dgm:chMax val="0"/>
          <dgm:chPref val="0"/>
        </dgm:presLayoutVars>
      </dgm:prSet>
      <dgm:spPr/>
    </dgm:pt>
    <dgm:pt modelId="{4AA72E1B-AE55-464F-888A-9E1720129CBB}" type="pres">
      <dgm:prSet presAssocID="{289782F4-1393-4A8A-AD10-35DE1CDF89AF}" presName="sibTrans" presStyleCnt="0"/>
      <dgm:spPr/>
    </dgm:pt>
    <dgm:pt modelId="{36F00DE3-C8E0-4EE8-A31C-32461B1E81CA}" type="pres">
      <dgm:prSet presAssocID="{6E27079F-E614-4CCE-A6B9-BC80303D0C0E}" presName="compNode" presStyleCnt="0"/>
      <dgm:spPr/>
    </dgm:pt>
    <dgm:pt modelId="{50E820D2-BC1A-4EA3-8784-26DA3F57B8E5}" type="pres">
      <dgm:prSet presAssocID="{6E27079F-E614-4CCE-A6B9-BC80303D0C0E}" presName="bgRect" presStyleLbl="bgShp" presStyleIdx="1" presStyleCnt="3"/>
      <dgm:spPr/>
    </dgm:pt>
    <dgm:pt modelId="{FA5E3326-1B16-4E02-9F5B-1B34CA5A13EC}" type="pres">
      <dgm:prSet presAssocID="{6E27079F-E614-4CCE-A6B9-BC80303D0C0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secto"/>
        </a:ext>
      </dgm:extLst>
    </dgm:pt>
    <dgm:pt modelId="{1F4CF4F8-F96E-4FE5-A226-09292DFF2A04}" type="pres">
      <dgm:prSet presAssocID="{6E27079F-E614-4CCE-A6B9-BC80303D0C0E}" presName="spaceRect" presStyleCnt="0"/>
      <dgm:spPr/>
    </dgm:pt>
    <dgm:pt modelId="{753564F3-AB13-4B52-A350-D2E27C0DDC83}" type="pres">
      <dgm:prSet presAssocID="{6E27079F-E614-4CCE-A6B9-BC80303D0C0E}" presName="parTx" presStyleLbl="revTx" presStyleIdx="1" presStyleCnt="3">
        <dgm:presLayoutVars>
          <dgm:chMax val="0"/>
          <dgm:chPref val="0"/>
        </dgm:presLayoutVars>
      </dgm:prSet>
      <dgm:spPr/>
    </dgm:pt>
    <dgm:pt modelId="{F30846E6-6637-476F-BE39-3092553A5B5B}" type="pres">
      <dgm:prSet presAssocID="{F79E3587-B7A5-4BD6-A326-CE722BCB1D6B}" presName="sibTrans" presStyleCnt="0"/>
      <dgm:spPr/>
    </dgm:pt>
    <dgm:pt modelId="{4D5B05DE-5C23-4DEE-9B57-6D408E93E00E}" type="pres">
      <dgm:prSet presAssocID="{A080214B-802F-4F14-A86A-A637F42559BA}" presName="compNode" presStyleCnt="0"/>
      <dgm:spPr/>
    </dgm:pt>
    <dgm:pt modelId="{B4D1B483-3E2E-4138-8731-19357C8DF491}" type="pres">
      <dgm:prSet presAssocID="{A080214B-802F-4F14-A86A-A637F42559BA}" presName="bgRect" presStyleLbl="bgShp" presStyleIdx="2" presStyleCnt="3"/>
      <dgm:spPr/>
    </dgm:pt>
    <dgm:pt modelId="{3FDE504E-4711-4CCF-AC85-F4A8BDC2A6EB}" type="pres">
      <dgm:prSet presAssocID="{A080214B-802F-4F14-A86A-A637F42559B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BBC35D3C-0E34-4E70-A4D5-40479F22DF88}" type="pres">
      <dgm:prSet presAssocID="{A080214B-802F-4F14-A86A-A637F42559BA}" presName="spaceRect" presStyleCnt="0"/>
      <dgm:spPr/>
    </dgm:pt>
    <dgm:pt modelId="{821B32B0-9D63-466C-9B17-5C8AEF8FB51A}" type="pres">
      <dgm:prSet presAssocID="{A080214B-802F-4F14-A86A-A637F42559B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C06B060-99A1-466C-87BB-8726B6B25819}" type="presOf" srcId="{FB1B3CFA-FAE7-499A-BC1E-32A7FC67BA6C}" destId="{E1DB8FDC-D1B0-4536-ACB4-BD02766794B6}" srcOrd="0" destOrd="0" presId="urn:microsoft.com/office/officeart/2018/2/layout/IconVerticalSolidList"/>
    <dgm:cxn modelId="{CD410D86-9318-4DBC-BD5A-E4490B0310E3}" srcId="{2551E37E-1C99-4FF0-BAFF-BAC3FD67B00E}" destId="{A080214B-802F-4F14-A86A-A637F42559BA}" srcOrd="2" destOrd="0" parTransId="{E6130805-D253-4452-8547-5C256A6FA8AE}" sibTransId="{9BE00DF8-DA96-4F86-B09B-272D1370D0FE}"/>
    <dgm:cxn modelId="{B3696D99-9761-4102-BE3C-C8AA512FACE9}" srcId="{2551E37E-1C99-4FF0-BAFF-BAC3FD67B00E}" destId="{FB1B3CFA-FAE7-499A-BC1E-32A7FC67BA6C}" srcOrd="0" destOrd="0" parTransId="{87E95084-4A8A-4EFF-9B83-CA6A5449EFEB}" sibTransId="{289782F4-1393-4A8A-AD10-35DE1CDF89AF}"/>
    <dgm:cxn modelId="{75B0A0AB-1A12-4D8A-B395-83B3C7DFCCE4}" srcId="{2551E37E-1C99-4FF0-BAFF-BAC3FD67B00E}" destId="{6E27079F-E614-4CCE-A6B9-BC80303D0C0E}" srcOrd="1" destOrd="0" parTransId="{7F6751FB-F371-4270-BB75-4F12F48E5D3A}" sibTransId="{F79E3587-B7A5-4BD6-A326-CE722BCB1D6B}"/>
    <dgm:cxn modelId="{E0DF59BB-63CC-4407-8D2A-84F04B079E61}" type="presOf" srcId="{A080214B-802F-4F14-A86A-A637F42559BA}" destId="{821B32B0-9D63-466C-9B17-5C8AEF8FB51A}" srcOrd="0" destOrd="0" presId="urn:microsoft.com/office/officeart/2018/2/layout/IconVerticalSolidList"/>
    <dgm:cxn modelId="{B017B5CC-5EC4-4DF7-A96A-91BEFB65F0B9}" type="presOf" srcId="{2551E37E-1C99-4FF0-BAFF-BAC3FD67B00E}" destId="{BD7A8AE6-B000-47DF-BEE2-F48D125665D0}" srcOrd="0" destOrd="0" presId="urn:microsoft.com/office/officeart/2018/2/layout/IconVerticalSolidList"/>
    <dgm:cxn modelId="{7D8717DC-2570-4FC2-9C06-F40838F1C994}" type="presOf" srcId="{6E27079F-E614-4CCE-A6B9-BC80303D0C0E}" destId="{753564F3-AB13-4B52-A350-D2E27C0DDC83}" srcOrd="0" destOrd="0" presId="urn:microsoft.com/office/officeart/2018/2/layout/IconVerticalSolidList"/>
    <dgm:cxn modelId="{05DD5410-E84B-48CF-89AF-2F1FE544C21C}" type="presParOf" srcId="{BD7A8AE6-B000-47DF-BEE2-F48D125665D0}" destId="{EEC8BF78-6CCA-42A3-96CB-75F21DADB315}" srcOrd="0" destOrd="0" presId="urn:microsoft.com/office/officeart/2018/2/layout/IconVerticalSolidList"/>
    <dgm:cxn modelId="{BB77EFA2-D036-40DD-97E0-E13F6408AB2C}" type="presParOf" srcId="{EEC8BF78-6CCA-42A3-96CB-75F21DADB315}" destId="{4B4AA6EB-D71E-4924-926B-5681072DEC47}" srcOrd="0" destOrd="0" presId="urn:microsoft.com/office/officeart/2018/2/layout/IconVerticalSolidList"/>
    <dgm:cxn modelId="{3A687C60-4C28-4C6A-9526-5790EAD4995E}" type="presParOf" srcId="{EEC8BF78-6CCA-42A3-96CB-75F21DADB315}" destId="{D3C7302D-E129-42FE-B9C0-AEFE236AFC0E}" srcOrd="1" destOrd="0" presId="urn:microsoft.com/office/officeart/2018/2/layout/IconVerticalSolidList"/>
    <dgm:cxn modelId="{3EB8E091-C7B9-4109-BB46-8B6175407911}" type="presParOf" srcId="{EEC8BF78-6CCA-42A3-96CB-75F21DADB315}" destId="{A115F546-DE29-45B0-A903-E8E0C952D874}" srcOrd="2" destOrd="0" presId="urn:microsoft.com/office/officeart/2018/2/layout/IconVerticalSolidList"/>
    <dgm:cxn modelId="{885EC51B-965A-46F7-B711-BCDCF88FA242}" type="presParOf" srcId="{EEC8BF78-6CCA-42A3-96CB-75F21DADB315}" destId="{E1DB8FDC-D1B0-4536-ACB4-BD02766794B6}" srcOrd="3" destOrd="0" presId="urn:microsoft.com/office/officeart/2018/2/layout/IconVerticalSolidList"/>
    <dgm:cxn modelId="{3825E572-DE15-4DED-BB21-17B70750D26B}" type="presParOf" srcId="{BD7A8AE6-B000-47DF-BEE2-F48D125665D0}" destId="{4AA72E1B-AE55-464F-888A-9E1720129CBB}" srcOrd="1" destOrd="0" presId="urn:microsoft.com/office/officeart/2018/2/layout/IconVerticalSolidList"/>
    <dgm:cxn modelId="{55A47A43-158E-4A54-9342-A0583D0AFC2C}" type="presParOf" srcId="{BD7A8AE6-B000-47DF-BEE2-F48D125665D0}" destId="{36F00DE3-C8E0-4EE8-A31C-32461B1E81CA}" srcOrd="2" destOrd="0" presId="urn:microsoft.com/office/officeart/2018/2/layout/IconVerticalSolidList"/>
    <dgm:cxn modelId="{31980DC6-C1C0-4F2C-95D8-AA80A7E8575D}" type="presParOf" srcId="{36F00DE3-C8E0-4EE8-A31C-32461B1E81CA}" destId="{50E820D2-BC1A-4EA3-8784-26DA3F57B8E5}" srcOrd="0" destOrd="0" presId="urn:microsoft.com/office/officeart/2018/2/layout/IconVerticalSolidList"/>
    <dgm:cxn modelId="{CC46C6FE-33A0-4A6F-9BDE-7918350A91C2}" type="presParOf" srcId="{36F00DE3-C8E0-4EE8-A31C-32461B1E81CA}" destId="{FA5E3326-1B16-4E02-9F5B-1B34CA5A13EC}" srcOrd="1" destOrd="0" presId="urn:microsoft.com/office/officeart/2018/2/layout/IconVerticalSolidList"/>
    <dgm:cxn modelId="{5846B491-4497-4E69-BDCD-9EAAB874715B}" type="presParOf" srcId="{36F00DE3-C8E0-4EE8-A31C-32461B1E81CA}" destId="{1F4CF4F8-F96E-4FE5-A226-09292DFF2A04}" srcOrd="2" destOrd="0" presId="urn:microsoft.com/office/officeart/2018/2/layout/IconVerticalSolidList"/>
    <dgm:cxn modelId="{E20B2A7B-B420-4EAE-A098-099A31AACE32}" type="presParOf" srcId="{36F00DE3-C8E0-4EE8-A31C-32461B1E81CA}" destId="{753564F3-AB13-4B52-A350-D2E27C0DDC83}" srcOrd="3" destOrd="0" presId="urn:microsoft.com/office/officeart/2018/2/layout/IconVerticalSolidList"/>
    <dgm:cxn modelId="{6960836E-F497-4CD3-B9E4-CB824198E605}" type="presParOf" srcId="{BD7A8AE6-B000-47DF-BEE2-F48D125665D0}" destId="{F30846E6-6637-476F-BE39-3092553A5B5B}" srcOrd="3" destOrd="0" presId="urn:microsoft.com/office/officeart/2018/2/layout/IconVerticalSolidList"/>
    <dgm:cxn modelId="{E197DC50-4FCC-4B99-A420-2C902132DA65}" type="presParOf" srcId="{BD7A8AE6-B000-47DF-BEE2-F48D125665D0}" destId="{4D5B05DE-5C23-4DEE-9B57-6D408E93E00E}" srcOrd="4" destOrd="0" presId="urn:microsoft.com/office/officeart/2018/2/layout/IconVerticalSolidList"/>
    <dgm:cxn modelId="{E426B367-42AA-4792-8372-BAFBC46DDCB5}" type="presParOf" srcId="{4D5B05DE-5C23-4DEE-9B57-6D408E93E00E}" destId="{B4D1B483-3E2E-4138-8731-19357C8DF491}" srcOrd="0" destOrd="0" presId="urn:microsoft.com/office/officeart/2018/2/layout/IconVerticalSolidList"/>
    <dgm:cxn modelId="{43F1CB07-55D7-4FE5-B8C1-00F6D0B25E14}" type="presParOf" srcId="{4D5B05DE-5C23-4DEE-9B57-6D408E93E00E}" destId="{3FDE504E-4711-4CCF-AC85-F4A8BDC2A6EB}" srcOrd="1" destOrd="0" presId="urn:microsoft.com/office/officeart/2018/2/layout/IconVerticalSolidList"/>
    <dgm:cxn modelId="{A72399C7-7554-4EFC-9270-46D03E87B3CB}" type="presParOf" srcId="{4D5B05DE-5C23-4DEE-9B57-6D408E93E00E}" destId="{BBC35D3C-0E34-4E70-A4D5-40479F22DF88}" srcOrd="2" destOrd="0" presId="urn:microsoft.com/office/officeart/2018/2/layout/IconVerticalSolidList"/>
    <dgm:cxn modelId="{0C00F1D1-503D-404F-B8DF-83443F91903E}" type="presParOf" srcId="{4D5B05DE-5C23-4DEE-9B57-6D408E93E00E}" destId="{821B32B0-9D63-466C-9B17-5C8AEF8FB5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C00C87-DBE9-4B35-AF52-97134BDF82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BC8ACEB-2451-443C-B050-3D105D325B58}">
      <dgm:prSet/>
      <dgm:spPr/>
      <dgm:t>
        <a:bodyPr/>
        <a:lstStyle/>
        <a:p>
          <a:r>
            <a:rPr lang="en-US"/>
            <a:t>TDD: prueba antes del código y pruebas unitarias.</a:t>
          </a:r>
        </a:p>
      </dgm:t>
    </dgm:pt>
    <dgm:pt modelId="{1AB1E408-CD00-491B-9446-BFE73AA216E0}" type="parTrans" cxnId="{37BFF888-D2D0-424C-801C-1D59AAFC5B9D}">
      <dgm:prSet/>
      <dgm:spPr/>
      <dgm:t>
        <a:bodyPr/>
        <a:lstStyle/>
        <a:p>
          <a:endParaRPr lang="en-US"/>
        </a:p>
      </dgm:t>
    </dgm:pt>
    <dgm:pt modelId="{6C5A38F3-9526-4E63-9B9A-8EF4A9F8E3FB}" type="sibTrans" cxnId="{37BFF888-D2D0-424C-801C-1D59AAFC5B9D}">
      <dgm:prSet/>
      <dgm:spPr/>
      <dgm:t>
        <a:bodyPr/>
        <a:lstStyle/>
        <a:p>
          <a:endParaRPr lang="en-US"/>
        </a:p>
      </dgm:t>
    </dgm:pt>
    <dgm:pt modelId="{6E7E3E09-0C90-49BE-A2AB-95B2C027EC2A}">
      <dgm:prSet/>
      <dgm:spPr/>
      <dgm:t>
        <a:bodyPr/>
        <a:lstStyle/>
        <a:p>
          <a:r>
            <a:rPr lang="en-US"/>
            <a:t>BDD: comportamiento de una funcionalidad de la aplicacion. </a:t>
          </a:r>
        </a:p>
      </dgm:t>
    </dgm:pt>
    <dgm:pt modelId="{BA3AC9A7-DEBC-4542-85EE-48C2858CBCD5}" type="parTrans" cxnId="{5380616E-9313-44B4-AEBF-E0B595996F6E}">
      <dgm:prSet/>
      <dgm:spPr/>
      <dgm:t>
        <a:bodyPr/>
        <a:lstStyle/>
        <a:p>
          <a:endParaRPr lang="en-US"/>
        </a:p>
      </dgm:t>
    </dgm:pt>
    <dgm:pt modelId="{3F9FCA66-3237-4A01-A317-FC8130DB7680}" type="sibTrans" cxnId="{5380616E-9313-44B4-AEBF-E0B595996F6E}">
      <dgm:prSet/>
      <dgm:spPr/>
      <dgm:t>
        <a:bodyPr/>
        <a:lstStyle/>
        <a:p>
          <a:endParaRPr lang="en-US"/>
        </a:p>
      </dgm:t>
    </dgm:pt>
    <dgm:pt modelId="{79CBDF7F-EE31-4AD2-9E21-83463475BDB6}" type="pres">
      <dgm:prSet presAssocID="{87C00C87-DBE9-4B35-AF52-97134BDF829A}" presName="root" presStyleCnt="0">
        <dgm:presLayoutVars>
          <dgm:dir/>
          <dgm:resizeHandles val="exact"/>
        </dgm:presLayoutVars>
      </dgm:prSet>
      <dgm:spPr/>
    </dgm:pt>
    <dgm:pt modelId="{DDD01C26-DE1D-4BBA-9797-218247EC269E}" type="pres">
      <dgm:prSet presAssocID="{7BC8ACEB-2451-443C-B050-3D105D325B58}" presName="compNode" presStyleCnt="0"/>
      <dgm:spPr/>
    </dgm:pt>
    <dgm:pt modelId="{A859A897-E1E8-4E18-A4CE-47CD3B29F17F}" type="pres">
      <dgm:prSet presAssocID="{7BC8ACEB-2451-443C-B050-3D105D325B58}" presName="bgRect" presStyleLbl="bgShp" presStyleIdx="0" presStyleCnt="2"/>
      <dgm:spPr/>
    </dgm:pt>
    <dgm:pt modelId="{352098D6-3766-4520-A7A1-B7F8910773E2}" type="pres">
      <dgm:prSet presAssocID="{7BC8ACEB-2451-443C-B050-3D105D325B5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5BF06320-01E4-417B-AF44-39B40CC52460}" type="pres">
      <dgm:prSet presAssocID="{7BC8ACEB-2451-443C-B050-3D105D325B58}" presName="spaceRect" presStyleCnt="0"/>
      <dgm:spPr/>
    </dgm:pt>
    <dgm:pt modelId="{8597A9A0-F18A-48F6-928E-375914234F41}" type="pres">
      <dgm:prSet presAssocID="{7BC8ACEB-2451-443C-B050-3D105D325B58}" presName="parTx" presStyleLbl="revTx" presStyleIdx="0" presStyleCnt="2">
        <dgm:presLayoutVars>
          <dgm:chMax val="0"/>
          <dgm:chPref val="0"/>
        </dgm:presLayoutVars>
      </dgm:prSet>
      <dgm:spPr/>
    </dgm:pt>
    <dgm:pt modelId="{42A7A19E-C188-4BC5-B531-8BDB2EC4CB25}" type="pres">
      <dgm:prSet presAssocID="{6C5A38F3-9526-4E63-9B9A-8EF4A9F8E3FB}" presName="sibTrans" presStyleCnt="0"/>
      <dgm:spPr/>
    </dgm:pt>
    <dgm:pt modelId="{2AF5C577-77D3-49A4-A5AB-FEE4DBC5B683}" type="pres">
      <dgm:prSet presAssocID="{6E7E3E09-0C90-49BE-A2AB-95B2C027EC2A}" presName="compNode" presStyleCnt="0"/>
      <dgm:spPr/>
    </dgm:pt>
    <dgm:pt modelId="{82B4C0A2-2EC9-40F4-BD91-7BF4549DDF7D}" type="pres">
      <dgm:prSet presAssocID="{6E7E3E09-0C90-49BE-A2AB-95B2C027EC2A}" presName="bgRect" presStyleLbl="bgShp" presStyleIdx="1" presStyleCnt="2"/>
      <dgm:spPr/>
    </dgm:pt>
    <dgm:pt modelId="{68F39E02-005C-44B7-BC2F-1CCB8AAA937D}" type="pres">
      <dgm:prSet presAssocID="{6E7E3E09-0C90-49BE-A2AB-95B2C027EC2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69DA1A7E-BF38-4498-A32A-87351BED0366}" type="pres">
      <dgm:prSet presAssocID="{6E7E3E09-0C90-49BE-A2AB-95B2C027EC2A}" presName="spaceRect" presStyleCnt="0"/>
      <dgm:spPr/>
    </dgm:pt>
    <dgm:pt modelId="{56FDDCFA-8B45-4655-8B63-D5A3D5A15469}" type="pres">
      <dgm:prSet presAssocID="{6E7E3E09-0C90-49BE-A2AB-95B2C027EC2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380616E-9313-44B4-AEBF-E0B595996F6E}" srcId="{87C00C87-DBE9-4B35-AF52-97134BDF829A}" destId="{6E7E3E09-0C90-49BE-A2AB-95B2C027EC2A}" srcOrd="1" destOrd="0" parTransId="{BA3AC9A7-DEBC-4542-85EE-48C2858CBCD5}" sibTransId="{3F9FCA66-3237-4A01-A317-FC8130DB7680}"/>
    <dgm:cxn modelId="{C1519377-5392-47CF-AD0C-70DA9F7AFC08}" type="presOf" srcId="{7BC8ACEB-2451-443C-B050-3D105D325B58}" destId="{8597A9A0-F18A-48F6-928E-375914234F41}" srcOrd="0" destOrd="0" presId="urn:microsoft.com/office/officeart/2018/2/layout/IconVerticalSolidList"/>
    <dgm:cxn modelId="{37BFF888-D2D0-424C-801C-1D59AAFC5B9D}" srcId="{87C00C87-DBE9-4B35-AF52-97134BDF829A}" destId="{7BC8ACEB-2451-443C-B050-3D105D325B58}" srcOrd="0" destOrd="0" parTransId="{1AB1E408-CD00-491B-9446-BFE73AA216E0}" sibTransId="{6C5A38F3-9526-4E63-9B9A-8EF4A9F8E3FB}"/>
    <dgm:cxn modelId="{46007F8B-C4AD-4865-A01B-36C2A909DAF5}" type="presOf" srcId="{6E7E3E09-0C90-49BE-A2AB-95B2C027EC2A}" destId="{56FDDCFA-8B45-4655-8B63-D5A3D5A15469}" srcOrd="0" destOrd="0" presId="urn:microsoft.com/office/officeart/2018/2/layout/IconVerticalSolidList"/>
    <dgm:cxn modelId="{5D5228FC-6F5E-418B-A1D7-43A66E9C743E}" type="presOf" srcId="{87C00C87-DBE9-4B35-AF52-97134BDF829A}" destId="{79CBDF7F-EE31-4AD2-9E21-83463475BDB6}" srcOrd="0" destOrd="0" presId="urn:microsoft.com/office/officeart/2018/2/layout/IconVerticalSolidList"/>
    <dgm:cxn modelId="{AB352EE4-EE6F-400B-A537-DBE47CCE113B}" type="presParOf" srcId="{79CBDF7F-EE31-4AD2-9E21-83463475BDB6}" destId="{DDD01C26-DE1D-4BBA-9797-218247EC269E}" srcOrd="0" destOrd="0" presId="urn:microsoft.com/office/officeart/2018/2/layout/IconVerticalSolidList"/>
    <dgm:cxn modelId="{B8B534F7-60FA-47F4-B55A-339F2A427C16}" type="presParOf" srcId="{DDD01C26-DE1D-4BBA-9797-218247EC269E}" destId="{A859A897-E1E8-4E18-A4CE-47CD3B29F17F}" srcOrd="0" destOrd="0" presId="urn:microsoft.com/office/officeart/2018/2/layout/IconVerticalSolidList"/>
    <dgm:cxn modelId="{0221FC60-F1B3-44A0-BE5F-DBBD0E1B65C1}" type="presParOf" srcId="{DDD01C26-DE1D-4BBA-9797-218247EC269E}" destId="{352098D6-3766-4520-A7A1-B7F8910773E2}" srcOrd="1" destOrd="0" presId="urn:microsoft.com/office/officeart/2018/2/layout/IconVerticalSolidList"/>
    <dgm:cxn modelId="{21114C49-6B29-4C1D-B55B-90B6EE70C957}" type="presParOf" srcId="{DDD01C26-DE1D-4BBA-9797-218247EC269E}" destId="{5BF06320-01E4-417B-AF44-39B40CC52460}" srcOrd="2" destOrd="0" presId="urn:microsoft.com/office/officeart/2018/2/layout/IconVerticalSolidList"/>
    <dgm:cxn modelId="{D1F32816-CD33-441F-B2B6-5B9CE422C1EC}" type="presParOf" srcId="{DDD01C26-DE1D-4BBA-9797-218247EC269E}" destId="{8597A9A0-F18A-48F6-928E-375914234F41}" srcOrd="3" destOrd="0" presId="urn:microsoft.com/office/officeart/2018/2/layout/IconVerticalSolidList"/>
    <dgm:cxn modelId="{BA714E64-283E-40A5-8DA7-7A39FAC01BFF}" type="presParOf" srcId="{79CBDF7F-EE31-4AD2-9E21-83463475BDB6}" destId="{42A7A19E-C188-4BC5-B531-8BDB2EC4CB25}" srcOrd="1" destOrd="0" presId="urn:microsoft.com/office/officeart/2018/2/layout/IconVerticalSolidList"/>
    <dgm:cxn modelId="{12C44274-E59B-40BF-B76F-7E381D348E6F}" type="presParOf" srcId="{79CBDF7F-EE31-4AD2-9E21-83463475BDB6}" destId="{2AF5C577-77D3-49A4-A5AB-FEE4DBC5B683}" srcOrd="2" destOrd="0" presId="urn:microsoft.com/office/officeart/2018/2/layout/IconVerticalSolidList"/>
    <dgm:cxn modelId="{AE9496A6-CFBA-4E79-B0FE-E9FC96D78A22}" type="presParOf" srcId="{2AF5C577-77D3-49A4-A5AB-FEE4DBC5B683}" destId="{82B4C0A2-2EC9-40F4-BD91-7BF4549DDF7D}" srcOrd="0" destOrd="0" presId="urn:microsoft.com/office/officeart/2018/2/layout/IconVerticalSolidList"/>
    <dgm:cxn modelId="{B1922554-9397-43DB-9718-56D6FF02EEF2}" type="presParOf" srcId="{2AF5C577-77D3-49A4-A5AB-FEE4DBC5B683}" destId="{68F39E02-005C-44B7-BC2F-1CCB8AAA937D}" srcOrd="1" destOrd="0" presId="urn:microsoft.com/office/officeart/2018/2/layout/IconVerticalSolidList"/>
    <dgm:cxn modelId="{F007B519-3329-467E-8718-CAAC0BDAE7F8}" type="presParOf" srcId="{2AF5C577-77D3-49A4-A5AB-FEE4DBC5B683}" destId="{69DA1A7E-BF38-4498-A32A-87351BED0366}" srcOrd="2" destOrd="0" presId="urn:microsoft.com/office/officeart/2018/2/layout/IconVerticalSolidList"/>
    <dgm:cxn modelId="{E4EC869C-9F69-48C0-B597-7B271520E01F}" type="presParOf" srcId="{2AF5C577-77D3-49A4-A5AB-FEE4DBC5B683}" destId="{56FDDCFA-8B45-4655-8B63-D5A3D5A154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8C81C6-5913-49D4-AD2D-DF9ED003C47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924AD4A-7015-4BA4-96AF-0D4EC42CD09D}">
      <dgm:prSet/>
      <dgm:spPr/>
      <dgm:t>
        <a:bodyPr/>
        <a:lstStyle/>
        <a:p>
          <a:r>
            <a:rPr lang="en-US"/>
            <a:t>JUnit 5</a:t>
          </a:r>
        </a:p>
      </dgm:t>
    </dgm:pt>
    <dgm:pt modelId="{AE5648F8-3349-466A-8DE1-570F8322B3D3}" type="parTrans" cxnId="{AEBAB03A-B06A-40BD-9CF7-832223623B48}">
      <dgm:prSet/>
      <dgm:spPr/>
      <dgm:t>
        <a:bodyPr/>
        <a:lstStyle/>
        <a:p>
          <a:endParaRPr lang="en-US"/>
        </a:p>
      </dgm:t>
    </dgm:pt>
    <dgm:pt modelId="{2F347489-CBBB-4AFD-9979-3432C1C617BF}" type="sibTrans" cxnId="{AEBAB03A-B06A-40BD-9CF7-832223623B48}">
      <dgm:prSet/>
      <dgm:spPr/>
      <dgm:t>
        <a:bodyPr/>
        <a:lstStyle/>
        <a:p>
          <a:endParaRPr lang="en-US"/>
        </a:p>
      </dgm:t>
    </dgm:pt>
    <dgm:pt modelId="{29E81FB4-4DA8-437A-A0DB-E70829B1A7E6}">
      <dgm:prSet/>
      <dgm:spPr/>
      <dgm:t>
        <a:bodyPr/>
        <a:lstStyle/>
        <a:p>
          <a:r>
            <a:rPr lang="en-US"/>
            <a:t>Selenium</a:t>
          </a:r>
        </a:p>
      </dgm:t>
    </dgm:pt>
    <dgm:pt modelId="{1CDFA81C-EE29-41D6-8C02-F2083DC0AEDE}" type="parTrans" cxnId="{703DCB2B-6370-44A2-B24A-2EA27D2085ED}">
      <dgm:prSet/>
      <dgm:spPr/>
      <dgm:t>
        <a:bodyPr/>
        <a:lstStyle/>
        <a:p>
          <a:endParaRPr lang="en-US"/>
        </a:p>
      </dgm:t>
    </dgm:pt>
    <dgm:pt modelId="{0F55D679-EA08-4456-A76A-809DB2B96275}" type="sibTrans" cxnId="{703DCB2B-6370-44A2-B24A-2EA27D2085ED}">
      <dgm:prSet/>
      <dgm:spPr/>
      <dgm:t>
        <a:bodyPr/>
        <a:lstStyle/>
        <a:p>
          <a:endParaRPr lang="en-US"/>
        </a:p>
      </dgm:t>
    </dgm:pt>
    <dgm:pt modelId="{729E781F-F9A7-46CD-B37E-F16109DA2A7C}">
      <dgm:prSet/>
      <dgm:spPr/>
      <dgm:t>
        <a:bodyPr/>
        <a:lstStyle/>
        <a:p>
          <a:r>
            <a:rPr lang="en-US"/>
            <a:t>Cucumber</a:t>
          </a:r>
        </a:p>
      </dgm:t>
    </dgm:pt>
    <dgm:pt modelId="{6BB10161-B739-41F4-8A2D-DC9B90563A02}" type="parTrans" cxnId="{8C8052F3-01E2-4447-B1C1-F08AF5FEC036}">
      <dgm:prSet/>
      <dgm:spPr/>
      <dgm:t>
        <a:bodyPr/>
        <a:lstStyle/>
        <a:p>
          <a:endParaRPr lang="en-US"/>
        </a:p>
      </dgm:t>
    </dgm:pt>
    <dgm:pt modelId="{D9083ED4-4916-4DD2-A364-15016007D7F0}" type="sibTrans" cxnId="{8C8052F3-01E2-4447-B1C1-F08AF5FEC036}">
      <dgm:prSet/>
      <dgm:spPr/>
      <dgm:t>
        <a:bodyPr/>
        <a:lstStyle/>
        <a:p>
          <a:endParaRPr lang="en-US"/>
        </a:p>
      </dgm:t>
    </dgm:pt>
    <dgm:pt modelId="{36502464-62B2-41BE-954D-E61AE007FE4F}">
      <dgm:prSet/>
      <dgm:spPr/>
      <dgm:t>
        <a:bodyPr/>
        <a:lstStyle/>
        <a:p>
          <a:r>
            <a:rPr lang="en-US"/>
            <a:t>Serenity</a:t>
          </a:r>
        </a:p>
      </dgm:t>
    </dgm:pt>
    <dgm:pt modelId="{44F57259-940B-46C5-8997-5950C4B9765F}" type="parTrans" cxnId="{AFE299DE-30EB-4AA0-91E7-A615F7E64DF6}">
      <dgm:prSet/>
      <dgm:spPr/>
      <dgm:t>
        <a:bodyPr/>
        <a:lstStyle/>
        <a:p>
          <a:endParaRPr lang="en-US"/>
        </a:p>
      </dgm:t>
    </dgm:pt>
    <dgm:pt modelId="{DC5C9F37-48C0-417A-9412-51910B73C0E5}" type="sibTrans" cxnId="{AFE299DE-30EB-4AA0-91E7-A615F7E64DF6}">
      <dgm:prSet/>
      <dgm:spPr/>
      <dgm:t>
        <a:bodyPr/>
        <a:lstStyle/>
        <a:p>
          <a:endParaRPr lang="en-US"/>
        </a:p>
      </dgm:t>
    </dgm:pt>
    <dgm:pt modelId="{9779060E-BFF8-4104-BFE7-5212C8D772E8}" type="pres">
      <dgm:prSet presAssocID="{198C81C6-5913-49D4-AD2D-DF9ED003C476}" presName="linear" presStyleCnt="0">
        <dgm:presLayoutVars>
          <dgm:animLvl val="lvl"/>
          <dgm:resizeHandles val="exact"/>
        </dgm:presLayoutVars>
      </dgm:prSet>
      <dgm:spPr/>
    </dgm:pt>
    <dgm:pt modelId="{913E89CB-94B4-4AC2-AEA0-BFC4C6492CF4}" type="pres">
      <dgm:prSet presAssocID="{F924AD4A-7015-4BA4-96AF-0D4EC42CD09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AE9536C-1931-4878-8F27-289B0B17C2BF}" type="pres">
      <dgm:prSet presAssocID="{2F347489-CBBB-4AFD-9979-3432C1C617BF}" presName="spacer" presStyleCnt="0"/>
      <dgm:spPr/>
    </dgm:pt>
    <dgm:pt modelId="{C0DAB0D5-110C-48DB-9895-0E2196F66163}" type="pres">
      <dgm:prSet presAssocID="{29E81FB4-4DA8-437A-A0DB-E70829B1A7E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DCFD18B-0DEC-4307-A602-DE257BC3FB65}" type="pres">
      <dgm:prSet presAssocID="{0F55D679-EA08-4456-A76A-809DB2B96275}" presName="spacer" presStyleCnt="0"/>
      <dgm:spPr/>
    </dgm:pt>
    <dgm:pt modelId="{2373A364-0849-4DD1-A5E8-BEF90E3BB4D4}" type="pres">
      <dgm:prSet presAssocID="{729E781F-F9A7-46CD-B37E-F16109DA2A7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AAB6487-D137-4FCE-A149-90B52E74A35E}" type="pres">
      <dgm:prSet presAssocID="{D9083ED4-4916-4DD2-A364-15016007D7F0}" presName="spacer" presStyleCnt="0"/>
      <dgm:spPr/>
    </dgm:pt>
    <dgm:pt modelId="{6B3442A5-D083-464B-B7B9-2FF2E194B2BB}" type="pres">
      <dgm:prSet presAssocID="{36502464-62B2-41BE-954D-E61AE007FE4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03DCB2B-6370-44A2-B24A-2EA27D2085ED}" srcId="{198C81C6-5913-49D4-AD2D-DF9ED003C476}" destId="{29E81FB4-4DA8-437A-A0DB-E70829B1A7E6}" srcOrd="1" destOrd="0" parTransId="{1CDFA81C-EE29-41D6-8C02-F2083DC0AEDE}" sibTransId="{0F55D679-EA08-4456-A76A-809DB2B96275}"/>
    <dgm:cxn modelId="{AEBAB03A-B06A-40BD-9CF7-832223623B48}" srcId="{198C81C6-5913-49D4-AD2D-DF9ED003C476}" destId="{F924AD4A-7015-4BA4-96AF-0D4EC42CD09D}" srcOrd="0" destOrd="0" parTransId="{AE5648F8-3349-466A-8DE1-570F8322B3D3}" sibTransId="{2F347489-CBBB-4AFD-9979-3432C1C617BF}"/>
    <dgm:cxn modelId="{E2517D3F-ACAC-41AE-8FBA-0D480F5E042D}" type="presOf" srcId="{29E81FB4-4DA8-437A-A0DB-E70829B1A7E6}" destId="{C0DAB0D5-110C-48DB-9895-0E2196F66163}" srcOrd="0" destOrd="0" presId="urn:microsoft.com/office/officeart/2005/8/layout/vList2"/>
    <dgm:cxn modelId="{A612BD75-C89D-44A3-B052-C0337D00E653}" type="presOf" srcId="{729E781F-F9A7-46CD-B37E-F16109DA2A7C}" destId="{2373A364-0849-4DD1-A5E8-BEF90E3BB4D4}" srcOrd="0" destOrd="0" presId="urn:microsoft.com/office/officeart/2005/8/layout/vList2"/>
    <dgm:cxn modelId="{9E4C03A1-D0AA-4096-BC97-DD8465975B0D}" type="presOf" srcId="{36502464-62B2-41BE-954D-E61AE007FE4F}" destId="{6B3442A5-D083-464B-B7B9-2FF2E194B2BB}" srcOrd="0" destOrd="0" presId="urn:microsoft.com/office/officeart/2005/8/layout/vList2"/>
    <dgm:cxn modelId="{AFE299DE-30EB-4AA0-91E7-A615F7E64DF6}" srcId="{198C81C6-5913-49D4-AD2D-DF9ED003C476}" destId="{36502464-62B2-41BE-954D-E61AE007FE4F}" srcOrd="3" destOrd="0" parTransId="{44F57259-940B-46C5-8997-5950C4B9765F}" sibTransId="{DC5C9F37-48C0-417A-9412-51910B73C0E5}"/>
    <dgm:cxn modelId="{119CB4EB-8F84-4509-B476-96200F87B6CE}" type="presOf" srcId="{198C81C6-5913-49D4-AD2D-DF9ED003C476}" destId="{9779060E-BFF8-4104-BFE7-5212C8D772E8}" srcOrd="0" destOrd="0" presId="urn:microsoft.com/office/officeart/2005/8/layout/vList2"/>
    <dgm:cxn modelId="{614DF4EE-2282-4C38-8756-2DDB5CB9C0F8}" type="presOf" srcId="{F924AD4A-7015-4BA4-96AF-0D4EC42CD09D}" destId="{913E89CB-94B4-4AC2-AEA0-BFC4C6492CF4}" srcOrd="0" destOrd="0" presId="urn:microsoft.com/office/officeart/2005/8/layout/vList2"/>
    <dgm:cxn modelId="{8C8052F3-01E2-4447-B1C1-F08AF5FEC036}" srcId="{198C81C6-5913-49D4-AD2D-DF9ED003C476}" destId="{729E781F-F9A7-46CD-B37E-F16109DA2A7C}" srcOrd="2" destOrd="0" parTransId="{6BB10161-B739-41F4-8A2D-DC9B90563A02}" sibTransId="{D9083ED4-4916-4DD2-A364-15016007D7F0}"/>
    <dgm:cxn modelId="{32B189B8-4D4D-40FC-881D-FA828FD9C634}" type="presParOf" srcId="{9779060E-BFF8-4104-BFE7-5212C8D772E8}" destId="{913E89CB-94B4-4AC2-AEA0-BFC4C6492CF4}" srcOrd="0" destOrd="0" presId="urn:microsoft.com/office/officeart/2005/8/layout/vList2"/>
    <dgm:cxn modelId="{93A4AE42-18A5-48A5-A6FF-A96ACFAE21BB}" type="presParOf" srcId="{9779060E-BFF8-4104-BFE7-5212C8D772E8}" destId="{7AE9536C-1931-4878-8F27-289B0B17C2BF}" srcOrd="1" destOrd="0" presId="urn:microsoft.com/office/officeart/2005/8/layout/vList2"/>
    <dgm:cxn modelId="{03984657-4022-4B52-BF37-7FA027337196}" type="presParOf" srcId="{9779060E-BFF8-4104-BFE7-5212C8D772E8}" destId="{C0DAB0D5-110C-48DB-9895-0E2196F66163}" srcOrd="2" destOrd="0" presId="urn:microsoft.com/office/officeart/2005/8/layout/vList2"/>
    <dgm:cxn modelId="{082DCE78-54BB-438F-9290-D2E4D8F12500}" type="presParOf" srcId="{9779060E-BFF8-4104-BFE7-5212C8D772E8}" destId="{6DCFD18B-0DEC-4307-A602-DE257BC3FB65}" srcOrd="3" destOrd="0" presId="urn:microsoft.com/office/officeart/2005/8/layout/vList2"/>
    <dgm:cxn modelId="{17607CB1-0328-4471-B3E4-0610526A448D}" type="presParOf" srcId="{9779060E-BFF8-4104-BFE7-5212C8D772E8}" destId="{2373A364-0849-4DD1-A5E8-BEF90E3BB4D4}" srcOrd="4" destOrd="0" presId="urn:microsoft.com/office/officeart/2005/8/layout/vList2"/>
    <dgm:cxn modelId="{885F7A7E-987D-4F05-90A5-4362ADB61936}" type="presParOf" srcId="{9779060E-BFF8-4104-BFE7-5212C8D772E8}" destId="{BAAB6487-D137-4FCE-A149-90B52E74A35E}" srcOrd="5" destOrd="0" presId="urn:microsoft.com/office/officeart/2005/8/layout/vList2"/>
    <dgm:cxn modelId="{F27EA4BB-86D8-4804-B974-533A5CA55812}" type="presParOf" srcId="{9779060E-BFF8-4104-BFE7-5212C8D772E8}" destId="{6B3442A5-D083-464B-B7B9-2FF2E194B2B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AA6EB-D71E-4924-926B-5681072DEC47}">
      <dsp:nvSpPr>
        <dsp:cNvPr id="0" name=""/>
        <dsp:cNvSpPr/>
      </dsp:nvSpPr>
      <dsp:spPr>
        <a:xfrm>
          <a:off x="0" y="651"/>
          <a:ext cx="5980170" cy="152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C7302D-E129-42FE-B9C0-AEFE236AFC0E}">
      <dsp:nvSpPr>
        <dsp:cNvPr id="0" name=""/>
        <dsp:cNvSpPr/>
      </dsp:nvSpPr>
      <dsp:spPr>
        <a:xfrm>
          <a:off x="461160" y="343663"/>
          <a:ext cx="838474" cy="8384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B8FDC-D1B0-4536-ACB4-BD02766794B6}">
      <dsp:nvSpPr>
        <dsp:cNvPr id="0" name=""/>
        <dsp:cNvSpPr/>
      </dsp:nvSpPr>
      <dsp:spPr>
        <a:xfrm>
          <a:off x="1760796" y="651"/>
          <a:ext cx="4219373" cy="152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43" tIns="161343" rIns="161343" bIns="16134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Validar funcionalidad de un programa.</a:t>
          </a:r>
        </a:p>
      </dsp:txBody>
      <dsp:txXfrm>
        <a:off x="1760796" y="651"/>
        <a:ext cx="4219373" cy="1524499"/>
      </dsp:txXfrm>
    </dsp:sp>
    <dsp:sp modelId="{50E820D2-BC1A-4EA3-8784-26DA3F57B8E5}">
      <dsp:nvSpPr>
        <dsp:cNvPr id="0" name=""/>
        <dsp:cNvSpPr/>
      </dsp:nvSpPr>
      <dsp:spPr>
        <a:xfrm>
          <a:off x="0" y="1906275"/>
          <a:ext cx="5980170" cy="152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5E3326-1B16-4E02-9F5B-1B34CA5A13EC}">
      <dsp:nvSpPr>
        <dsp:cNvPr id="0" name=""/>
        <dsp:cNvSpPr/>
      </dsp:nvSpPr>
      <dsp:spPr>
        <a:xfrm>
          <a:off x="461160" y="2249287"/>
          <a:ext cx="838474" cy="8384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564F3-AB13-4B52-A350-D2E27C0DDC83}">
      <dsp:nvSpPr>
        <dsp:cNvPr id="0" name=""/>
        <dsp:cNvSpPr/>
      </dsp:nvSpPr>
      <dsp:spPr>
        <a:xfrm>
          <a:off x="1760796" y="1906275"/>
          <a:ext cx="4219373" cy="152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43" tIns="161343" rIns="161343" bIns="16134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Identificar errores o defectos en el software.</a:t>
          </a:r>
        </a:p>
      </dsp:txBody>
      <dsp:txXfrm>
        <a:off x="1760796" y="1906275"/>
        <a:ext cx="4219373" cy="1524499"/>
      </dsp:txXfrm>
    </dsp:sp>
    <dsp:sp modelId="{B4D1B483-3E2E-4138-8731-19357C8DF491}">
      <dsp:nvSpPr>
        <dsp:cNvPr id="0" name=""/>
        <dsp:cNvSpPr/>
      </dsp:nvSpPr>
      <dsp:spPr>
        <a:xfrm>
          <a:off x="0" y="3811899"/>
          <a:ext cx="5980170" cy="152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DE504E-4711-4CCF-AC85-F4A8BDC2A6EB}">
      <dsp:nvSpPr>
        <dsp:cNvPr id="0" name=""/>
        <dsp:cNvSpPr/>
      </dsp:nvSpPr>
      <dsp:spPr>
        <a:xfrm>
          <a:off x="461160" y="4154911"/>
          <a:ext cx="838474" cy="8384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1B32B0-9D63-466C-9B17-5C8AEF8FB51A}">
      <dsp:nvSpPr>
        <dsp:cNvPr id="0" name=""/>
        <dsp:cNvSpPr/>
      </dsp:nvSpPr>
      <dsp:spPr>
        <a:xfrm>
          <a:off x="1760796" y="3811899"/>
          <a:ext cx="4219373" cy="152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43" tIns="161343" rIns="161343" bIns="16134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Evaluar y verificar el producto.</a:t>
          </a:r>
        </a:p>
      </dsp:txBody>
      <dsp:txXfrm>
        <a:off x="1760796" y="3811899"/>
        <a:ext cx="4219373" cy="15244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9A897-E1E8-4E18-A4CE-47CD3B29F17F}">
      <dsp:nvSpPr>
        <dsp:cNvPr id="0" name=""/>
        <dsp:cNvSpPr/>
      </dsp:nvSpPr>
      <dsp:spPr>
        <a:xfrm>
          <a:off x="0" y="867270"/>
          <a:ext cx="5980170" cy="16011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2098D6-3766-4520-A7A1-B7F8910773E2}">
      <dsp:nvSpPr>
        <dsp:cNvPr id="0" name=""/>
        <dsp:cNvSpPr/>
      </dsp:nvSpPr>
      <dsp:spPr>
        <a:xfrm>
          <a:off x="484337" y="1227521"/>
          <a:ext cx="880613" cy="880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7A9A0-F18A-48F6-928E-375914234F41}">
      <dsp:nvSpPr>
        <dsp:cNvPr id="0" name=""/>
        <dsp:cNvSpPr/>
      </dsp:nvSpPr>
      <dsp:spPr>
        <a:xfrm>
          <a:off x="1849287" y="867270"/>
          <a:ext cx="4130882" cy="1601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451" tIns="169451" rIns="169451" bIns="1694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TDD: prueba antes del código y pruebas unitarias.</a:t>
          </a:r>
        </a:p>
      </dsp:txBody>
      <dsp:txXfrm>
        <a:off x="1849287" y="867270"/>
        <a:ext cx="4130882" cy="1601115"/>
      </dsp:txXfrm>
    </dsp:sp>
    <dsp:sp modelId="{82B4C0A2-2EC9-40F4-BD91-7BF4549DDF7D}">
      <dsp:nvSpPr>
        <dsp:cNvPr id="0" name=""/>
        <dsp:cNvSpPr/>
      </dsp:nvSpPr>
      <dsp:spPr>
        <a:xfrm>
          <a:off x="0" y="2868664"/>
          <a:ext cx="5980170" cy="16011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F39E02-005C-44B7-BC2F-1CCB8AAA937D}">
      <dsp:nvSpPr>
        <dsp:cNvPr id="0" name=""/>
        <dsp:cNvSpPr/>
      </dsp:nvSpPr>
      <dsp:spPr>
        <a:xfrm>
          <a:off x="484337" y="3228915"/>
          <a:ext cx="880613" cy="880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FDDCFA-8B45-4655-8B63-D5A3D5A15469}">
      <dsp:nvSpPr>
        <dsp:cNvPr id="0" name=""/>
        <dsp:cNvSpPr/>
      </dsp:nvSpPr>
      <dsp:spPr>
        <a:xfrm>
          <a:off x="1849287" y="2868664"/>
          <a:ext cx="4130882" cy="1601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451" tIns="169451" rIns="169451" bIns="1694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BDD: comportamiento de una funcionalidad de la aplicacion. </a:t>
          </a:r>
        </a:p>
      </dsp:txBody>
      <dsp:txXfrm>
        <a:off x="1849287" y="2868664"/>
        <a:ext cx="4130882" cy="16011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E89CB-94B4-4AC2-AEA0-BFC4C6492CF4}">
      <dsp:nvSpPr>
        <dsp:cNvPr id="0" name=""/>
        <dsp:cNvSpPr/>
      </dsp:nvSpPr>
      <dsp:spPr>
        <a:xfrm>
          <a:off x="0" y="1735"/>
          <a:ext cx="5980170" cy="12232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JUnit 5</a:t>
          </a:r>
        </a:p>
      </dsp:txBody>
      <dsp:txXfrm>
        <a:off x="59713" y="61448"/>
        <a:ext cx="5860744" cy="1103809"/>
      </dsp:txXfrm>
    </dsp:sp>
    <dsp:sp modelId="{C0DAB0D5-110C-48DB-9895-0E2196F66163}">
      <dsp:nvSpPr>
        <dsp:cNvPr id="0" name=""/>
        <dsp:cNvSpPr/>
      </dsp:nvSpPr>
      <dsp:spPr>
        <a:xfrm>
          <a:off x="0" y="1371850"/>
          <a:ext cx="5980170" cy="1223235"/>
        </a:xfrm>
        <a:prstGeom prst="roundRect">
          <a:avLst/>
        </a:prstGeom>
        <a:solidFill>
          <a:schemeClr val="accent2">
            <a:hueOff val="-504032"/>
            <a:satOff val="-1280"/>
            <a:lumOff val="-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Selenium</a:t>
          </a:r>
        </a:p>
      </dsp:txBody>
      <dsp:txXfrm>
        <a:off x="59713" y="1431563"/>
        <a:ext cx="5860744" cy="1103809"/>
      </dsp:txXfrm>
    </dsp:sp>
    <dsp:sp modelId="{2373A364-0849-4DD1-A5E8-BEF90E3BB4D4}">
      <dsp:nvSpPr>
        <dsp:cNvPr id="0" name=""/>
        <dsp:cNvSpPr/>
      </dsp:nvSpPr>
      <dsp:spPr>
        <a:xfrm>
          <a:off x="0" y="2741965"/>
          <a:ext cx="5980170" cy="1223235"/>
        </a:xfrm>
        <a:prstGeom prst="roundRect">
          <a:avLst/>
        </a:prstGeom>
        <a:solidFill>
          <a:schemeClr val="accent2">
            <a:hueOff val="-1008063"/>
            <a:satOff val="-2559"/>
            <a:lumOff val="-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Cucumber</a:t>
          </a:r>
        </a:p>
      </dsp:txBody>
      <dsp:txXfrm>
        <a:off x="59713" y="2801678"/>
        <a:ext cx="5860744" cy="1103809"/>
      </dsp:txXfrm>
    </dsp:sp>
    <dsp:sp modelId="{6B3442A5-D083-464B-B7B9-2FF2E194B2BB}">
      <dsp:nvSpPr>
        <dsp:cNvPr id="0" name=""/>
        <dsp:cNvSpPr/>
      </dsp:nvSpPr>
      <dsp:spPr>
        <a:xfrm>
          <a:off x="0" y="4112080"/>
          <a:ext cx="5980170" cy="1223235"/>
        </a:xfrm>
        <a:prstGeom prst="roundRect">
          <a:avLst/>
        </a:prstGeom>
        <a:solidFill>
          <a:schemeClr val="accent2">
            <a:hueOff val="-1512095"/>
            <a:satOff val="-3839"/>
            <a:lumOff val="-52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Serenity</a:t>
          </a:r>
        </a:p>
      </dsp:txBody>
      <dsp:txXfrm>
        <a:off x="59713" y="4171793"/>
        <a:ext cx="5860744" cy="1103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825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4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1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4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9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1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5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2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0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2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4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5/21/2023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8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84039B-8CF9-47CD-8F02-B1DBD5E75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97623452-4E95-BA7A-40B3-A6A24FF218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69" b="21881"/>
          <a:stretch/>
        </p:blipFill>
        <p:spPr>
          <a:xfrm>
            <a:off x="20" y="10"/>
            <a:ext cx="12191977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8D8C7A8-9E05-4465-8B1B-577C9F1DB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779221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747059"/>
            <a:ext cx="5989320" cy="2762904"/>
          </a:xfrm>
        </p:spPr>
        <p:txBody>
          <a:bodyPr>
            <a:normAutofit/>
          </a:bodyPr>
          <a:lstStyle/>
          <a:p>
            <a:pPr algn="l"/>
            <a:r>
              <a:rPr lang="es-ES">
                <a:solidFill>
                  <a:schemeClr val="bg1"/>
                </a:solidFill>
                <a:cs typeface="Aharoni"/>
              </a:rPr>
              <a:t>QATS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62000" y="3810000"/>
            <a:ext cx="5989320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s-ES">
                <a:solidFill>
                  <a:schemeClr val="bg1"/>
                </a:solidFill>
              </a:rPr>
              <a:t>Marcos Prego Salvador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CD0CF1E-4915-4854-AE1A-BE8E8ABDE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C378B036-879B-4F45-A653-56FC275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3DD3BA-24C6-C11C-69A0-5F2F718E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43450"/>
            <a:ext cx="10668000" cy="1345115"/>
          </a:xfrm>
        </p:spPr>
        <p:txBody>
          <a:bodyPr>
            <a:normAutofit/>
          </a:bodyPr>
          <a:lstStyle/>
          <a:p>
            <a:r>
              <a:rPr lang="en-US" dirty="0" err="1">
                <a:cs typeface="Aharoni"/>
              </a:rPr>
              <a:t>Estructura</a:t>
            </a:r>
            <a:r>
              <a:rPr lang="en-US" dirty="0">
                <a:cs typeface="Aharoni"/>
              </a:rPr>
              <a:t> del </a:t>
            </a:r>
            <a:r>
              <a:rPr lang="en-US" dirty="0" err="1">
                <a:cs typeface="Aharoni"/>
              </a:rPr>
              <a:t>proyecto</a:t>
            </a:r>
            <a:endParaRPr lang="en-US" dirty="0" err="1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A4A2405-647B-9691-4824-D2942D029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9395" y="1893498"/>
            <a:ext cx="6194679" cy="4507474"/>
          </a:xfrm>
        </p:spPr>
      </p:pic>
    </p:spTree>
    <p:extLst>
      <p:ext uri="{BB962C8B-B14F-4D97-AF65-F5344CB8AC3E}">
        <p14:creationId xmlns:p14="http://schemas.microsoft.com/office/powerpoint/2010/main" val="3211345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0CF1E-4915-4854-AE1A-BE8E8ABDE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78B036-879B-4F45-A653-56FC275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5C9ECA-CE6B-9841-14C5-7957AA649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10668000" cy="1345115"/>
          </a:xfrm>
        </p:spPr>
        <p:txBody>
          <a:bodyPr>
            <a:normAutofit/>
          </a:bodyPr>
          <a:lstStyle/>
          <a:p>
            <a:r>
              <a:rPr lang="en-US" dirty="0">
                <a:cs typeface="Aharoni"/>
              </a:rPr>
              <a:t>Primeros pasos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D2830-4BCB-6C67-7549-490AD8192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51354"/>
            <a:ext cx="10668000" cy="31257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Defirnir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path que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.</a:t>
            </a:r>
          </a:p>
          <a:p>
            <a:r>
              <a:rPr lang="en-US" dirty="0" err="1"/>
              <a:t>Escribimos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feature.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37BA2A6-0E93-BE97-D797-E9EEB80CE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936" y="3543211"/>
            <a:ext cx="4380960" cy="254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76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CEDC033-8DAA-4024-87F5-57430053A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584A691-C497-4066-927B-46560195E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5142CA2-DBFB-4161-ABDF-E87C8688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757238"/>
            <a:ext cx="12192002" cy="6100762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FE758C1-C4DB-492A-A5D4-4A5E64FF1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824" y="1275272"/>
            <a:ext cx="8037821" cy="4838153"/>
          </a:xfrm>
        </p:spPr>
      </p:pic>
    </p:spTree>
    <p:extLst>
      <p:ext uri="{BB962C8B-B14F-4D97-AF65-F5344CB8AC3E}">
        <p14:creationId xmlns:p14="http://schemas.microsoft.com/office/powerpoint/2010/main" val="2192245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74DA3-C460-25D8-30FA-1F80388C3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650"/>
            <a:ext cx="9899650" cy="1344613"/>
          </a:xfrm>
        </p:spPr>
        <p:txBody>
          <a:bodyPr>
            <a:normAutofit/>
          </a:bodyPr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8B4FBAA-30B5-51F9-5A22-8EB0EE591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57680"/>
            <a:ext cx="16901423" cy="4310550"/>
          </a:xfrm>
        </p:spPr>
      </p:pic>
    </p:spTree>
    <p:extLst>
      <p:ext uri="{BB962C8B-B14F-4D97-AF65-F5344CB8AC3E}">
        <p14:creationId xmlns:p14="http://schemas.microsoft.com/office/powerpoint/2010/main" val="1394038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0CF1E-4915-4854-AE1A-BE8E8ABDE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78B036-879B-4F45-A653-56FC275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CFBAD-A6F3-00B9-3472-91AE6ACA5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43450"/>
            <a:ext cx="10668000" cy="1345115"/>
          </a:xfrm>
        </p:spPr>
        <p:txBody>
          <a:bodyPr>
            <a:normAutofit/>
          </a:bodyPr>
          <a:lstStyle/>
          <a:p>
            <a:r>
              <a:rPr lang="en-US" dirty="0" err="1">
                <a:cs typeface="Aharoni"/>
              </a:rPr>
              <a:t>Configurar</a:t>
            </a:r>
            <a:r>
              <a:rPr lang="en-US" dirty="0">
                <a:cs typeface="Aharoni"/>
              </a:rPr>
              <a:t> Runner</a:t>
            </a:r>
            <a:br>
              <a:rPr lang="en-US" dirty="0">
                <a:cs typeface="Aharoni"/>
              </a:rPr>
            </a:b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B96E86D-0F63-7D0F-987D-9DA9CA586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940" y="2594863"/>
            <a:ext cx="7726572" cy="3574570"/>
          </a:xfrm>
        </p:spPr>
      </p:pic>
    </p:spTree>
    <p:extLst>
      <p:ext uri="{BB962C8B-B14F-4D97-AF65-F5344CB8AC3E}">
        <p14:creationId xmlns:p14="http://schemas.microsoft.com/office/powerpoint/2010/main" val="1380997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CD0CF1E-4915-4854-AE1A-BE8E8ABDE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C378B036-879B-4F45-A653-56FC275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4142B-9215-3A74-B6C3-6B4792D42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42167"/>
            <a:ext cx="10668000" cy="712512"/>
          </a:xfrm>
        </p:spPr>
        <p:txBody>
          <a:bodyPr>
            <a:normAutofit/>
          </a:bodyPr>
          <a:lstStyle/>
          <a:p>
            <a:r>
              <a:rPr lang="en-US" dirty="0">
                <a:cs typeface="Aharoni"/>
              </a:rPr>
              <a:t>Crear Step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4E304-5A26-2F92-1AB8-CAEA629D4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12" y="1850367"/>
            <a:ext cx="10164792" cy="42486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Implementar</a:t>
            </a:r>
            <a:r>
              <a:rPr lang="en-US" dirty="0"/>
              <a:t> </a:t>
            </a:r>
            <a:r>
              <a:rPr lang="en-US" dirty="0" err="1"/>
              <a:t>el</a:t>
            </a:r>
            <a:r>
              <a:rPr lang="en-US" dirty="0"/>
              <a:t> feature </a:t>
            </a:r>
            <a:r>
              <a:rPr lang="en-US" dirty="0" err="1"/>
              <a:t>definido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forma de </a:t>
            </a:r>
            <a:r>
              <a:rPr lang="en-US" dirty="0" err="1"/>
              <a:t>codigo</a:t>
            </a:r>
            <a:r>
              <a:rPr lang="en-US" dirty="0"/>
              <a:t>.</a:t>
            </a:r>
          </a:p>
          <a:p>
            <a:r>
              <a:rPr lang="en-US" dirty="0" err="1"/>
              <a:t>Definimos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given, when y then.</a:t>
            </a:r>
          </a:p>
        </p:txBody>
      </p:sp>
    </p:spTree>
    <p:extLst>
      <p:ext uri="{BB962C8B-B14F-4D97-AF65-F5344CB8AC3E}">
        <p14:creationId xmlns:p14="http://schemas.microsoft.com/office/powerpoint/2010/main" val="1298191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DA401-BD86-F715-BE5A-635E2E279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650"/>
            <a:ext cx="9899650" cy="1344613"/>
          </a:xfrm>
        </p:spPr>
        <p:txBody>
          <a:bodyPr>
            <a:normAutofit/>
          </a:bodyPr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A097C42-2EAF-D777-6DF7-E13E795F4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83" y="914251"/>
            <a:ext cx="9329953" cy="5785598"/>
          </a:xfrm>
        </p:spPr>
      </p:pic>
    </p:spTree>
    <p:extLst>
      <p:ext uri="{BB962C8B-B14F-4D97-AF65-F5344CB8AC3E}">
        <p14:creationId xmlns:p14="http://schemas.microsoft.com/office/powerpoint/2010/main" val="125085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AA9F0-E6A8-55EB-59B5-7E742803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650"/>
            <a:ext cx="9899650" cy="1344613"/>
          </a:xfrm>
        </p:spPr>
        <p:txBody>
          <a:bodyPr>
            <a:normAutofit/>
          </a:bodyPr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76BCD91-61E8-E2D1-3995-AC1289C27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" y="856741"/>
            <a:ext cx="11780186" cy="5929371"/>
          </a:xfrm>
        </p:spPr>
      </p:pic>
    </p:spTree>
    <p:extLst>
      <p:ext uri="{BB962C8B-B14F-4D97-AF65-F5344CB8AC3E}">
        <p14:creationId xmlns:p14="http://schemas.microsoft.com/office/powerpoint/2010/main" val="3659028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0CF1E-4915-4854-AE1A-BE8E8ABDE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78B036-879B-4F45-A653-56FC275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9C3C4-8FEE-A610-980B-039EABE4A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10668000" cy="1345115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E07A227-EE97-7BBD-0195-4CEF46B34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40" y="885505"/>
            <a:ext cx="11781770" cy="5972493"/>
          </a:xfrm>
        </p:spPr>
      </p:pic>
    </p:spTree>
    <p:extLst>
      <p:ext uri="{BB962C8B-B14F-4D97-AF65-F5344CB8AC3E}">
        <p14:creationId xmlns:p14="http://schemas.microsoft.com/office/powerpoint/2010/main" val="2803091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0CF1E-4915-4854-AE1A-BE8E8ABDE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78B036-879B-4F45-A653-56FC275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46FDD-BAEC-D3B5-2598-2EFFF7072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74" y="870922"/>
            <a:ext cx="10668000" cy="1345115"/>
          </a:xfrm>
        </p:spPr>
        <p:txBody>
          <a:bodyPr>
            <a:normAutofit/>
          </a:bodyPr>
          <a:lstStyle/>
          <a:p>
            <a:r>
              <a:rPr lang="en-US" dirty="0">
                <a:cs typeface="Aharoni"/>
              </a:rPr>
              <a:t>Hook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3CA429D-5EEF-0237-71D3-E6294FFFE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92" y="1762524"/>
            <a:ext cx="12028612" cy="5095475"/>
          </a:xfrm>
        </p:spPr>
      </p:pic>
    </p:spTree>
    <p:extLst>
      <p:ext uri="{BB962C8B-B14F-4D97-AF65-F5344CB8AC3E}">
        <p14:creationId xmlns:p14="http://schemas.microsoft.com/office/powerpoint/2010/main" val="4435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C67F5-7A17-24AA-10BC-4A47C8A2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915"/>
            <a:ext cx="3908996" cy="5337050"/>
          </a:xfrm>
        </p:spPr>
        <p:txBody>
          <a:bodyPr anchor="ctr">
            <a:normAutofit/>
          </a:bodyPr>
          <a:lstStyle/>
          <a:p>
            <a:r>
              <a:rPr lang="en-US" dirty="0">
                <a:cs typeface="Aharoni"/>
              </a:rPr>
              <a:t>¿Que es testing?</a:t>
            </a:r>
            <a:endParaRPr lang="en-US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7F32EC6-4CE1-75D3-8D3B-3A10D3AF9B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018589"/>
              </p:ext>
            </p:extLst>
          </p:nvPr>
        </p:nvGraphicFramePr>
        <p:xfrm>
          <a:off x="5416298" y="758951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8540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D0CF1E-4915-4854-AE1A-BE8E8ABDE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378B036-879B-4F45-A653-56FC275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A3908-4693-B149-57A4-F6AC31BDB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10668000" cy="1345115"/>
          </a:xfrm>
        </p:spPr>
        <p:txBody>
          <a:bodyPr>
            <a:normAutofit/>
          </a:bodyPr>
          <a:lstStyle/>
          <a:p>
            <a:r>
              <a:rPr lang="en-US" dirty="0">
                <a:cs typeface="Aharoni"/>
              </a:rPr>
              <a:t>Acciones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C5AEE-DA68-8122-5AAE-6944ADF13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70222"/>
            <a:ext cx="10668000" cy="3125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Cada package 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de la </a:t>
            </a:r>
            <a:r>
              <a:rPr lang="en-US" dirty="0" err="1"/>
              <a:t>aplicacion</a:t>
            </a:r>
            <a:endParaRPr lang="en-US" dirty="0"/>
          </a:p>
          <a:p>
            <a:r>
              <a:rPr lang="en-US" dirty="0"/>
              <a:t>Un </a:t>
            </a:r>
            <a:r>
              <a:rPr lang="en-US" dirty="0" err="1"/>
              <a:t>unico</a:t>
            </a:r>
            <a:r>
              <a:rPr lang="en-US" dirty="0"/>
              <a:t> page </a:t>
            </a:r>
            <a:r>
              <a:rPr lang="en-US" dirty="0" err="1"/>
              <a:t>donde</a:t>
            </a:r>
            <a:r>
              <a:rPr lang="en-US" dirty="0"/>
              <a:t> se defines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.</a:t>
            </a:r>
          </a:p>
          <a:p>
            <a:r>
              <a:rPr lang="en-US" dirty="0"/>
              <a:t>Sin serenity, ese page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ademas</a:t>
            </a:r>
            <a:r>
              <a:rPr lang="en-US" dirty="0"/>
              <a:t> las </a:t>
            </a:r>
            <a:r>
              <a:rPr lang="en-US" dirty="0" err="1"/>
              <a:t>acciones</a:t>
            </a:r>
            <a:r>
              <a:rPr lang="en-US" dirty="0"/>
              <a:t> </a:t>
            </a:r>
            <a:r>
              <a:rPr lang="en-US" dirty="0" err="1"/>
              <a:t>elementales</a:t>
            </a:r>
            <a:r>
              <a:rPr lang="en-US" dirty="0"/>
              <a:t>.</a:t>
            </a:r>
          </a:p>
          <a:p>
            <a:r>
              <a:rPr lang="en-US" dirty="0" err="1"/>
              <a:t>Tantas</a:t>
            </a:r>
            <a:r>
              <a:rPr lang="en-US" dirty="0"/>
              <a:t> </a:t>
            </a:r>
            <a:r>
              <a:rPr lang="en-US" dirty="0" err="1"/>
              <a:t>clases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 </a:t>
            </a:r>
            <a:r>
              <a:rPr lang="en-US" dirty="0" err="1"/>
              <a:t>funcionalidades</a:t>
            </a:r>
            <a:r>
              <a:rPr lang="en-US" dirty="0"/>
              <a:t> </a:t>
            </a:r>
            <a:r>
              <a:rPr lang="en-US" dirty="0" err="1"/>
              <a:t>realicemos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pagina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39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61EC6-DFF1-9FED-F0FB-09B25CB8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650"/>
            <a:ext cx="9899650" cy="1344613"/>
          </a:xfrm>
        </p:spPr>
        <p:txBody>
          <a:bodyPr>
            <a:normAutofit/>
          </a:bodyPr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D1A4D55-75C7-AD8A-5E3C-F95134479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95" y="856741"/>
            <a:ext cx="11183502" cy="6001258"/>
          </a:xfrm>
        </p:spPr>
      </p:pic>
    </p:spTree>
    <p:extLst>
      <p:ext uri="{BB962C8B-B14F-4D97-AF65-F5344CB8AC3E}">
        <p14:creationId xmlns:p14="http://schemas.microsoft.com/office/powerpoint/2010/main" val="2155174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52D4B-6C99-FA86-70DB-B64451F44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650"/>
            <a:ext cx="9899650" cy="1344613"/>
          </a:xfrm>
        </p:spPr>
        <p:txBody>
          <a:bodyPr>
            <a:normAutofit/>
          </a:bodyPr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89F1B29-EB89-DE78-9606-77579D0C8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4275" y="1248151"/>
            <a:ext cx="6188193" cy="5117798"/>
          </a:xfrm>
        </p:spPr>
      </p:pic>
    </p:spTree>
    <p:extLst>
      <p:ext uri="{BB962C8B-B14F-4D97-AF65-F5344CB8AC3E}">
        <p14:creationId xmlns:p14="http://schemas.microsoft.com/office/powerpoint/2010/main" val="520923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0CF1E-4915-4854-AE1A-BE8E8ABDE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78B036-879B-4F45-A653-56FC275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C0344-644B-A696-E77E-9E7AF9B4B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96" y="957186"/>
            <a:ext cx="10668000" cy="1345115"/>
          </a:xfrm>
        </p:spPr>
        <p:txBody>
          <a:bodyPr>
            <a:normAutofit/>
          </a:bodyPr>
          <a:lstStyle/>
          <a:p>
            <a:r>
              <a:rPr lang="en-US" dirty="0">
                <a:cs typeface="Aharoni"/>
              </a:rPr>
              <a:t>Login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6852978-1640-508C-E0DF-2C8BB0A1C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516" y="2582034"/>
            <a:ext cx="3889571" cy="3125777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673B9D9-207E-84BD-E871-3F39FCB17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796" y="2587712"/>
            <a:ext cx="5704935" cy="345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31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0CF1E-4915-4854-AE1A-BE8E8ABDE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78B036-879B-4F45-A653-56FC275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4640C-E2C7-CC5E-B88C-A6EB1EA1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10668000" cy="1345115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ECB9D30-1FAE-7657-3198-B8EF788B1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295" y="842374"/>
            <a:ext cx="9084655" cy="5943738"/>
          </a:xfrm>
        </p:spPr>
      </p:pic>
    </p:spTree>
    <p:extLst>
      <p:ext uri="{BB962C8B-B14F-4D97-AF65-F5344CB8AC3E}">
        <p14:creationId xmlns:p14="http://schemas.microsoft.com/office/powerpoint/2010/main" val="973962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0CF1E-4915-4854-AE1A-BE8E8ABDE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78B036-879B-4F45-A653-56FC275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A1495-4A22-1D3B-E82B-CFCBD468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64" y="957186"/>
            <a:ext cx="10668000" cy="1345115"/>
          </a:xfrm>
        </p:spPr>
        <p:txBody>
          <a:bodyPr>
            <a:normAutofit/>
          </a:bodyPr>
          <a:lstStyle/>
          <a:p>
            <a:r>
              <a:rPr lang="en-US" dirty="0" err="1">
                <a:cs typeface="Aharoni"/>
              </a:rPr>
              <a:t>Modelos</a:t>
            </a:r>
            <a:endParaRPr lang="en-US" dirty="0" err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8D0E926-684F-8895-31CA-05854E43D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13" y="2063170"/>
            <a:ext cx="2565639" cy="1201767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2BE94AB-BF62-1FA9-3789-6A5E9CEBA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928" y="1519375"/>
            <a:ext cx="7329577" cy="524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59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CB1A1-C9EE-4E31-4962-C61A7B1BE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650"/>
            <a:ext cx="9899650" cy="1344613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cs typeface="Aharoni"/>
              </a:rPr>
              <a:t>Útiles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F74AD-C67C-1CD7-DEAC-B66E300D5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70213"/>
            <a:ext cx="9899650" cy="31257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Creador</a:t>
            </a:r>
            <a:r>
              <a:rPr lang="en-US" dirty="0"/>
              <a:t> de pdf</a:t>
            </a:r>
          </a:p>
          <a:p>
            <a:r>
              <a:rPr lang="en-US" dirty="0" err="1"/>
              <a:t>Capturas</a:t>
            </a:r>
            <a:r>
              <a:rPr lang="en-US" dirty="0"/>
              <a:t> de </a:t>
            </a:r>
            <a:r>
              <a:rPr lang="en-US" dirty="0" err="1"/>
              <a:t>pantalla</a:t>
            </a:r>
          </a:p>
          <a:p>
            <a:r>
              <a:rPr lang="en-US" dirty="0" err="1"/>
              <a:t>Esperas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94631A2-6E65-CE1D-A34F-8CB48B0F5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310" y="3091132"/>
            <a:ext cx="4034286" cy="125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33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0CF1E-4915-4854-AE1A-BE8E8ABDE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78B036-879B-4F45-A653-56FC275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911D17-8437-A2D5-0AD8-E7E7EA84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10668000" cy="1345115"/>
          </a:xfrm>
        </p:spPr>
        <p:txBody>
          <a:bodyPr>
            <a:normAutofit/>
          </a:bodyPr>
          <a:lstStyle/>
          <a:p>
            <a:r>
              <a:rPr lang="en-US" dirty="0" err="1">
                <a:cs typeface="Aharoni"/>
              </a:rPr>
              <a:t>Esperas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136A7-B98B-57D0-5D1D-A6F83635D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70222"/>
            <a:ext cx="10668000" cy="3125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Espera </a:t>
            </a:r>
            <a:r>
              <a:rPr lang="en-US" dirty="0" err="1"/>
              <a:t>explicita</a:t>
            </a:r>
          </a:p>
          <a:p>
            <a:r>
              <a:rPr lang="en-US" dirty="0"/>
              <a:t>Espera </a:t>
            </a:r>
            <a:r>
              <a:rPr lang="en-US" dirty="0" err="1"/>
              <a:t>implicta</a:t>
            </a:r>
          </a:p>
        </p:txBody>
      </p:sp>
    </p:spTree>
    <p:extLst>
      <p:ext uri="{BB962C8B-B14F-4D97-AF65-F5344CB8AC3E}">
        <p14:creationId xmlns:p14="http://schemas.microsoft.com/office/powerpoint/2010/main" val="2380910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91C5E-E2AB-7EF0-6CD3-72D7F9622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650"/>
            <a:ext cx="9899650" cy="1344613"/>
          </a:xfrm>
        </p:spPr>
        <p:txBody>
          <a:bodyPr>
            <a:normAutofit/>
          </a:bodyPr>
          <a:lstStyle/>
          <a:p>
            <a:pPr algn="ctr"/>
            <a:endParaRPr 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0ABA4BE7-1DD3-1D1D-2DEC-6A4A0794B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371" y="1197720"/>
            <a:ext cx="9546385" cy="3253596"/>
          </a:xfrm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94DF82B5-7210-A7FD-B173-01A4886D9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51" y="4696092"/>
            <a:ext cx="6035615" cy="614458"/>
          </a:xfrm>
          <a:prstGeom prst="rect">
            <a:avLst/>
          </a:prstGeom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08824754-F9F0-1A38-44B6-15AB3F972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38" y="5631703"/>
            <a:ext cx="5877464" cy="89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42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64FA3-3840-E4E3-38AC-80DB53A15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798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dirty="0">
                <a:cs typeface="Aharoni"/>
              </a:rPr>
              <a:t>Proyecto con selenium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685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7E211-AFDA-1380-0DD2-232DB4F62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915"/>
            <a:ext cx="3908996" cy="5337050"/>
          </a:xfrm>
        </p:spPr>
        <p:txBody>
          <a:bodyPr anchor="ctr">
            <a:normAutofit/>
          </a:bodyPr>
          <a:lstStyle/>
          <a:p>
            <a:r>
              <a:rPr lang="en-US" dirty="0">
                <a:cs typeface="Aharoni"/>
              </a:rPr>
              <a:t>BDD vs TDD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0285F6-AFCE-06C2-C53F-A4295EE023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035460"/>
              </p:ext>
            </p:extLst>
          </p:nvPr>
        </p:nvGraphicFramePr>
        <p:xfrm>
          <a:off x="5416298" y="758951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4058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0CF1E-4915-4854-AE1A-BE8E8ABDE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78B036-879B-4F45-A653-56FC275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F71F0-AFC2-9486-4CA7-DCBCC785E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74" y="957186"/>
            <a:ext cx="10668000" cy="1345115"/>
          </a:xfrm>
        </p:spPr>
        <p:txBody>
          <a:bodyPr>
            <a:normAutofit/>
          </a:bodyPr>
          <a:lstStyle/>
          <a:p>
            <a:r>
              <a:rPr lang="en-US" dirty="0" err="1">
                <a:cs typeface="Aharoni"/>
              </a:rPr>
              <a:t>Estructura</a:t>
            </a:r>
            <a:r>
              <a:rPr lang="en-US" dirty="0">
                <a:cs typeface="Aharoni"/>
              </a:rPr>
              <a:t> del </a:t>
            </a:r>
            <a:r>
              <a:rPr lang="en-US" dirty="0" err="1">
                <a:cs typeface="Aharoni"/>
              </a:rPr>
              <a:t>proyecto</a:t>
            </a:r>
            <a:endParaRPr lang="en-US" dirty="0" err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DCE792D-FFDF-7412-73C9-8D436DC5C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8533" y="1992561"/>
            <a:ext cx="4869801" cy="4678531"/>
          </a:xfrm>
        </p:spPr>
      </p:pic>
    </p:spTree>
    <p:extLst>
      <p:ext uri="{BB962C8B-B14F-4D97-AF65-F5344CB8AC3E}">
        <p14:creationId xmlns:p14="http://schemas.microsoft.com/office/powerpoint/2010/main" val="446579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0CF1E-4915-4854-AE1A-BE8E8ABDE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78B036-879B-4F45-A653-56FC275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081159-2154-BC26-944E-EFDE1BF9B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10668000" cy="1345115"/>
          </a:xfrm>
        </p:spPr>
        <p:txBody>
          <a:bodyPr>
            <a:normAutofit/>
          </a:bodyPr>
          <a:lstStyle/>
          <a:p>
            <a:r>
              <a:rPr lang="en-US" dirty="0" err="1">
                <a:cs typeface="Aharoni"/>
              </a:rPr>
              <a:t>PageBase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22AE-CEDA-9CC1-FC2B-F938533D3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70222"/>
            <a:ext cx="10668000" cy="3125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 </a:t>
            </a:r>
            <a:r>
              <a:rPr lang="en-US" dirty="0" err="1"/>
              <a:t>definen</a:t>
            </a:r>
            <a:r>
              <a:rPr lang="en-US" dirty="0"/>
              <a:t> las </a:t>
            </a:r>
            <a:r>
              <a:rPr lang="en-US" dirty="0" err="1"/>
              <a:t>esperas</a:t>
            </a:r>
          </a:p>
          <a:p>
            <a:r>
              <a:rPr lang="en-US" dirty="0" err="1"/>
              <a:t>Metodos</a:t>
            </a:r>
            <a:r>
              <a:rPr lang="en-US" dirty="0"/>
              <a:t> </a:t>
            </a:r>
            <a:r>
              <a:rPr lang="en-US" dirty="0" err="1"/>
              <a:t>genericos</a:t>
            </a:r>
            <a:r>
              <a:rPr lang="en-US" dirty="0"/>
              <a:t>: </a:t>
            </a:r>
            <a:r>
              <a:rPr lang="en-US" dirty="0" err="1"/>
              <a:t>escribir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campo, </a:t>
            </a:r>
            <a:r>
              <a:rPr lang="en-US" dirty="0" err="1"/>
              <a:t>devolver</a:t>
            </a:r>
            <a:r>
              <a:rPr lang="en-US" dirty="0"/>
              <a:t> un </a:t>
            </a:r>
            <a:r>
              <a:rPr lang="en-US" dirty="0" err="1"/>
              <a:t>elemento</a:t>
            </a:r>
            <a:r>
              <a:rPr lang="en-US" dirty="0"/>
              <a:t>, </a:t>
            </a:r>
            <a:r>
              <a:rPr lang="en-US" dirty="0" err="1"/>
              <a:t>clikar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elemento</a:t>
            </a:r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218354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0CF1E-4915-4854-AE1A-BE8E8ABDE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78B036-879B-4F45-A653-56FC275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B6A82-07E4-30DC-946B-D85AECD49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10668000" cy="1345115"/>
          </a:xfrm>
        </p:spPr>
        <p:txBody>
          <a:bodyPr>
            <a:normAutofit/>
          </a:bodyPr>
          <a:lstStyle/>
          <a:p>
            <a:r>
              <a:rPr lang="en-US" dirty="0" err="1">
                <a:cs typeface="Aharoni"/>
              </a:rPr>
              <a:t>PageClass</a:t>
            </a:r>
            <a:br>
              <a:rPr lang="en-US" dirty="0">
                <a:cs typeface="Aharoni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B3FC9-ECB2-1A1E-677A-C5C83B4F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70222"/>
            <a:ext cx="10668000" cy="3125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 </a:t>
            </a:r>
            <a:r>
              <a:rPr lang="en-US" dirty="0" err="1"/>
              <a:t>definen</a:t>
            </a:r>
            <a:r>
              <a:rPr lang="en-US" dirty="0"/>
              <a:t> las </a:t>
            </a:r>
            <a:r>
              <a:rPr lang="en-US" dirty="0" err="1"/>
              <a:t>acciones</a:t>
            </a:r>
            <a:r>
              <a:rPr lang="en-US" dirty="0"/>
              <a:t> </a:t>
            </a:r>
            <a:r>
              <a:rPr lang="en-US" dirty="0" err="1"/>
              <a:t>primarias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: </a:t>
            </a:r>
            <a:r>
              <a:rPr lang="en-US" dirty="0" err="1"/>
              <a:t>escribir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campo, </a:t>
            </a:r>
            <a:r>
              <a:rPr lang="en-US" dirty="0" err="1"/>
              <a:t>clikar</a:t>
            </a:r>
            <a:r>
              <a:rPr lang="en-US" dirty="0"/>
              <a:t> un </a:t>
            </a:r>
            <a:r>
              <a:rPr lang="en-US" dirty="0" err="1"/>
              <a:t>boton</a:t>
            </a:r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47131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0CF1E-4915-4854-AE1A-BE8E8ABDE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78B036-879B-4F45-A653-56FC275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E8506-17B8-5CF9-FEE7-67AF60DD0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10668000" cy="1345115"/>
          </a:xfrm>
        </p:spPr>
        <p:txBody>
          <a:bodyPr>
            <a:normAutofit/>
          </a:bodyPr>
          <a:lstStyle/>
          <a:p>
            <a:r>
              <a:rPr lang="en-US" dirty="0">
                <a:cs typeface="Aharoni"/>
              </a:rPr>
              <a:t>Clase Accion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DB0F1-916D-373F-4255-2DD5E2026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70222"/>
            <a:ext cx="10668000" cy="3125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 </a:t>
            </a:r>
            <a:r>
              <a:rPr lang="en-US" dirty="0" err="1"/>
              <a:t>desarrolla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funcionalidad</a:t>
            </a:r>
            <a:r>
              <a:rPr lang="en-US" dirty="0"/>
              <a:t> </a:t>
            </a:r>
            <a:r>
              <a:rPr lang="en-US" dirty="0" err="1"/>
              <a:t>completa</a:t>
            </a:r>
            <a:r>
              <a:rPr lang="en-US" dirty="0"/>
              <a:t>: </a:t>
            </a:r>
            <a:r>
              <a:rPr lang="en-US" dirty="0" err="1"/>
              <a:t>Realizar</a:t>
            </a:r>
            <a:r>
              <a:rPr lang="en-US" dirty="0"/>
              <a:t> un login, </a:t>
            </a:r>
            <a:r>
              <a:rPr lang="en-US" dirty="0" err="1"/>
              <a:t>comprar</a:t>
            </a:r>
            <a:r>
              <a:rPr lang="en-US" dirty="0"/>
              <a:t> un </a:t>
            </a:r>
            <a:r>
              <a:rPr lang="en-US" dirty="0" err="1"/>
              <a:t>movil</a:t>
            </a:r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83647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5BF2CD-FD4D-4AA3-4625-79CC692C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915"/>
            <a:ext cx="3908996" cy="5337050"/>
          </a:xfrm>
        </p:spPr>
        <p:txBody>
          <a:bodyPr anchor="ctr">
            <a:normAutofit/>
          </a:bodyPr>
          <a:lstStyle/>
          <a:p>
            <a:r>
              <a:rPr lang="en-US" dirty="0">
                <a:cs typeface="Aharoni"/>
              </a:rPr>
              <a:t>Herramientas </a:t>
            </a:r>
            <a:endParaRPr lang="en-US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5CD31DD-47A1-D40B-45AF-B5CFCB80BC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065478"/>
              </p:ext>
            </p:extLst>
          </p:nvPr>
        </p:nvGraphicFramePr>
        <p:xfrm>
          <a:off x="5416298" y="758951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6354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2CDB9-90CC-1443-8FD4-08899B367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650"/>
            <a:ext cx="9899650" cy="134461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cs typeface="Aharoni"/>
              </a:rPr>
              <a:t>JUnit5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DE43E3-52F0-91D9-F7CE-F8614810F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70213"/>
            <a:ext cx="9899650" cy="31257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Framework de </a:t>
            </a:r>
            <a:r>
              <a:rPr lang="en-US" dirty="0" err="1"/>
              <a:t>pruebas</a:t>
            </a:r>
            <a:r>
              <a:rPr lang="en-US" dirty="0"/>
              <a:t> </a:t>
            </a:r>
            <a:r>
              <a:rPr lang="en-US" dirty="0" err="1"/>
              <a:t>unitarias</a:t>
            </a:r>
          </a:p>
          <a:p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asserciones</a:t>
            </a:r>
            <a:r>
              <a:rPr lang="en-US" dirty="0"/>
              <a:t>.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4B90905-1DB6-2675-E3BE-A157547E8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83" y="4844810"/>
            <a:ext cx="3993491" cy="125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7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0CF1E-4915-4854-AE1A-BE8E8ABDE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78B036-879B-4F45-A653-56FC275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DEDC4-92A9-4AC4-57B5-B06E9D53C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10668000" cy="1345115"/>
          </a:xfrm>
        </p:spPr>
        <p:txBody>
          <a:bodyPr>
            <a:normAutofit/>
          </a:bodyPr>
          <a:lstStyle/>
          <a:p>
            <a:r>
              <a:rPr lang="en-US" dirty="0">
                <a:cs typeface="Aharoni"/>
              </a:rPr>
              <a:t>Selenium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EFC10-1E0C-B3C2-356A-89A01D82B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70222"/>
            <a:ext cx="10668000" cy="3125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Automatizar</a:t>
            </a:r>
            <a:r>
              <a:rPr lang="en-US" dirty="0"/>
              <a:t> </a:t>
            </a:r>
            <a:r>
              <a:rPr lang="en-US" err="1"/>
              <a:t>aplicaciones</a:t>
            </a:r>
            <a:r>
              <a:rPr lang="en-US" dirty="0"/>
              <a:t> web.</a:t>
            </a:r>
          </a:p>
          <a:p>
            <a:r>
              <a:rPr lang="en-US" dirty="0" err="1"/>
              <a:t>Defirnir</a:t>
            </a:r>
            <a:r>
              <a:rPr lang="en-US" dirty="0"/>
              <a:t> y </a:t>
            </a:r>
            <a:r>
              <a:rPr lang="en-US" dirty="0" err="1"/>
              <a:t>configurar</a:t>
            </a:r>
            <a:r>
              <a:rPr lang="en-US" dirty="0"/>
              <a:t> WebDriver.</a:t>
            </a:r>
          </a:p>
          <a:p>
            <a:r>
              <a:rPr lang="en-US" dirty="0" err="1"/>
              <a:t>Definir</a:t>
            </a:r>
            <a:r>
              <a:rPr lang="en-US" dirty="0"/>
              <a:t> y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acciones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web.</a:t>
            </a:r>
          </a:p>
        </p:txBody>
      </p:sp>
    </p:spTree>
    <p:extLst>
      <p:ext uri="{BB962C8B-B14F-4D97-AF65-F5344CB8AC3E}">
        <p14:creationId xmlns:p14="http://schemas.microsoft.com/office/powerpoint/2010/main" val="386038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0CF1E-4915-4854-AE1A-BE8E8ABDE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78B036-879B-4F45-A653-56FC275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DEDC4-92A9-4AC4-57B5-B06E9D53C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10668000" cy="1345115"/>
          </a:xfrm>
        </p:spPr>
        <p:txBody>
          <a:bodyPr>
            <a:normAutofit/>
          </a:bodyPr>
          <a:lstStyle/>
          <a:p>
            <a:r>
              <a:rPr lang="en-US" dirty="0">
                <a:cs typeface="Aharoni"/>
              </a:rPr>
              <a:t>Cucumber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EFC10-1E0C-B3C2-356A-89A01D82B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70222"/>
            <a:ext cx="10668000" cy="3125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Herramienta</a:t>
            </a:r>
            <a:r>
              <a:rPr lang="en-US" dirty="0"/>
              <a:t> para </a:t>
            </a:r>
            <a:r>
              <a:rPr lang="en-US" dirty="0" err="1"/>
              <a:t>escribir</a:t>
            </a:r>
            <a:r>
              <a:rPr lang="en-US" dirty="0"/>
              <a:t> </a:t>
            </a:r>
            <a:r>
              <a:rPr lang="en-US" dirty="0" err="1"/>
              <a:t>pruebas</a:t>
            </a:r>
            <a:r>
              <a:rPr lang="en-US" dirty="0"/>
              <a:t> </a:t>
            </a:r>
            <a:r>
              <a:rPr lang="en-US" dirty="0" err="1"/>
              <a:t>automatizadas</a:t>
            </a:r>
            <a:r>
              <a:rPr lang="en-US" dirty="0"/>
              <a:t> mas </a:t>
            </a:r>
            <a:r>
              <a:rPr lang="en-US" dirty="0" err="1"/>
              <a:t>legibles</a:t>
            </a:r>
          </a:p>
          <a:p>
            <a:r>
              <a:rPr lang="en-US" err="1"/>
              <a:t>Lenguaje</a:t>
            </a:r>
            <a:r>
              <a:rPr lang="en-US"/>
              <a:t> Gherkin.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29E46B9-A41F-85C7-67D9-46D0007C9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287" y="3613096"/>
            <a:ext cx="5676180" cy="246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8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CD0CF1E-4915-4854-AE1A-BE8E8ABDE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C378B036-879B-4F45-A653-56FC275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2F819-57F0-09DB-4D56-7C34CF02F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10668000" cy="1345115"/>
          </a:xfrm>
        </p:spPr>
        <p:txBody>
          <a:bodyPr>
            <a:normAutofit/>
          </a:bodyPr>
          <a:lstStyle/>
          <a:p>
            <a:r>
              <a:rPr lang="en-US" dirty="0">
                <a:cs typeface="Aharoni"/>
              </a:rPr>
              <a:t>Serenity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27564-040C-91B3-73A6-4C2DAA985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70222"/>
            <a:ext cx="10668000" cy="3125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Framework de </a:t>
            </a:r>
            <a:r>
              <a:rPr lang="en-US" dirty="0" err="1"/>
              <a:t>automatizacion</a:t>
            </a:r>
            <a:r>
              <a:rPr lang="en-US" dirty="0"/>
              <a:t> de </a:t>
            </a:r>
            <a:r>
              <a:rPr lang="en-US" dirty="0" err="1"/>
              <a:t>pruebas</a:t>
            </a:r>
            <a:r>
              <a:rPr lang="en-US" dirty="0"/>
              <a:t>.</a:t>
            </a:r>
          </a:p>
          <a:p>
            <a:r>
              <a:rPr lang="en-US" dirty="0" err="1"/>
              <a:t>Proporciona</a:t>
            </a:r>
            <a:r>
              <a:rPr lang="en-US" dirty="0"/>
              <a:t> </a:t>
            </a:r>
            <a:r>
              <a:rPr lang="en-US" dirty="0" err="1"/>
              <a:t>informes</a:t>
            </a:r>
            <a:r>
              <a:rPr lang="en-US" dirty="0"/>
              <a:t> </a:t>
            </a:r>
            <a:r>
              <a:rPr lang="en-US" dirty="0" err="1"/>
              <a:t>detallados</a:t>
            </a:r>
            <a:r>
              <a:rPr lang="en-US" dirty="0"/>
              <a:t>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D2B9F46-6893-A4DF-A38A-63737BD3A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249" y="3680607"/>
            <a:ext cx="3059502" cy="268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39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3D850-834E-3B70-15AD-5FDCE0555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798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dirty="0">
                <a:cs typeface="Aharoni"/>
              </a:rPr>
              <a:t>Proyecto con serenity</a:t>
            </a:r>
          </a:p>
        </p:txBody>
      </p:sp>
    </p:spTree>
    <p:extLst>
      <p:ext uri="{BB962C8B-B14F-4D97-AF65-F5344CB8AC3E}">
        <p14:creationId xmlns:p14="http://schemas.microsoft.com/office/powerpoint/2010/main" val="3626047943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9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PrismaticVTI</vt:lpstr>
      <vt:lpstr>QATS</vt:lpstr>
      <vt:lpstr>¿Que es testing?</vt:lpstr>
      <vt:lpstr>BDD vs TDD</vt:lpstr>
      <vt:lpstr>Herramientas </vt:lpstr>
      <vt:lpstr>JUnit5</vt:lpstr>
      <vt:lpstr>Selenium</vt:lpstr>
      <vt:lpstr>Cucumber</vt:lpstr>
      <vt:lpstr>Serenity</vt:lpstr>
      <vt:lpstr>Proyecto con serenity</vt:lpstr>
      <vt:lpstr>Estructura del proyecto</vt:lpstr>
      <vt:lpstr>Primeros pasos</vt:lpstr>
      <vt:lpstr>PowerPoint Presentation</vt:lpstr>
      <vt:lpstr>PowerPoint Presentation</vt:lpstr>
      <vt:lpstr>Configurar Runner </vt:lpstr>
      <vt:lpstr>Crear Step</vt:lpstr>
      <vt:lpstr>PowerPoint Presentation</vt:lpstr>
      <vt:lpstr>PowerPoint Presentation</vt:lpstr>
      <vt:lpstr>PowerPoint Presentation</vt:lpstr>
      <vt:lpstr>Hook</vt:lpstr>
      <vt:lpstr>Acciones</vt:lpstr>
      <vt:lpstr>PowerPoint Presentation</vt:lpstr>
      <vt:lpstr>PowerPoint Presentation</vt:lpstr>
      <vt:lpstr>Login</vt:lpstr>
      <vt:lpstr>PowerPoint Presentation</vt:lpstr>
      <vt:lpstr>Modelos</vt:lpstr>
      <vt:lpstr>Útiles</vt:lpstr>
      <vt:lpstr>Esperas</vt:lpstr>
      <vt:lpstr>PowerPoint Presentation</vt:lpstr>
      <vt:lpstr>Proyecto con selenium</vt:lpstr>
      <vt:lpstr>Estructura del proyecto</vt:lpstr>
      <vt:lpstr>PageBase</vt:lpstr>
      <vt:lpstr>PageClass </vt:lpstr>
      <vt:lpstr>Clase Accion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388</cp:revision>
  <dcterms:created xsi:type="dcterms:W3CDTF">2023-05-13T14:31:31Z</dcterms:created>
  <dcterms:modified xsi:type="dcterms:W3CDTF">2023-05-21T10:03:30Z</dcterms:modified>
</cp:coreProperties>
</file>