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14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1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95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2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82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2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63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9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5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94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9D0F-DB60-485D-B5FA-F833AFB9DEC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4122-1383-4488-A553-BA0EC9D9A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04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545021"/>
            <a:ext cx="9001462" cy="1292279"/>
          </a:xfrm>
        </p:spPr>
        <p:txBody>
          <a:bodyPr/>
          <a:lstStyle/>
          <a:p>
            <a:r>
              <a:rPr lang="pt-BR" dirty="0" smtClean="0"/>
              <a:t>Design Patterns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83840"/>
            <a:ext cx="9144000" cy="1776739"/>
          </a:xfrm>
        </p:spPr>
        <p:txBody>
          <a:bodyPr>
            <a:noAutofit/>
          </a:bodyPr>
          <a:lstStyle/>
          <a:p>
            <a:pPr algn="l"/>
            <a:r>
              <a:rPr lang="pt-BR" b="1" dirty="0" smtClean="0">
                <a:effectLst/>
              </a:rPr>
              <a:t>PADRÃO DE DESIGN</a:t>
            </a:r>
            <a:r>
              <a:rPr lang="pt-BR" sz="2000" dirty="0">
                <a:effectLst/>
              </a:rPr>
              <a:t> é uma solução repetitiva geral para um problema comum no design do software.</a:t>
            </a:r>
            <a:endParaRPr lang="pt-BR" sz="2000" dirty="0" smtClean="0"/>
          </a:p>
          <a:p>
            <a:pPr algn="l"/>
            <a:r>
              <a:rPr lang="pt-BR" sz="2000" dirty="0" smtClean="0"/>
              <a:t>É </a:t>
            </a:r>
            <a:r>
              <a:rPr lang="pt-BR" sz="2000" dirty="0"/>
              <a:t>uma descrição ou modelo para resolver um problema que pode ser usado em muitas situações diferentes.</a:t>
            </a:r>
          </a:p>
        </p:txBody>
      </p:sp>
    </p:spTree>
    <p:extLst>
      <p:ext uri="{BB962C8B-B14F-4D97-AF65-F5344CB8AC3E}">
        <p14:creationId xmlns:p14="http://schemas.microsoft.com/office/powerpoint/2010/main" val="122024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Usos de </a:t>
            </a:r>
            <a:r>
              <a:rPr lang="pt-BR" dirty="0" smtClean="0">
                <a:effectLst/>
              </a:rPr>
              <a:t>Design </a:t>
            </a:r>
            <a:r>
              <a:rPr lang="pt-BR" dirty="0" err="1" smtClean="0">
                <a:effectLst/>
              </a:rPr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Os padrões de design podem acelerar o processo de desenvolvimento, fornecendo paradigmas de desenvolvimento testados e comprovados. O design eficaz de software requer considerar problemas que podem não se tornar visíveis até mais tarde na implementação. Reutilizar padrões de design ajuda a evitar problemas </a:t>
            </a:r>
            <a:r>
              <a:rPr lang="pt-BR" dirty="0" smtClean="0">
                <a:effectLst/>
              </a:rPr>
              <a:t>sutis,   melhorando </a:t>
            </a:r>
            <a:r>
              <a:rPr lang="pt-BR" dirty="0">
                <a:effectLst/>
              </a:rPr>
              <a:t>a legibilidade do código para codificadores e arquitetos familiarizados com os padrões.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5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Patterns Criativo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7147639" cy="2444406"/>
          </a:xfrm>
        </p:spPr>
        <p:txBody>
          <a:bodyPr>
            <a:normAutofit/>
          </a:bodyPr>
          <a:lstStyle/>
          <a:p>
            <a:r>
              <a:rPr lang="pt-BR" sz="1800" dirty="0">
                <a:effectLst/>
              </a:rPr>
              <a:t>Estes padrões de design são tudo sobre a instanciação de classe. Esse padrão pode ser dividido em padrões de criação de classe e padrões de criação de objeto. Embora os padrões de criação de classes usem a herança efetivamente no processo de instanciação, os padrões de criação de objetos usam a delegação efetivamente para fazer o trabalho</a:t>
            </a:r>
            <a:r>
              <a:rPr lang="pt-BR" sz="1800" dirty="0" smtClean="0">
                <a:effectLst/>
              </a:rPr>
              <a:t>. </a:t>
            </a:r>
          </a:p>
          <a:p>
            <a:endParaRPr lang="pt-BR" sz="1800" dirty="0">
              <a:effectLst/>
            </a:endParaRPr>
          </a:p>
        </p:txBody>
      </p:sp>
      <p:pic>
        <p:nvPicPr>
          <p:cNvPr id="1026" name="Picture 2" descr="Exemplo de fábrica de resu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82" y="2535246"/>
            <a:ext cx="3477993" cy="25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Patterns Estrutural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6695695" cy="3695136"/>
          </a:xfrm>
        </p:spPr>
        <p:txBody>
          <a:bodyPr/>
          <a:lstStyle/>
          <a:p>
            <a:r>
              <a:rPr lang="pt-BR" dirty="0">
                <a:effectLst/>
              </a:rPr>
              <a:t>Esses padrões de design são todos sobre a composição de classe e objeto. Os padrões estruturais de criação de classes usam herança para compor interfaces. Os padrões de objetos estruturais definem maneiras de compor objetos para obter novas funcionalidades</a:t>
            </a:r>
            <a:r>
              <a:rPr lang="pt-BR" dirty="0" smtClean="0">
                <a:effectLst/>
              </a:rPr>
              <a:t>.</a:t>
            </a:r>
          </a:p>
          <a:p>
            <a:endParaRPr lang="pt-BR" dirty="0"/>
          </a:p>
        </p:txBody>
      </p:sp>
      <p:pic>
        <p:nvPicPr>
          <p:cNvPr id="1026" name="Picture 2" descr="https://sourcemaking.com/files/v2/content/patterns/Proxy_example1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81" y="2637146"/>
            <a:ext cx="4054319" cy="26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2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comportamental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6075584" cy="3695136"/>
          </a:xfrm>
        </p:spPr>
        <p:txBody>
          <a:bodyPr/>
          <a:lstStyle/>
          <a:p>
            <a:r>
              <a:rPr lang="pt-BR" dirty="0">
                <a:effectLst/>
              </a:rPr>
              <a:t>Esses padrões de design são tudo sobre a comunicação de objetos da Classe. Os padrões comportamentais são os padrões que mais se preocupam especificamente com a comunicação entre objetos</a:t>
            </a:r>
            <a:r>
              <a:rPr lang="pt-BR" dirty="0" smtClean="0">
                <a:effectLst/>
              </a:rPr>
              <a:t>. </a:t>
            </a:r>
          </a:p>
        </p:txBody>
      </p:sp>
      <p:pic>
        <p:nvPicPr>
          <p:cNvPr id="2052" name="Picture 4" descr="https://sourcemaking.com/files/v2/content/patterns/State_example1-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79" y="2448911"/>
            <a:ext cx="3953755" cy="25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sourcemaking.com/design_patterns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Fernando </a:t>
            </a:r>
          </a:p>
          <a:p>
            <a:r>
              <a:rPr lang="pt-BR" dirty="0" smtClean="0"/>
              <a:t>João </a:t>
            </a:r>
          </a:p>
          <a:p>
            <a:r>
              <a:rPr lang="pt-BR" dirty="0" smtClean="0"/>
              <a:t>Marcos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3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64</TotalTime>
  <Words>84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Design Patterns</vt:lpstr>
      <vt:lpstr>Usos de Design patterns</vt:lpstr>
      <vt:lpstr>Design Patterns Criativo</vt:lpstr>
      <vt:lpstr>Design Patterns Estrutural</vt:lpstr>
      <vt:lpstr>Design patterns comportamental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FERNANDO SALES BEZERRA</dc:creator>
  <cp:lastModifiedBy>FERNANDO SALES BEZERRA</cp:lastModifiedBy>
  <cp:revision>8</cp:revision>
  <dcterms:created xsi:type="dcterms:W3CDTF">2017-08-30T00:41:57Z</dcterms:created>
  <dcterms:modified xsi:type="dcterms:W3CDTF">2017-08-30T23:07:48Z</dcterms:modified>
</cp:coreProperties>
</file>