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Helvetica Neue" panose="020B0604020202020204" charset="0"/>
      <p:bold r:id="rId15"/>
    </p:embeddedFont>
    <p:embeddedFont>
      <p:font typeface="HelveticaNeueCyr" panose="020B0604020202020204" charset="-52"/>
      <p:regular r:id="rId16"/>
      <p:bold r:id="rId17"/>
      <p:italic r:id="rId18"/>
      <p:boldItalic r:id="rId19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2B1A"/>
    <a:srgbClr val="8CB04E"/>
    <a:srgbClr val="EBE8E7"/>
    <a:srgbClr val="F5F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C28CF-426F-4258-AAB5-C432265B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04D948-3421-4B5F-B28A-6945FE2B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1BB656-616C-41F5-9D7A-E212C987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23AF-7ED9-4ECC-AF40-3FC57E14253F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B0D4AC-54D5-4066-957A-DA408591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2A97D4-0AE3-4448-8D9A-90FE5E37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3DF9-874D-4E90-9CA6-B496F0561A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72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3CD06-077E-4655-B649-09C405F3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59AD70-FE0F-4A19-A455-770B02014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6103EC-E23C-404C-8622-FA2B80A4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23AF-7ED9-4ECC-AF40-3FC57E14253F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602CA9-B91C-43E8-A451-84D5E97E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05985-321D-49C9-86E3-01F8A622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3DF9-874D-4E90-9CA6-B496F0561A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09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E172B5-3AEB-46D0-A130-1FC19E668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E1BCEC-758F-4D63-A3E9-A4056C69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A92F4-F31B-482C-B448-5DD897E2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23AF-7ED9-4ECC-AF40-3FC57E14253F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456E3-27C6-45FF-9C48-F29DC818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9942B-207A-49BB-B0EC-14A8120D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3DF9-874D-4E90-9CA6-B496F0561A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40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01F82-E0C2-47B7-8806-9F5603D9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FF654-5A21-4C1F-8875-04EEDCC0F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8C0ACD-077F-4E5D-90B9-32D7F259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23AF-7ED9-4ECC-AF40-3FC57E14253F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ED2BC1-0B21-4C7E-AE07-5BFD1C83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9691B1-2AC9-499E-AAB6-8622088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3DF9-874D-4E90-9CA6-B496F0561A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4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A479F-9FA2-4B58-A89E-F5E08AE4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C20B9F-2122-4AC7-9DF8-541A2391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FAAAC-682E-4B1E-81D6-95019869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23AF-7ED9-4ECC-AF40-3FC57E14253F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1E96E9-F036-48E9-A5BC-53E35974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BBB99A-6E08-4A9B-ACC9-41692286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3DF9-874D-4E90-9CA6-B496F0561A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2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6A6EF-E172-4858-8FDC-943A21B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4E923-FE35-4291-B82F-D3203237C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F0ABA2-9ABE-44A8-A273-20CC2B05A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44C558-D16B-4573-9D7F-E12D7596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23AF-7ED9-4ECC-AF40-3FC57E14253F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620B54-7C96-4393-8638-002E71DF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CEEA39-7CE4-413B-93DA-49137410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3DF9-874D-4E90-9CA6-B496F0561A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25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60080-9573-4A0A-8801-A1F08244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3CC6C7-39A9-49A9-9B88-70F2BADE4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142F40-4B15-46B3-BADA-9313E1701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7AD976-ADA6-4C46-BB7C-EB0FD755B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AEF568-1680-47EC-92BC-56515ADC0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882F10-15FA-4EFD-8716-D57B2FF4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23AF-7ED9-4ECC-AF40-3FC57E14253F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3FF86A-A5B8-4608-A6E0-95F88FC7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A2ED4D-00EC-4CA9-8732-F159E206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3DF9-874D-4E90-9CA6-B496F0561A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C8BC6-B1A7-4987-B7B1-616CA9FA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5B0196-686E-46E2-BF15-A0B13FD0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23AF-7ED9-4ECC-AF40-3FC57E14253F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3A12D4-4EE5-4633-AD49-6DC02D5D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067251-1EC9-46F4-A7E3-D6CFF00E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3DF9-874D-4E90-9CA6-B496F0561A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63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2EA033-DBE4-4C08-9AB2-82A2BDE3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23AF-7ED9-4ECC-AF40-3FC57E14253F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5231C3-F73C-4701-AFB2-D5CE0992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129A1D-C04B-4339-BE1F-08518B65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3DF9-874D-4E90-9CA6-B496F0561A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34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DC909-BF99-4BB5-9847-33D7DA1D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9E182-2BDB-4D26-9185-9007721D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EE1E4F-C898-4A9E-A35E-14F85E07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BE731F-0745-40EF-BB7F-D6AB11A6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23AF-7ED9-4ECC-AF40-3FC57E14253F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618582-A0DB-4052-AA5F-EFFF86FA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482585-31A2-413D-A012-99BBCDB0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3DF9-874D-4E90-9CA6-B496F0561A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01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F7B2D-6139-4D42-9228-B8BC00AA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8EA939-DD7B-4022-9972-AD628D468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212578-1D9A-40F7-A453-485645C90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FEAFBB-B761-430C-844B-D063DB2C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23AF-7ED9-4ECC-AF40-3FC57E14253F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507948-18BA-4A85-9675-76F87492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19FD8B-63E3-41F6-A110-700F2FB9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3DF9-874D-4E90-9CA6-B496F0561A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99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DBB86A-5BA4-481C-866A-3ACCB78D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53800F-E2FB-45BC-AE7B-E01B021F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45E81-069A-4E2F-AB8D-8E463A4E5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23AF-7ED9-4ECC-AF40-3FC57E14253F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A906DE-AE02-435C-BBA0-8DB4FE793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E9602-A8E7-4E71-8AED-8671394D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B3DF9-874D-4E90-9CA6-B496F0561A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16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ude-project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1EEF6-CB6A-4B00-9B49-EFD534B4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9767"/>
            <a:ext cx="9144000" cy="1278466"/>
          </a:xfrm>
        </p:spPr>
        <p:txBody>
          <a:bodyPr>
            <a:normAutofit/>
          </a:bodyPr>
          <a:lstStyle/>
          <a:p>
            <a:r>
              <a:rPr lang="es-ES" sz="7200" dirty="0">
                <a:solidFill>
                  <a:srgbClr val="452B1A"/>
                </a:solidFill>
                <a:latin typeface="Helvetica Neue" panose="02000806000000020004" pitchFamily="2" charset="0"/>
              </a:rPr>
              <a:t>¿Qué es </a:t>
            </a:r>
            <a:r>
              <a:rPr lang="es-ES" sz="7200" dirty="0">
                <a:solidFill>
                  <a:srgbClr val="452B1A"/>
                </a:solidFill>
                <a:latin typeface="Helvetica Neue" panose="02000806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Nude Project</a:t>
            </a:r>
            <a:r>
              <a:rPr lang="es-ES" sz="7200" dirty="0">
                <a:solidFill>
                  <a:srgbClr val="452B1A"/>
                </a:solidFill>
                <a:latin typeface="Helvetica Neue" panose="02000806000000020004" pitchFamily="2" charset="0"/>
              </a:rPr>
              <a:t>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4EC523C-8578-4841-95DD-70B82F499E13}"/>
              </a:ext>
            </a:extLst>
          </p:cNvPr>
          <p:cNvSpPr txBox="1"/>
          <p:nvPr/>
        </p:nvSpPr>
        <p:spPr>
          <a:xfrm>
            <a:off x="8997950" y="6126705"/>
            <a:ext cx="334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452B1A"/>
                </a:solidFill>
                <a:latin typeface="HelveticaNeueCyr" panose="02000503040000020004" pitchFamily="2" charset="-52"/>
              </a:rPr>
              <a:t>NUDE PROJECT®</a:t>
            </a:r>
          </a:p>
        </p:txBody>
      </p:sp>
    </p:spTree>
    <p:extLst>
      <p:ext uri="{BB962C8B-B14F-4D97-AF65-F5344CB8AC3E}">
        <p14:creationId xmlns:p14="http://schemas.microsoft.com/office/powerpoint/2010/main" val="184425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2B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4EC523C-8578-4841-95DD-70B82F499E13}"/>
              </a:ext>
            </a:extLst>
          </p:cNvPr>
          <p:cNvSpPr txBox="1"/>
          <p:nvPr/>
        </p:nvSpPr>
        <p:spPr>
          <a:xfrm>
            <a:off x="8997950" y="6126705"/>
            <a:ext cx="334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5F5DC"/>
                </a:solidFill>
                <a:latin typeface="HelveticaNeueCyr" panose="02000503040000020004" pitchFamily="2" charset="-52"/>
              </a:rPr>
              <a:t>NUDE PROJECT®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C93F38-1841-4933-82E6-7A5FB42C2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97" y="1828800"/>
            <a:ext cx="7830606" cy="3915303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FE762FBA-F265-4013-8BF3-2D1D0133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rgbClr val="F5F5DC"/>
                </a:solidFill>
                <a:latin typeface="Helvetica Neue" panose="02000806000000020004" pitchFamily="2" charset="0"/>
              </a:rPr>
              <a:t>¿Qué es?</a:t>
            </a:r>
          </a:p>
        </p:txBody>
      </p:sp>
    </p:spTree>
    <p:extLst>
      <p:ext uri="{BB962C8B-B14F-4D97-AF65-F5344CB8AC3E}">
        <p14:creationId xmlns:p14="http://schemas.microsoft.com/office/powerpoint/2010/main" val="31722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1EEF6-CB6A-4B00-9B49-EFD534B4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9767"/>
            <a:ext cx="9144000" cy="1278466"/>
          </a:xfrm>
        </p:spPr>
        <p:txBody>
          <a:bodyPr>
            <a:normAutofit/>
          </a:bodyPr>
          <a:lstStyle/>
          <a:p>
            <a:r>
              <a:rPr lang="es-ES" sz="7200" dirty="0">
                <a:solidFill>
                  <a:srgbClr val="452B1A"/>
                </a:solidFill>
                <a:latin typeface="Helvetica Neue" panose="02000806000000020004" pitchFamily="2" charset="0"/>
              </a:rPr>
              <a:t>¿Por qué es mejor?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4EC523C-8578-4841-95DD-70B82F499E13}"/>
              </a:ext>
            </a:extLst>
          </p:cNvPr>
          <p:cNvSpPr txBox="1"/>
          <p:nvPr/>
        </p:nvSpPr>
        <p:spPr>
          <a:xfrm>
            <a:off x="8997950" y="6126705"/>
            <a:ext cx="334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452B1A"/>
                </a:solidFill>
                <a:latin typeface="HelveticaNeueCyr" panose="02000503040000020004" pitchFamily="2" charset="-52"/>
              </a:rPr>
              <a:t>NUDE PROJECT®</a:t>
            </a:r>
          </a:p>
        </p:txBody>
      </p:sp>
    </p:spTree>
    <p:extLst>
      <p:ext uri="{BB962C8B-B14F-4D97-AF65-F5344CB8AC3E}">
        <p14:creationId xmlns:p14="http://schemas.microsoft.com/office/powerpoint/2010/main" val="204543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2B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4EC523C-8578-4841-95DD-70B82F499E13}"/>
              </a:ext>
            </a:extLst>
          </p:cNvPr>
          <p:cNvSpPr txBox="1"/>
          <p:nvPr/>
        </p:nvSpPr>
        <p:spPr>
          <a:xfrm>
            <a:off x="8997950" y="6126705"/>
            <a:ext cx="334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5F5DC"/>
                </a:solidFill>
                <a:latin typeface="HelveticaNeueCyr" panose="02000503040000020004" pitchFamily="2" charset="-52"/>
              </a:rPr>
              <a:t>NUDE PROJECT®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E762FBA-F265-4013-8BF3-2D1D0133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rgbClr val="F5F5DC"/>
                </a:solidFill>
                <a:latin typeface="Helvetica Neue" panose="02000806000000020004" pitchFamily="2" charset="0"/>
              </a:rPr>
              <a:t>Calidad, humildad y buenos colores.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4658D84-C6F6-4D80-B001-4B4EB849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35" y="1766229"/>
            <a:ext cx="9613330" cy="43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2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1EEF6-CB6A-4B00-9B49-EFD534B4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9767"/>
            <a:ext cx="9144000" cy="1278466"/>
          </a:xfrm>
        </p:spPr>
        <p:txBody>
          <a:bodyPr>
            <a:normAutofit/>
          </a:bodyPr>
          <a:lstStyle/>
          <a:p>
            <a:r>
              <a:rPr lang="es-ES" sz="7200" dirty="0">
                <a:solidFill>
                  <a:srgbClr val="452B1A"/>
                </a:solidFill>
                <a:latin typeface="Helvetica Neue" panose="02000806000000020004" pitchFamily="2" charset="0"/>
              </a:rPr>
              <a:t>Diferencias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4EC523C-8578-4841-95DD-70B82F499E13}"/>
              </a:ext>
            </a:extLst>
          </p:cNvPr>
          <p:cNvSpPr txBox="1"/>
          <p:nvPr/>
        </p:nvSpPr>
        <p:spPr>
          <a:xfrm>
            <a:off x="8997950" y="6126705"/>
            <a:ext cx="334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452B1A"/>
                </a:solidFill>
                <a:latin typeface="HelveticaNeueCyr" panose="02000503040000020004" pitchFamily="2" charset="-52"/>
              </a:rPr>
              <a:t>NUDE PROJECT®</a:t>
            </a:r>
          </a:p>
        </p:txBody>
      </p:sp>
    </p:spTree>
    <p:extLst>
      <p:ext uri="{BB962C8B-B14F-4D97-AF65-F5344CB8AC3E}">
        <p14:creationId xmlns:p14="http://schemas.microsoft.com/office/powerpoint/2010/main" val="161440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2B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4EC523C-8578-4841-95DD-70B82F499E13}"/>
              </a:ext>
            </a:extLst>
          </p:cNvPr>
          <p:cNvSpPr txBox="1"/>
          <p:nvPr/>
        </p:nvSpPr>
        <p:spPr>
          <a:xfrm>
            <a:off x="8997950" y="6126705"/>
            <a:ext cx="334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5F5DC"/>
                </a:solidFill>
                <a:latin typeface="HelveticaNeueCyr" panose="02000503040000020004" pitchFamily="2" charset="-52"/>
              </a:rPr>
              <a:t>NUDE PROJECT®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E762FBA-F265-4013-8BF3-2D1D0133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rgbClr val="F5F5DC"/>
                </a:solidFill>
                <a:latin typeface="Helvetica Neue" panose="02000806000000020004" pitchFamily="2" charset="0"/>
              </a:rPr>
              <a:t>Diferencias con una marca de lujo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7F379494-D2D8-45F1-8DE2-25560805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8CB04E"/>
                </a:solidFill>
                <a:latin typeface="HelveticaNeueCyr" panose="02000503040000020004" pitchFamily="2" charset="-52"/>
              </a:rPr>
              <a:t>DINAMICA</a:t>
            </a:r>
          </a:p>
          <a:p>
            <a:r>
              <a:rPr lang="es-ES" sz="3200" b="1" dirty="0">
                <a:solidFill>
                  <a:srgbClr val="8CB04E"/>
                </a:solidFill>
                <a:latin typeface="HelveticaNeueCyr" panose="02000503040000020004" pitchFamily="2" charset="-52"/>
              </a:rPr>
              <a:t>DIFERENTE</a:t>
            </a:r>
          </a:p>
          <a:p>
            <a:r>
              <a:rPr lang="es-ES" sz="3200" b="1" dirty="0">
                <a:solidFill>
                  <a:srgbClr val="8CB04E"/>
                </a:solidFill>
                <a:latin typeface="HelveticaNeueCyr" panose="02000503040000020004" pitchFamily="2" charset="-52"/>
              </a:rPr>
              <a:t>PALETA DE COLORES </a:t>
            </a:r>
          </a:p>
          <a:p>
            <a:r>
              <a:rPr lang="es-ES" sz="3200" b="1" dirty="0">
                <a:solidFill>
                  <a:srgbClr val="8CB04E"/>
                </a:solidFill>
                <a:latin typeface="HelveticaNeueCyr" panose="02000503040000020004" pitchFamily="2" charset="-52"/>
              </a:rPr>
              <a:t>NO ES UNA PLANTILLA</a:t>
            </a:r>
          </a:p>
          <a:p>
            <a:r>
              <a:rPr lang="es-ES" sz="3200" b="1" dirty="0">
                <a:solidFill>
                  <a:srgbClr val="8CB04E"/>
                </a:solidFill>
                <a:latin typeface="HelveticaNeueCyr" panose="02000503040000020004" pitchFamily="2" charset="-52"/>
              </a:rPr>
              <a:t>POSICIONAMIENTO DE LOS ELEMENTOS</a:t>
            </a:r>
          </a:p>
        </p:txBody>
      </p:sp>
    </p:spTree>
    <p:extLst>
      <p:ext uri="{BB962C8B-B14F-4D97-AF65-F5344CB8AC3E}">
        <p14:creationId xmlns:p14="http://schemas.microsoft.com/office/powerpoint/2010/main" val="17427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1EEF6-CB6A-4B00-9B49-EFD534B4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9767"/>
            <a:ext cx="9144000" cy="1278466"/>
          </a:xfrm>
        </p:spPr>
        <p:txBody>
          <a:bodyPr>
            <a:normAutofit/>
          </a:bodyPr>
          <a:lstStyle/>
          <a:p>
            <a:r>
              <a:rPr lang="es-ES" sz="7200" dirty="0">
                <a:solidFill>
                  <a:srgbClr val="452B1A"/>
                </a:solidFill>
                <a:latin typeface="Helvetica Neue" panose="02000806000000020004" pitchFamily="2" charset="0"/>
              </a:rPr>
              <a:t>FIN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4EC523C-8578-4841-95DD-70B82F499E13}"/>
              </a:ext>
            </a:extLst>
          </p:cNvPr>
          <p:cNvSpPr txBox="1"/>
          <p:nvPr/>
        </p:nvSpPr>
        <p:spPr>
          <a:xfrm>
            <a:off x="8997950" y="6126705"/>
            <a:ext cx="334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452B1A"/>
                </a:solidFill>
                <a:latin typeface="HelveticaNeueCyr" panose="02000503040000020004" pitchFamily="2" charset="-52"/>
              </a:rPr>
              <a:t>NUDE PROJECT®</a:t>
            </a:r>
          </a:p>
        </p:txBody>
      </p:sp>
    </p:spTree>
    <p:extLst>
      <p:ext uri="{BB962C8B-B14F-4D97-AF65-F5344CB8AC3E}">
        <p14:creationId xmlns:p14="http://schemas.microsoft.com/office/powerpoint/2010/main" val="2968941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65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Calibri</vt:lpstr>
      <vt:lpstr>HelveticaNeueCyr</vt:lpstr>
      <vt:lpstr>Calibri Light</vt:lpstr>
      <vt:lpstr>Arial</vt:lpstr>
      <vt:lpstr>Helvetica Neue</vt:lpstr>
      <vt:lpstr>Tema de Office</vt:lpstr>
      <vt:lpstr>¿Qué es Nude Project?</vt:lpstr>
      <vt:lpstr>¿Qué es?</vt:lpstr>
      <vt:lpstr>¿Por qué es mejor?</vt:lpstr>
      <vt:lpstr>Calidad, humildad y buenos colores.</vt:lpstr>
      <vt:lpstr>Diferencias</vt:lpstr>
      <vt:lpstr>Diferencias con una marca de lujo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Marcote</dc:creator>
  <cp:lastModifiedBy>Andrés Marcote</cp:lastModifiedBy>
  <cp:revision>8</cp:revision>
  <dcterms:created xsi:type="dcterms:W3CDTF">2022-10-07T12:05:03Z</dcterms:created>
  <dcterms:modified xsi:type="dcterms:W3CDTF">2022-10-07T13:47:31Z</dcterms:modified>
</cp:coreProperties>
</file>