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AE389-2C44-4AAC-8568-3226090E04E3}" v="69" dt="2025-07-28T10:38:15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94676"/>
  </p:normalViewPr>
  <p:slideViewPr>
    <p:cSldViewPr snapToGrid="0">
      <p:cViewPr varScale="1">
        <p:scale>
          <a:sx n="104" d="100"/>
          <a:sy n="104" d="100"/>
        </p:scale>
        <p:origin x="5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r khanlari" userId="7085ee7d37d5c2dd" providerId="LiveId" clId="{9DFAE389-2C44-4AAC-8568-3226090E04E3}"/>
    <pc:docChg chg="undo custSel addSld delSld modSld">
      <pc:chgData name="sahar khanlari" userId="7085ee7d37d5c2dd" providerId="LiveId" clId="{9DFAE389-2C44-4AAC-8568-3226090E04E3}" dt="2025-07-28T10:48:44.819" v="413" actId="1076"/>
      <pc:docMkLst>
        <pc:docMk/>
      </pc:docMkLst>
      <pc:sldChg chg="modSp">
        <pc:chgData name="sahar khanlari" userId="7085ee7d37d5c2dd" providerId="LiveId" clId="{9DFAE389-2C44-4AAC-8568-3226090E04E3}" dt="2025-07-28T10:11:31.473" v="40" actId="20577"/>
        <pc:sldMkLst>
          <pc:docMk/>
          <pc:sldMk cId="1796858058" sldId="260"/>
        </pc:sldMkLst>
        <pc:graphicFrameChg chg="mod">
          <ac:chgData name="sahar khanlari" userId="7085ee7d37d5c2dd" providerId="LiveId" clId="{9DFAE389-2C44-4AAC-8568-3226090E04E3}" dt="2025-07-28T10:11:31.473" v="40" actId="20577"/>
          <ac:graphicFrameMkLst>
            <pc:docMk/>
            <pc:sldMk cId="1796858058" sldId="260"/>
            <ac:graphicFrameMk id="8" creationId="{009C74C1-7F6E-D2FC-E0AA-2F37A3879958}"/>
          </ac:graphicFrameMkLst>
        </pc:graphicFrameChg>
      </pc:sldChg>
      <pc:sldChg chg="modSp mod">
        <pc:chgData name="sahar khanlari" userId="7085ee7d37d5c2dd" providerId="LiveId" clId="{9DFAE389-2C44-4AAC-8568-3226090E04E3}" dt="2025-07-28T10:12:31.577" v="48" actId="20577"/>
        <pc:sldMkLst>
          <pc:docMk/>
          <pc:sldMk cId="2180163892" sldId="261"/>
        </pc:sldMkLst>
        <pc:spChg chg="mod">
          <ac:chgData name="sahar khanlari" userId="7085ee7d37d5c2dd" providerId="LiveId" clId="{9DFAE389-2C44-4AAC-8568-3226090E04E3}" dt="2025-07-28T10:12:31.577" v="48" actId="20577"/>
          <ac:spMkLst>
            <pc:docMk/>
            <pc:sldMk cId="2180163892" sldId="261"/>
            <ac:spMk id="3" creationId="{41CB5143-298E-EF02-E8D7-D404BCB8C024}"/>
          </ac:spMkLst>
        </pc:spChg>
      </pc:sldChg>
      <pc:sldChg chg="modSp mod">
        <pc:chgData name="sahar khanlari" userId="7085ee7d37d5c2dd" providerId="LiveId" clId="{9DFAE389-2C44-4AAC-8568-3226090E04E3}" dt="2025-07-28T10:13:06.652" v="54" actId="20577"/>
        <pc:sldMkLst>
          <pc:docMk/>
          <pc:sldMk cId="2669818620" sldId="262"/>
        </pc:sldMkLst>
        <pc:spChg chg="mod">
          <ac:chgData name="sahar khanlari" userId="7085ee7d37d5c2dd" providerId="LiveId" clId="{9DFAE389-2C44-4AAC-8568-3226090E04E3}" dt="2025-07-28T10:13:06.652" v="54" actId="20577"/>
          <ac:spMkLst>
            <pc:docMk/>
            <pc:sldMk cId="2669818620" sldId="262"/>
            <ac:spMk id="3" creationId="{50FB1127-E6C0-6D8F-A4EC-51A960CDC8DE}"/>
          </ac:spMkLst>
        </pc:spChg>
      </pc:sldChg>
      <pc:sldChg chg="modSp mod">
        <pc:chgData name="sahar khanlari" userId="7085ee7d37d5c2dd" providerId="LiveId" clId="{9DFAE389-2C44-4AAC-8568-3226090E04E3}" dt="2025-07-28T10:13:45.003" v="70" actId="20577"/>
        <pc:sldMkLst>
          <pc:docMk/>
          <pc:sldMk cId="907266164" sldId="263"/>
        </pc:sldMkLst>
        <pc:spChg chg="mod">
          <ac:chgData name="sahar khanlari" userId="7085ee7d37d5c2dd" providerId="LiveId" clId="{9DFAE389-2C44-4AAC-8568-3226090E04E3}" dt="2025-07-28T10:13:45.003" v="70" actId="20577"/>
          <ac:spMkLst>
            <pc:docMk/>
            <pc:sldMk cId="907266164" sldId="263"/>
            <ac:spMk id="3" creationId="{CB623AED-7A2A-29BD-D52E-E3881AFB0988}"/>
          </ac:spMkLst>
        </pc:spChg>
      </pc:sldChg>
      <pc:sldChg chg="modSp mod">
        <pc:chgData name="sahar khanlari" userId="7085ee7d37d5c2dd" providerId="LiveId" clId="{9DFAE389-2C44-4AAC-8568-3226090E04E3}" dt="2025-07-28T10:13:23.839" v="64" actId="20577"/>
        <pc:sldMkLst>
          <pc:docMk/>
          <pc:sldMk cId="50167360" sldId="264"/>
        </pc:sldMkLst>
        <pc:spChg chg="mod">
          <ac:chgData name="sahar khanlari" userId="7085ee7d37d5c2dd" providerId="LiveId" clId="{9DFAE389-2C44-4AAC-8568-3226090E04E3}" dt="2025-07-28T10:13:23.839" v="64" actId="20577"/>
          <ac:spMkLst>
            <pc:docMk/>
            <pc:sldMk cId="50167360" sldId="264"/>
            <ac:spMk id="3" creationId="{DA5B0B6E-6288-4CBA-B585-524CE15BAE4F}"/>
          </ac:spMkLst>
        </pc:spChg>
      </pc:sldChg>
      <pc:sldChg chg="addSp modSp mod">
        <pc:chgData name="sahar khanlari" userId="7085ee7d37d5c2dd" providerId="LiveId" clId="{9DFAE389-2C44-4AAC-8568-3226090E04E3}" dt="2025-07-28T10:36:54.937" v="355"/>
        <pc:sldMkLst>
          <pc:docMk/>
          <pc:sldMk cId="2834375731" sldId="265"/>
        </pc:sldMkLst>
        <pc:spChg chg="add mod">
          <ac:chgData name="sahar khanlari" userId="7085ee7d37d5c2dd" providerId="LiveId" clId="{9DFAE389-2C44-4AAC-8568-3226090E04E3}" dt="2025-07-28T10:31:00.737" v="321" actId="113"/>
          <ac:spMkLst>
            <pc:docMk/>
            <pc:sldMk cId="2834375731" sldId="265"/>
            <ac:spMk id="6" creationId="{A44D7AB2-622D-2D78-4BBE-C4C0F28EF81B}"/>
          </ac:spMkLst>
        </pc:spChg>
        <pc:graphicFrameChg chg="mod modGraphic">
          <ac:chgData name="sahar khanlari" userId="7085ee7d37d5c2dd" providerId="LiveId" clId="{9DFAE389-2C44-4AAC-8568-3226090E04E3}" dt="2025-07-28T10:36:54.937" v="355"/>
          <ac:graphicFrameMkLst>
            <pc:docMk/>
            <pc:sldMk cId="2834375731" sldId="265"/>
            <ac:graphicFrameMk id="4" creationId="{958BEA15-09CA-2F52-FF95-8A6B9D6D062F}"/>
          </ac:graphicFrameMkLst>
        </pc:graphicFrameChg>
      </pc:sldChg>
      <pc:sldChg chg="modSp mod">
        <pc:chgData name="sahar khanlari" userId="7085ee7d37d5c2dd" providerId="LiveId" clId="{9DFAE389-2C44-4AAC-8568-3226090E04E3}" dt="2025-07-28T10:48:44.819" v="413" actId="1076"/>
        <pc:sldMkLst>
          <pc:docMk/>
          <pc:sldMk cId="4002868272" sldId="266"/>
        </pc:sldMkLst>
        <pc:spChg chg="mod">
          <ac:chgData name="sahar khanlari" userId="7085ee7d37d5c2dd" providerId="LiveId" clId="{9DFAE389-2C44-4AAC-8568-3226090E04E3}" dt="2025-07-28T10:48:14.044" v="412" actId="20577"/>
          <ac:spMkLst>
            <pc:docMk/>
            <pc:sldMk cId="4002868272" sldId="266"/>
            <ac:spMk id="3" creationId="{CD59808B-DA20-39B3-4A02-857E5A821AC5}"/>
          </ac:spMkLst>
        </pc:spChg>
        <pc:picChg chg="mod">
          <ac:chgData name="sahar khanlari" userId="7085ee7d37d5c2dd" providerId="LiveId" clId="{9DFAE389-2C44-4AAC-8568-3226090E04E3}" dt="2025-07-28T10:48:44.819" v="413" actId="1076"/>
          <ac:picMkLst>
            <pc:docMk/>
            <pc:sldMk cId="4002868272" sldId="266"/>
            <ac:picMk id="4" creationId="{B59A93C1-DC9E-46B5-015F-C5C83554BACF}"/>
          </ac:picMkLst>
        </pc:picChg>
      </pc:sldChg>
      <pc:sldChg chg="addSp delSp modSp add mod">
        <pc:chgData name="sahar khanlari" userId="7085ee7d37d5c2dd" providerId="LiveId" clId="{9DFAE389-2C44-4AAC-8568-3226090E04E3}" dt="2025-07-28T10:21:17.534" v="187" actId="20577"/>
        <pc:sldMkLst>
          <pc:docMk/>
          <pc:sldMk cId="2638919799" sldId="268"/>
        </pc:sldMkLst>
        <pc:spChg chg="mod">
          <ac:chgData name="sahar khanlari" userId="7085ee7d37d5c2dd" providerId="LiveId" clId="{9DFAE389-2C44-4AAC-8568-3226090E04E3}" dt="2025-07-28T10:19:25.455" v="177" actId="20577"/>
          <ac:spMkLst>
            <pc:docMk/>
            <pc:sldMk cId="2638919799" sldId="268"/>
            <ac:spMk id="2" creationId="{43B3B32B-ABB5-A8F9-C4E7-AC611465BA44}"/>
          </ac:spMkLst>
        </pc:spChg>
        <pc:spChg chg="add del mod">
          <ac:chgData name="sahar khanlari" userId="7085ee7d37d5c2dd" providerId="LiveId" clId="{9DFAE389-2C44-4AAC-8568-3226090E04E3}" dt="2025-07-28T10:21:17.534" v="187" actId="20577"/>
          <ac:spMkLst>
            <pc:docMk/>
            <pc:sldMk cId="2638919799" sldId="268"/>
            <ac:spMk id="4" creationId="{C961CC5B-CDDA-BD89-2B5D-9FD4A872A5A5}"/>
          </ac:spMkLst>
        </pc:spChg>
        <pc:spChg chg="add mod">
          <ac:chgData name="sahar khanlari" userId="7085ee7d37d5c2dd" providerId="LiveId" clId="{9DFAE389-2C44-4AAC-8568-3226090E04E3}" dt="2025-07-28T10:21:10.311" v="184"/>
          <ac:spMkLst>
            <pc:docMk/>
            <pc:sldMk cId="2638919799" sldId="268"/>
            <ac:spMk id="5" creationId="{0B16FEA4-2AAD-053D-F784-DE4A981145E3}"/>
          </ac:spMkLst>
        </pc:spChg>
        <pc:graphicFrameChg chg="del mod">
          <ac:chgData name="sahar khanlari" userId="7085ee7d37d5c2dd" providerId="LiveId" clId="{9DFAE389-2C44-4AAC-8568-3226090E04E3}" dt="2025-07-28T10:20:49.944" v="182" actId="21"/>
          <ac:graphicFrameMkLst>
            <pc:docMk/>
            <pc:sldMk cId="2638919799" sldId="268"/>
            <ac:graphicFrameMk id="8" creationId="{A185538D-C6DB-D910-1354-F441BEF76711}"/>
          </ac:graphicFrameMkLst>
        </pc:graphicFrameChg>
      </pc:sldChg>
      <pc:sldChg chg="addSp delSp modSp add mod">
        <pc:chgData name="sahar khanlari" userId="7085ee7d37d5c2dd" providerId="LiveId" clId="{9DFAE389-2C44-4AAC-8568-3226090E04E3}" dt="2025-07-28T10:44:57.173" v="403" actId="20577"/>
        <pc:sldMkLst>
          <pc:docMk/>
          <pc:sldMk cId="869821159" sldId="269"/>
        </pc:sldMkLst>
        <pc:spChg chg="mod">
          <ac:chgData name="sahar khanlari" userId="7085ee7d37d5c2dd" providerId="LiveId" clId="{9DFAE389-2C44-4AAC-8568-3226090E04E3}" dt="2025-07-28T10:22:09.865" v="190"/>
          <ac:spMkLst>
            <pc:docMk/>
            <pc:sldMk cId="869821159" sldId="269"/>
            <ac:spMk id="2" creationId="{6928D4BF-C20D-D50C-8D1F-228540A557CB}"/>
          </ac:spMkLst>
        </pc:spChg>
        <pc:spChg chg="add del mod">
          <ac:chgData name="sahar khanlari" userId="7085ee7d37d5c2dd" providerId="LiveId" clId="{9DFAE389-2C44-4AAC-8568-3226090E04E3}" dt="2025-07-28T10:28:05.250" v="296" actId="21"/>
          <ac:spMkLst>
            <pc:docMk/>
            <pc:sldMk cId="869821159" sldId="269"/>
            <ac:spMk id="3" creationId="{49BE02E2-A03E-752B-A60E-F3EEA2E3BD01}"/>
          </ac:spMkLst>
        </pc:spChg>
        <pc:spChg chg="mod">
          <ac:chgData name="sahar khanlari" userId="7085ee7d37d5c2dd" providerId="LiveId" clId="{9DFAE389-2C44-4AAC-8568-3226090E04E3}" dt="2025-07-28T10:44:57.173" v="403" actId="20577"/>
          <ac:spMkLst>
            <pc:docMk/>
            <pc:sldMk cId="869821159" sldId="269"/>
            <ac:spMk id="4" creationId="{CFF886F5-31B8-7001-354A-7F6EDF932E09}"/>
          </ac:spMkLst>
        </pc:spChg>
      </pc:sldChg>
      <pc:sldChg chg="modSp add del mod">
        <pc:chgData name="sahar khanlari" userId="7085ee7d37d5c2dd" providerId="LiveId" clId="{9DFAE389-2C44-4AAC-8568-3226090E04E3}" dt="2025-07-28T10:29:54.318" v="310" actId="2696"/>
        <pc:sldMkLst>
          <pc:docMk/>
          <pc:sldMk cId="2025829740" sldId="270"/>
        </pc:sldMkLst>
        <pc:spChg chg="mod">
          <ac:chgData name="sahar khanlari" userId="7085ee7d37d5c2dd" providerId="LiveId" clId="{9DFAE389-2C44-4AAC-8568-3226090E04E3}" dt="2025-07-28T10:29:29.455" v="309" actId="21"/>
          <ac:spMkLst>
            <pc:docMk/>
            <pc:sldMk cId="2025829740" sldId="270"/>
            <ac:spMk id="4" creationId="{FF35C40F-5049-CDC0-274F-BD9516252ED5}"/>
          </ac:spMkLst>
        </pc:spChg>
      </pc:sldChg>
      <pc:sldChg chg="addSp delSp modSp add mod">
        <pc:chgData name="sahar khanlari" userId="7085ee7d37d5c2dd" providerId="LiveId" clId="{9DFAE389-2C44-4AAC-8568-3226090E04E3}" dt="2025-07-28T10:46:56.061" v="406" actId="20577"/>
        <pc:sldMkLst>
          <pc:docMk/>
          <pc:sldMk cId="2771293663" sldId="270"/>
        </pc:sldMkLst>
        <pc:spChg chg="mod">
          <ac:chgData name="sahar khanlari" userId="7085ee7d37d5c2dd" providerId="LiveId" clId="{9DFAE389-2C44-4AAC-8568-3226090E04E3}" dt="2025-07-28T10:38:21.539" v="378" actId="20577"/>
          <ac:spMkLst>
            <pc:docMk/>
            <pc:sldMk cId="2771293663" sldId="270"/>
            <ac:spMk id="2" creationId="{2F404031-D4F2-2D34-5165-373A3421B803}"/>
          </ac:spMkLst>
        </pc:spChg>
        <pc:spChg chg="del mod">
          <ac:chgData name="sahar khanlari" userId="7085ee7d37d5c2dd" providerId="LiveId" clId="{9DFAE389-2C44-4AAC-8568-3226090E04E3}" dt="2025-07-28T10:33:58.556" v="325"/>
          <ac:spMkLst>
            <pc:docMk/>
            <pc:sldMk cId="2771293663" sldId="270"/>
            <ac:spMk id="4" creationId="{FDB21E88-D287-67A7-366E-CAC755088187}"/>
          </ac:spMkLst>
        </pc:spChg>
        <pc:spChg chg="add del mod">
          <ac:chgData name="sahar khanlari" userId="7085ee7d37d5c2dd" providerId="LiveId" clId="{9DFAE389-2C44-4AAC-8568-3226090E04E3}" dt="2025-07-28T10:35:41.005" v="340" actId="21"/>
          <ac:spMkLst>
            <pc:docMk/>
            <pc:sldMk cId="2771293663" sldId="270"/>
            <ac:spMk id="8" creationId="{F6B6F81E-F8E2-D9E2-76FC-F8835C6332EA}"/>
          </ac:spMkLst>
        </pc:spChg>
        <pc:spChg chg="add mod">
          <ac:chgData name="sahar khanlari" userId="7085ee7d37d5c2dd" providerId="LiveId" clId="{9DFAE389-2C44-4AAC-8568-3226090E04E3}" dt="2025-07-28T10:46:56.061" v="406" actId="20577"/>
          <ac:spMkLst>
            <pc:docMk/>
            <pc:sldMk cId="2771293663" sldId="270"/>
            <ac:spMk id="10" creationId="{1ED52973-3656-35BB-1A02-A33BF3C05E44}"/>
          </ac:spMkLst>
        </pc:spChg>
        <pc:graphicFrameChg chg="add del mod modGraphic">
          <ac:chgData name="sahar khanlari" userId="7085ee7d37d5c2dd" providerId="LiveId" clId="{9DFAE389-2C44-4AAC-8568-3226090E04E3}" dt="2025-07-28T10:35:33.860" v="338" actId="478"/>
          <ac:graphicFrameMkLst>
            <pc:docMk/>
            <pc:sldMk cId="2771293663" sldId="270"/>
            <ac:graphicFrameMk id="3" creationId="{94DD387A-6B14-97BC-472F-90E7C775D995}"/>
          </ac:graphicFrameMkLst>
        </pc:graphicFrameChg>
        <pc:graphicFrameChg chg="add mod modGraphic">
          <ac:chgData name="sahar khanlari" userId="7085ee7d37d5c2dd" providerId="LiveId" clId="{9DFAE389-2C44-4AAC-8568-3226090E04E3}" dt="2025-07-28T10:40:43.011" v="390" actId="1076"/>
          <ac:graphicFrameMkLst>
            <pc:docMk/>
            <pc:sldMk cId="2771293663" sldId="270"/>
            <ac:graphicFrameMk id="5" creationId="{4B306EE1-8AD9-126A-18F8-D96303290EBA}"/>
          </ac:graphicFrameMkLst>
        </pc:graphicFrameChg>
        <pc:picChg chg="mod">
          <ac:chgData name="sahar khanlari" userId="7085ee7d37d5c2dd" providerId="LiveId" clId="{9DFAE389-2C44-4AAC-8568-3226090E04E3}" dt="2025-07-28T10:34:16.552" v="329" actId="1076"/>
          <ac:picMkLst>
            <pc:docMk/>
            <pc:sldMk cId="2771293663" sldId="270"/>
            <ac:picMk id="6" creationId="{C3F8885E-B296-671F-ABDA-9DD7913759F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67AD0-52DF-4861-9047-D7F55FFCD0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75EF0-D6D7-42A7-BAF1-474577DBBD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Objective</a:t>
          </a:r>
          <a:r>
            <a:rPr lang="en-US" sz="1600" dirty="0"/>
            <a:t>: Evaluate the performance of the KANG model across classification and regression tasks using </a:t>
          </a:r>
          <a:r>
            <a:rPr lang="en-US" sz="1600" dirty="0" err="1"/>
            <a:t>MoleculeNet</a:t>
          </a:r>
          <a:r>
            <a:rPr lang="en-US" sz="1600" dirty="0"/>
            <a:t> datasets</a:t>
          </a:r>
          <a:r>
            <a:rPr lang="en-US" sz="1800" dirty="0"/>
            <a:t>.</a:t>
          </a:r>
        </a:p>
      </dgm:t>
    </dgm:pt>
    <dgm:pt modelId="{B94EB87D-79A9-49FE-B9C2-E2005C5A88EE}" type="parTrans" cxnId="{DD1347C6-783C-4F0C-88CF-45F1045460A2}">
      <dgm:prSet/>
      <dgm:spPr/>
      <dgm:t>
        <a:bodyPr/>
        <a:lstStyle/>
        <a:p>
          <a:endParaRPr lang="en-US"/>
        </a:p>
      </dgm:t>
    </dgm:pt>
    <dgm:pt modelId="{A714C433-DF85-4E90-ABDD-DE1051498284}" type="sibTrans" cxnId="{DD1347C6-783C-4F0C-88CF-45F1045460A2}">
      <dgm:prSet/>
      <dgm:spPr/>
      <dgm:t>
        <a:bodyPr/>
        <a:lstStyle/>
        <a:p>
          <a:endParaRPr lang="en-US"/>
        </a:p>
      </dgm:t>
    </dgm:pt>
    <dgm:pt modelId="{0877990C-3DEA-46F5-A80E-A60A6DEACD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Molecular property prediction is crucial for drug discovery.</a:t>
          </a:r>
        </a:p>
      </dgm:t>
    </dgm:pt>
    <dgm:pt modelId="{525222D6-F3BB-4CCA-BA94-C0B9B8DA6ACA}" type="parTrans" cxnId="{9C784AEC-3FD9-488C-A2FF-0BCB86980743}">
      <dgm:prSet/>
      <dgm:spPr/>
      <dgm:t>
        <a:bodyPr/>
        <a:lstStyle/>
        <a:p>
          <a:endParaRPr lang="en-US"/>
        </a:p>
      </dgm:t>
    </dgm:pt>
    <dgm:pt modelId="{E0CADBB9-DF43-4726-AD1A-31E75BFC27C7}" type="sibTrans" cxnId="{9C784AEC-3FD9-488C-A2FF-0BCB86980743}">
      <dgm:prSet/>
      <dgm:spPr/>
      <dgm:t>
        <a:bodyPr/>
        <a:lstStyle/>
        <a:p>
          <a:endParaRPr lang="en-US"/>
        </a:p>
      </dgm:t>
    </dgm:pt>
    <dgm:pt modelId="{E689A299-DD9A-46DC-A298-838116AB3A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Only 2D molecular structures</a:t>
          </a:r>
        </a:p>
      </dgm:t>
    </dgm:pt>
    <dgm:pt modelId="{DB80120D-6D75-4E9D-9958-228F0ACC476D}" type="parTrans" cxnId="{7CDCC234-E6DF-4211-90B7-DBD83B9C5F62}">
      <dgm:prSet/>
      <dgm:spPr/>
      <dgm:t>
        <a:bodyPr/>
        <a:lstStyle/>
        <a:p>
          <a:endParaRPr lang="en-US"/>
        </a:p>
      </dgm:t>
    </dgm:pt>
    <dgm:pt modelId="{AD63C322-2CCD-4D24-934C-4751CB868EC4}" type="sibTrans" cxnId="{7CDCC234-E6DF-4211-90B7-DBD83B9C5F62}">
      <dgm:prSet/>
      <dgm:spPr/>
      <dgm:t>
        <a:bodyPr/>
        <a:lstStyle/>
        <a:p>
          <a:endParaRPr lang="en-US"/>
        </a:p>
      </dgm:t>
    </dgm:pt>
    <dgm:pt modelId="{2A04916D-4427-4445-A635-B7DA075E6BC4}" type="pres">
      <dgm:prSet presAssocID="{47467AD0-52DF-4861-9047-D7F55FFCD00E}" presName="root" presStyleCnt="0">
        <dgm:presLayoutVars>
          <dgm:dir/>
          <dgm:resizeHandles val="exact"/>
        </dgm:presLayoutVars>
      </dgm:prSet>
      <dgm:spPr/>
    </dgm:pt>
    <dgm:pt modelId="{B6DAC527-93C6-43C4-96C7-59C265A9259F}" type="pres">
      <dgm:prSet presAssocID="{F9875EF0-D6D7-42A7-BAF1-474577DBBD48}" presName="compNode" presStyleCnt="0"/>
      <dgm:spPr/>
    </dgm:pt>
    <dgm:pt modelId="{DEFA780A-B7B9-4329-A590-E73E87179B5D}" type="pres">
      <dgm:prSet presAssocID="{F9875EF0-D6D7-42A7-BAF1-474577DBBD48}" presName="bgRect" presStyleLbl="bgShp" presStyleIdx="0" presStyleCnt="3"/>
      <dgm:spPr/>
    </dgm:pt>
    <dgm:pt modelId="{677886F9-54E9-49AE-8A75-10CEE265F910}" type="pres">
      <dgm:prSet presAssocID="{F9875EF0-D6D7-42A7-BAF1-474577DBBD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1080CAE-1D75-4010-95CF-1E909046E16B}" type="pres">
      <dgm:prSet presAssocID="{F9875EF0-D6D7-42A7-BAF1-474577DBBD48}" presName="spaceRect" presStyleCnt="0"/>
      <dgm:spPr/>
    </dgm:pt>
    <dgm:pt modelId="{994AA1B6-AF44-4164-9488-5A3DCA75DA5E}" type="pres">
      <dgm:prSet presAssocID="{F9875EF0-D6D7-42A7-BAF1-474577DBBD48}" presName="parTx" presStyleLbl="revTx" presStyleIdx="0" presStyleCnt="3">
        <dgm:presLayoutVars>
          <dgm:chMax val="0"/>
          <dgm:chPref val="0"/>
        </dgm:presLayoutVars>
      </dgm:prSet>
      <dgm:spPr/>
    </dgm:pt>
    <dgm:pt modelId="{024BD796-7167-490C-BA94-DAE1427930E9}" type="pres">
      <dgm:prSet presAssocID="{A714C433-DF85-4E90-ABDD-DE1051498284}" presName="sibTrans" presStyleCnt="0"/>
      <dgm:spPr/>
    </dgm:pt>
    <dgm:pt modelId="{68AC9740-A49F-400C-A1A1-266335CB3CB7}" type="pres">
      <dgm:prSet presAssocID="{0877990C-3DEA-46F5-A80E-A60A6DEACD28}" presName="compNode" presStyleCnt="0"/>
      <dgm:spPr/>
    </dgm:pt>
    <dgm:pt modelId="{E1EEDE6B-14A7-4F35-AD47-8EEAC5904AF7}" type="pres">
      <dgm:prSet presAssocID="{0877990C-3DEA-46F5-A80E-A60A6DEACD28}" presName="bgRect" presStyleLbl="bgShp" presStyleIdx="1" presStyleCnt="3"/>
      <dgm:spPr/>
    </dgm:pt>
    <dgm:pt modelId="{DE80B5E8-4AE8-49ED-B6FD-462C0093F490}" type="pres">
      <dgm:prSet presAssocID="{0877990C-3DEA-46F5-A80E-A60A6DEACD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2CCB202-4936-4F7D-8711-16A9A33D058B}" type="pres">
      <dgm:prSet presAssocID="{0877990C-3DEA-46F5-A80E-A60A6DEACD28}" presName="spaceRect" presStyleCnt="0"/>
      <dgm:spPr/>
    </dgm:pt>
    <dgm:pt modelId="{89839303-3120-4DC5-BC93-A8F1855E9E6F}" type="pres">
      <dgm:prSet presAssocID="{0877990C-3DEA-46F5-A80E-A60A6DEACD28}" presName="parTx" presStyleLbl="revTx" presStyleIdx="1" presStyleCnt="3">
        <dgm:presLayoutVars>
          <dgm:chMax val="0"/>
          <dgm:chPref val="0"/>
        </dgm:presLayoutVars>
      </dgm:prSet>
      <dgm:spPr/>
    </dgm:pt>
    <dgm:pt modelId="{7F6A55D2-AD2F-451E-BAFF-670928DAED91}" type="pres">
      <dgm:prSet presAssocID="{E0CADBB9-DF43-4726-AD1A-31E75BFC27C7}" presName="sibTrans" presStyleCnt="0"/>
      <dgm:spPr/>
    </dgm:pt>
    <dgm:pt modelId="{DC76444B-4CE3-4B49-A46D-B1FC9BF0D0AB}" type="pres">
      <dgm:prSet presAssocID="{E689A299-DD9A-46DC-A298-838116AB3A01}" presName="compNode" presStyleCnt="0"/>
      <dgm:spPr/>
    </dgm:pt>
    <dgm:pt modelId="{722A86EC-C3A3-4B22-AC90-F8EAF76C3CD2}" type="pres">
      <dgm:prSet presAssocID="{E689A299-DD9A-46DC-A298-838116AB3A01}" presName="bgRect" presStyleLbl="bgShp" presStyleIdx="2" presStyleCnt="3"/>
      <dgm:spPr/>
    </dgm:pt>
    <dgm:pt modelId="{F898D81C-9F10-4D71-ACE4-455B9CBF3DC1}" type="pres">
      <dgm:prSet presAssocID="{E689A299-DD9A-46DC-A298-838116AB3A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D2C0BFB-162F-4CE8-BA0B-8F832E1C3123}" type="pres">
      <dgm:prSet presAssocID="{E689A299-DD9A-46DC-A298-838116AB3A01}" presName="spaceRect" presStyleCnt="0"/>
      <dgm:spPr/>
    </dgm:pt>
    <dgm:pt modelId="{F4683A3F-456D-4CD1-B6D1-78E7DC73EB15}" type="pres">
      <dgm:prSet presAssocID="{E689A299-DD9A-46DC-A298-838116AB3A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26DA2C-2205-4119-80A2-3D17EF53233D}" type="presOf" srcId="{0877990C-3DEA-46F5-A80E-A60A6DEACD28}" destId="{89839303-3120-4DC5-BC93-A8F1855E9E6F}" srcOrd="0" destOrd="0" presId="urn:microsoft.com/office/officeart/2018/2/layout/IconVerticalSolidList"/>
    <dgm:cxn modelId="{7CDCC234-E6DF-4211-90B7-DBD83B9C5F62}" srcId="{47467AD0-52DF-4861-9047-D7F55FFCD00E}" destId="{E689A299-DD9A-46DC-A298-838116AB3A01}" srcOrd="2" destOrd="0" parTransId="{DB80120D-6D75-4E9D-9958-228F0ACC476D}" sibTransId="{AD63C322-2CCD-4D24-934C-4751CB868EC4}"/>
    <dgm:cxn modelId="{799910A5-1F23-4DA9-8284-9E1EB1AC4AF3}" type="presOf" srcId="{47467AD0-52DF-4861-9047-D7F55FFCD00E}" destId="{2A04916D-4427-4445-A635-B7DA075E6BC4}" srcOrd="0" destOrd="0" presId="urn:microsoft.com/office/officeart/2018/2/layout/IconVerticalSolidList"/>
    <dgm:cxn modelId="{BBB697AD-65C0-4677-BF60-2F1E20FEB6CF}" type="presOf" srcId="{F9875EF0-D6D7-42A7-BAF1-474577DBBD48}" destId="{994AA1B6-AF44-4164-9488-5A3DCA75DA5E}" srcOrd="0" destOrd="0" presId="urn:microsoft.com/office/officeart/2018/2/layout/IconVerticalSolidList"/>
    <dgm:cxn modelId="{DD1347C6-783C-4F0C-88CF-45F1045460A2}" srcId="{47467AD0-52DF-4861-9047-D7F55FFCD00E}" destId="{F9875EF0-D6D7-42A7-BAF1-474577DBBD48}" srcOrd="0" destOrd="0" parTransId="{B94EB87D-79A9-49FE-B9C2-E2005C5A88EE}" sibTransId="{A714C433-DF85-4E90-ABDD-DE1051498284}"/>
    <dgm:cxn modelId="{DA3605C8-1235-40C0-B179-5B3F1FA0D06D}" type="presOf" srcId="{E689A299-DD9A-46DC-A298-838116AB3A01}" destId="{F4683A3F-456D-4CD1-B6D1-78E7DC73EB15}" srcOrd="0" destOrd="0" presId="urn:microsoft.com/office/officeart/2018/2/layout/IconVerticalSolidList"/>
    <dgm:cxn modelId="{9C784AEC-3FD9-488C-A2FF-0BCB86980743}" srcId="{47467AD0-52DF-4861-9047-D7F55FFCD00E}" destId="{0877990C-3DEA-46F5-A80E-A60A6DEACD28}" srcOrd="1" destOrd="0" parTransId="{525222D6-F3BB-4CCA-BA94-C0B9B8DA6ACA}" sibTransId="{E0CADBB9-DF43-4726-AD1A-31E75BFC27C7}"/>
    <dgm:cxn modelId="{EA335A65-DF76-4D9F-9472-A56E8E34C3B3}" type="presParOf" srcId="{2A04916D-4427-4445-A635-B7DA075E6BC4}" destId="{B6DAC527-93C6-43C4-96C7-59C265A9259F}" srcOrd="0" destOrd="0" presId="urn:microsoft.com/office/officeart/2018/2/layout/IconVerticalSolidList"/>
    <dgm:cxn modelId="{888CD17B-694E-42D0-BC9D-5707A97E85F8}" type="presParOf" srcId="{B6DAC527-93C6-43C4-96C7-59C265A9259F}" destId="{DEFA780A-B7B9-4329-A590-E73E87179B5D}" srcOrd="0" destOrd="0" presId="urn:microsoft.com/office/officeart/2018/2/layout/IconVerticalSolidList"/>
    <dgm:cxn modelId="{D4033443-16F3-40D0-9093-40263869215B}" type="presParOf" srcId="{B6DAC527-93C6-43C4-96C7-59C265A9259F}" destId="{677886F9-54E9-49AE-8A75-10CEE265F910}" srcOrd="1" destOrd="0" presId="urn:microsoft.com/office/officeart/2018/2/layout/IconVerticalSolidList"/>
    <dgm:cxn modelId="{88FE90F7-38FB-4458-8B24-A1CAE3E378FC}" type="presParOf" srcId="{B6DAC527-93C6-43C4-96C7-59C265A9259F}" destId="{A1080CAE-1D75-4010-95CF-1E909046E16B}" srcOrd="2" destOrd="0" presId="urn:microsoft.com/office/officeart/2018/2/layout/IconVerticalSolidList"/>
    <dgm:cxn modelId="{1BA2983A-9F0E-4878-A835-C42CFF9B45A3}" type="presParOf" srcId="{B6DAC527-93C6-43C4-96C7-59C265A9259F}" destId="{994AA1B6-AF44-4164-9488-5A3DCA75DA5E}" srcOrd="3" destOrd="0" presId="urn:microsoft.com/office/officeart/2018/2/layout/IconVerticalSolidList"/>
    <dgm:cxn modelId="{333CD550-A845-474F-8DB8-781481B6029B}" type="presParOf" srcId="{2A04916D-4427-4445-A635-B7DA075E6BC4}" destId="{024BD796-7167-490C-BA94-DAE1427930E9}" srcOrd="1" destOrd="0" presId="urn:microsoft.com/office/officeart/2018/2/layout/IconVerticalSolidList"/>
    <dgm:cxn modelId="{81D993F3-225D-4D78-AEB1-999BF07A9E30}" type="presParOf" srcId="{2A04916D-4427-4445-A635-B7DA075E6BC4}" destId="{68AC9740-A49F-400C-A1A1-266335CB3CB7}" srcOrd="2" destOrd="0" presId="urn:microsoft.com/office/officeart/2018/2/layout/IconVerticalSolidList"/>
    <dgm:cxn modelId="{53099B12-BD78-4699-90CE-23FFF540B011}" type="presParOf" srcId="{68AC9740-A49F-400C-A1A1-266335CB3CB7}" destId="{E1EEDE6B-14A7-4F35-AD47-8EEAC5904AF7}" srcOrd="0" destOrd="0" presId="urn:microsoft.com/office/officeart/2018/2/layout/IconVerticalSolidList"/>
    <dgm:cxn modelId="{3B51572D-46DD-48F9-B197-A0D1113179E9}" type="presParOf" srcId="{68AC9740-A49F-400C-A1A1-266335CB3CB7}" destId="{DE80B5E8-4AE8-49ED-B6FD-462C0093F490}" srcOrd="1" destOrd="0" presId="urn:microsoft.com/office/officeart/2018/2/layout/IconVerticalSolidList"/>
    <dgm:cxn modelId="{60060555-1C85-4688-8492-D5E158A1D04F}" type="presParOf" srcId="{68AC9740-A49F-400C-A1A1-266335CB3CB7}" destId="{D2CCB202-4936-4F7D-8711-16A9A33D058B}" srcOrd="2" destOrd="0" presId="urn:microsoft.com/office/officeart/2018/2/layout/IconVerticalSolidList"/>
    <dgm:cxn modelId="{DB6EAE36-93D6-4592-AE71-54EE9BCE2242}" type="presParOf" srcId="{68AC9740-A49F-400C-A1A1-266335CB3CB7}" destId="{89839303-3120-4DC5-BC93-A8F1855E9E6F}" srcOrd="3" destOrd="0" presId="urn:microsoft.com/office/officeart/2018/2/layout/IconVerticalSolidList"/>
    <dgm:cxn modelId="{B78387E9-F2B7-43DC-A20C-6E8EFBE65844}" type="presParOf" srcId="{2A04916D-4427-4445-A635-B7DA075E6BC4}" destId="{7F6A55D2-AD2F-451E-BAFF-670928DAED91}" srcOrd="3" destOrd="0" presId="urn:microsoft.com/office/officeart/2018/2/layout/IconVerticalSolidList"/>
    <dgm:cxn modelId="{A4239F14-6A9A-443A-A4AF-B9686F5597FE}" type="presParOf" srcId="{2A04916D-4427-4445-A635-B7DA075E6BC4}" destId="{DC76444B-4CE3-4B49-A46D-B1FC9BF0D0AB}" srcOrd="4" destOrd="0" presId="urn:microsoft.com/office/officeart/2018/2/layout/IconVerticalSolidList"/>
    <dgm:cxn modelId="{555CE955-37C7-4AA8-937C-84CCF359EC42}" type="presParOf" srcId="{DC76444B-4CE3-4B49-A46D-B1FC9BF0D0AB}" destId="{722A86EC-C3A3-4B22-AC90-F8EAF76C3CD2}" srcOrd="0" destOrd="0" presId="urn:microsoft.com/office/officeart/2018/2/layout/IconVerticalSolidList"/>
    <dgm:cxn modelId="{998DBC87-7300-48DE-8DFC-0FE8FCC9EDA5}" type="presParOf" srcId="{DC76444B-4CE3-4B49-A46D-B1FC9BF0D0AB}" destId="{F898D81C-9F10-4D71-ACE4-455B9CBF3DC1}" srcOrd="1" destOrd="0" presId="urn:microsoft.com/office/officeart/2018/2/layout/IconVerticalSolidList"/>
    <dgm:cxn modelId="{90DAFBFC-ED85-4E8C-B24E-B323AB18DCB2}" type="presParOf" srcId="{DC76444B-4CE3-4B49-A46D-B1FC9BF0D0AB}" destId="{7D2C0BFB-162F-4CE8-BA0B-8F832E1C3123}" srcOrd="2" destOrd="0" presId="urn:microsoft.com/office/officeart/2018/2/layout/IconVerticalSolidList"/>
    <dgm:cxn modelId="{F2841A92-CDD1-49A7-AA47-9CED3D4A1749}" type="presParOf" srcId="{DC76444B-4CE3-4B49-A46D-B1FC9BF0D0AB}" destId="{F4683A3F-456D-4CD1-B6D1-78E7DC73E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E4196-15D1-46DD-A078-46F474D239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17EB1-EFE0-4A78-96F4-5C2C29765690}">
      <dgm:prSet/>
      <dgm:spPr/>
      <dgm:t>
        <a:bodyPr/>
        <a:lstStyle/>
        <a:p>
          <a:r>
            <a:rPr lang="en-US" b="1"/>
            <a:t>Classification:</a:t>
          </a:r>
          <a:endParaRPr lang="en-US"/>
        </a:p>
      </dgm:t>
    </dgm:pt>
    <dgm:pt modelId="{48147CFB-D14C-40D0-80F3-F895BBC51137}" type="parTrans" cxnId="{30D3EADE-7F3A-454C-AFE8-DA800D9F7B1E}">
      <dgm:prSet/>
      <dgm:spPr/>
      <dgm:t>
        <a:bodyPr/>
        <a:lstStyle/>
        <a:p>
          <a:endParaRPr lang="en-US"/>
        </a:p>
      </dgm:t>
    </dgm:pt>
    <dgm:pt modelId="{F49BC5C5-53BC-4522-BA0D-194AA623B9D8}" type="sibTrans" cxnId="{30D3EADE-7F3A-454C-AFE8-DA800D9F7B1E}">
      <dgm:prSet/>
      <dgm:spPr/>
      <dgm:t>
        <a:bodyPr/>
        <a:lstStyle/>
        <a:p>
          <a:endParaRPr lang="en-US"/>
        </a:p>
      </dgm:t>
    </dgm:pt>
    <dgm:pt modelId="{E9E94094-1D86-41F0-AB86-E4198F3FBBB1}">
      <dgm:prSet custT="1"/>
      <dgm:spPr/>
      <dgm:t>
        <a:bodyPr/>
        <a:lstStyle/>
        <a:p>
          <a:r>
            <a:rPr lang="en-US" sz="2300" dirty="0"/>
            <a:t>HIV</a:t>
          </a:r>
        </a:p>
      </dgm:t>
    </dgm:pt>
    <dgm:pt modelId="{96DC7211-6441-4325-8BA9-CD21AF1B5A62}" type="parTrans" cxnId="{300A18DD-C916-4080-8587-B1BD49481C24}">
      <dgm:prSet/>
      <dgm:spPr/>
      <dgm:t>
        <a:bodyPr/>
        <a:lstStyle/>
        <a:p>
          <a:endParaRPr lang="en-US"/>
        </a:p>
      </dgm:t>
    </dgm:pt>
    <dgm:pt modelId="{F8BDC8DA-E2A7-4810-A5AF-DEF8A115F7B8}" type="sibTrans" cxnId="{300A18DD-C916-4080-8587-B1BD49481C24}">
      <dgm:prSet/>
      <dgm:spPr/>
      <dgm:t>
        <a:bodyPr/>
        <a:lstStyle/>
        <a:p>
          <a:endParaRPr lang="en-US"/>
        </a:p>
      </dgm:t>
    </dgm:pt>
    <dgm:pt modelId="{24DB42BB-9916-4FA0-9C30-855E21C67731}">
      <dgm:prSet custT="1"/>
      <dgm:spPr/>
      <dgm:t>
        <a:bodyPr/>
        <a:lstStyle/>
        <a:p>
          <a:r>
            <a:rPr lang="en-US" sz="2300" dirty="0" err="1"/>
            <a:t>ToxCast</a:t>
          </a:r>
          <a:r>
            <a:rPr lang="en-US" sz="2300" dirty="0"/>
            <a:t> </a:t>
          </a:r>
        </a:p>
        <a:p>
          <a:r>
            <a:rPr lang="en-US" sz="1800" dirty="0"/>
            <a:t>(subset of 5 tasks from 617)</a:t>
          </a:r>
        </a:p>
      </dgm:t>
    </dgm:pt>
    <dgm:pt modelId="{1B0802CD-B141-4716-BC82-502461CC3104}" type="parTrans" cxnId="{66725C3C-9534-4BD5-B2D5-5B7A55926101}">
      <dgm:prSet/>
      <dgm:spPr/>
      <dgm:t>
        <a:bodyPr/>
        <a:lstStyle/>
        <a:p>
          <a:endParaRPr lang="en-US"/>
        </a:p>
      </dgm:t>
    </dgm:pt>
    <dgm:pt modelId="{4D28A881-4AFD-457B-A35E-C2D339589AF1}" type="sibTrans" cxnId="{66725C3C-9534-4BD5-B2D5-5B7A55926101}">
      <dgm:prSet/>
      <dgm:spPr/>
      <dgm:t>
        <a:bodyPr/>
        <a:lstStyle/>
        <a:p>
          <a:endParaRPr lang="en-US"/>
        </a:p>
      </dgm:t>
    </dgm:pt>
    <dgm:pt modelId="{E8544C39-2D11-4E62-AC7B-4D8285E9091E}">
      <dgm:prSet/>
      <dgm:spPr/>
      <dgm:t>
        <a:bodyPr/>
        <a:lstStyle/>
        <a:p>
          <a:r>
            <a:rPr lang="en-US" b="1"/>
            <a:t>Regression:</a:t>
          </a:r>
          <a:endParaRPr lang="en-US"/>
        </a:p>
      </dgm:t>
    </dgm:pt>
    <dgm:pt modelId="{5A0C3C84-45A9-4F1E-9190-CF840C82DE6F}" type="parTrans" cxnId="{33DD6B3E-6EB1-4CF9-B6DC-7B6C38EF63FF}">
      <dgm:prSet/>
      <dgm:spPr/>
      <dgm:t>
        <a:bodyPr/>
        <a:lstStyle/>
        <a:p>
          <a:endParaRPr lang="en-US"/>
        </a:p>
      </dgm:t>
    </dgm:pt>
    <dgm:pt modelId="{29DCA72C-30AB-4720-A989-180715010DF2}" type="sibTrans" cxnId="{33DD6B3E-6EB1-4CF9-B6DC-7B6C38EF63FF}">
      <dgm:prSet/>
      <dgm:spPr/>
      <dgm:t>
        <a:bodyPr/>
        <a:lstStyle/>
        <a:p>
          <a:endParaRPr lang="en-US"/>
        </a:p>
      </dgm:t>
    </dgm:pt>
    <dgm:pt modelId="{FD40F53F-9530-46D3-A5EC-9482DF56024E}">
      <dgm:prSet custT="1"/>
      <dgm:spPr/>
      <dgm:t>
        <a:bodyPr/>
        <a:lstStyle/>
        <a:p>
          <a:r>
            <a:rPr lang="en-US" sz="1900" dirty="0"/>
            <a:t>QM8 </a:t>
          </a:r>
        </a:p>
        <a:p>
          <a:r>
            <a:rPr lang="en-US" sz="1800" dirty="0"/>
            <a:t>(12 tasks, quantum mechanical)</a:t>
          </a:r>
        </a:p>
      </dgm:t>
    </dgm:pt>
    <dgm:pt modelId="{E4481B99-1FA9-4208-9DDF-15DE9168F424}" type="parTrans" cxnId="{03B56087-BA82-4891-9CFC-E33B9C12F5CB}">
      <dgm:prSet/>
      <dgm:spPr/>
      <dgm:t>
        <a:bodyPr/>
        <a:lstStyle/>
        <a:p>
          <a:endParaRPr lang="en-US"/>
        </a:p>
      </dgm:t>
    </dgm:pt>
    <dgm:pt modelId="{498DA34F-B99D-4315-B510-8430116087F7}" type="sibTrans" cxnId="{03B56087-BA82-4891-9CFC-E33B9C12F5CB}">
      <dgm:prSet/>
      <dgm:spPr/>
      <dgm:t>
        <a:bodyPr/>
        <a:lstStyle/>
        <a:p>
          <a:endParaRPr lang="en-US"/>
        </a:p>
      </dgm:t>
    </dgm:pt>
    <dgm:pt modelId="{E6D33E19-55FB-415C-9BDB-6EAC9B04E8B8}">
      <dgm:prSet custT="1"/>
      <dgm:spPr/>
      <dgm:t>
        <a:bodyPr/>
        <a:lstStyle/>
        <a:p>
          <a:pPr algn="ctr"/>
          <a:r>
            <a:rPr lang="en-US" sz="1900" dirty="0"/>
            <a:t>QM9 </a:t>
          </a:r>
        </a:p>
        <a:p>
          <a:pPr algn="ctr"/>
          <a:r>
            <a:rPr lang="en-US" sz="1800" dirty="0"/>
            <a:t>(12 tasks, quantum chemical)</a:t>
          </a:r>
        </a:p>
      </dgm:t>
    </dgm:pt>
    <dgm:pt modelId="{9233CE62-AD11-4A05-B4BB-D06BE3E89105}" type="parTrans" cxnId="{D7E02375-6E1E-44F2-A1D7-B661380D2B29}">
      <dgm:prSet/>
      <dgm:spPr/>
      <dgm:t>
        <a:bodyPr/>
        <a:lstStyle/>
        <a:p>
          <a:endParaRPr lang="en-US"/>
        </a:p>
      </dgm:t>
    </dgm:pt>
    <dgm:pt modelId="{54548E87-390E-42F7-BE8A-691DCFD9A138}" type="sibTrans" cxnId="{D7E02375-6E1E-44F2-A1D7-B661380D2B29}">
      <dgm:prSet/>
      <dgm:spPr/>
      <dgm:t>
        <a:bodyPr/>
        <a:lstStyle/>
        <a:p>
          <a:endParaRPr lang="en-US"/>
        </a:p>
      </dgm:t>
    </dgm:pt>
    <dgm:pt modelId="{F37F2763-B1D7-8247-B05C-4B6909EF2402}" type="pres">
      <dgm:prSet presAssocID="{844E4196-15D1-46DD-A078-46F474D239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DB2D6B-96F8-F240-9635-54573E1CFB1C}" type="pres">
      <dgm:prSet presAssocID="{0C517EB1-EFE0-4A78-96F4-5C2C29765690}" presName="hierRoot1" presStyleCnt="0"/>
      <dgm:spPr/>
    </dgm:pt>
    <dgm:pt modelId="{5276AF52-DA35-6D42-8B8C-7E3CB2C88647}" type="pres">
      <dgm:prSet presAssocID="{0C517EB1-EFE0-4A78-96F4-5C2C29765690}" presName="composite" presStyleCnt="0"/>
      <dgm:spPr/>
    </dgm:pt>
    <dgm:pt modelId="{22E75686-67E5-4146-ADF1-42B13B6618A7}" type="pres">
      <dgm:prSet presAssocID="{0C517EB1-EFE0-4A78-96F4-5C2C29765690}" presName="background" presStyleLbl="node0" presStyleIdx="0" presStyleCnt="2"/>
      <dgm:spPr/>
    </dgm:pt>
    <dgm:pt modelId="{12A443D9-1128-7E4D-ADC9-35B67C131757}" type="pres">
      <dgm:prSet presAssocID="{0C517EB1-EFE0-4A78-96F4-5C2C29765690}" presName="text" presStyleLbl="fgAcc0" presStyleIdx="0" presStyleCnt="2">
        <dgm:presLayoutVars>
          <dgm:chPref val="3"/>
        </dgm:presLayoutVars>
      </dgm:prSet>
      <dgm:spPr/>
    </dgm:pt>
    <dgm:pt modelId="{3E54CC7D-1388-8643-9EC4-D83F4FBCD548}" type="pres">
      <dgm:prSet presAssocID="{0C517EB1-EFE0-4A78-96F4-5C2C29765690}" presName="hierChild2" presStyleCnt="0"/>
      <dgm:spPr/>
    </dgm:pt>
    <dgm:pt modelId="{B4828B92-A1F9-4646-9CAC-0AD47D9CF9B6}" type="pres">
      <dgm:prSet presAssocID="{96DC7211-6441-4325-8BA9-CD21AF1B5A62}" presName="Name10" presStyleLbl="parChTrans1D2" presStyleIdx="0" presStyleCnt="4"/>
      <dgm:spPr/>
    </dgm:pt>
    <dgm:pt modelId="{8D7B3278-83F0-0840-9D4A-B9B912807D71}" type="pres">
      <dgm:prSet presAssocID="{E9E94094-1D86-41F0-AB86-E4198F3FBBB1}" presName="hierRoot2" presStyleCnt="0"/>
      <dgm:spPr/>
    </dgm:pt>
    <dgm:pt modelId="{AC6AD650-11D2-2F49-8703-2B0D367F077F}" type="pres">
      <dgm:prSet presAssocID="{E9E94094-1D86-41F0-AB86-E4198F3FBBB1}" presName="composite2" presStyleCnt="0"/>
      <dgm:spPr/>
    </dgm:pt>
    <dgm:pt modelId="{1C7F1B9A-7D1D-B745-87C5-F3628D81EE6D}" type="pres">
      <dgm:prSet presAssocID="{E9E94094-1D86-41F0-AB86-E4198F3FBBB1}" presName="background2" presStyleLbl="node2" presStyleIdx="0" presStyleCnt="4"/>
      <dgm:spPr/>
    </dgm:pt>
    <dgm:pt modelId="{9900A0DE-051C-1C41-A5FF-9601D56A5E3B}" type="pres">
      <dgm:prSet presAssocID="{E9E94094-1D86-41F0-AB86-E4198F3FBBB1}" presName="text2" presStyleLbl="fgAcc2" presStyleIdx="0" presStyleCnt="4">
        <dgm:presLayoutVars>
          <dgm:chPref val="3"/>
        </dgm:presLayoutVars>
      </dgm:prSet>
      <dgm:spPr/>
    </dgm:pt>
    <dgm:pt modelId="{224DB5DB-CA8B-164D-988D-9C485F501F8C}" type="pres">
      <dgm:prSet presAssocID="{E9E94094-1D86-41F0-AB86-E4198F3FBBB1}" presName="hierChild3" presStyleCnt="0"/>
      <dgm:spPr/>
    </dgm:pt>
    <dgm:pt modelId="{9A3687E2-925B-1C4D-9F2F-BD53BA76EE2A}" type="pres">
      <dgm:prSet presAssocID="{1B0802CD-B141-4716-BC82-502461CC3104}" presName="Name10" presStyleLbl="parChTrans1D2" presStyleIdx="1" presStyleCnt="4"/>
      <dgm:spPr/>
    </dgm:pt>
    <dgm:pt modelId="{549314BA-FFA4-4A49-AE55-FBE55E307DFC}" type="pres">
      <dgm:prSet presAssocID="{24DB42BB-9916-4FA0-9C30-855E21C67731}" presName="hierRoot2" presStyleCnt="0"/>
      <dgm:spPr/>
    </dgm:pt>
    <dgm:pt modelId="{123C495F-4B5B-F442-A402-C58C32D123E0}" type="pres">
      <dgm:prSet presAssocID="{24DB42BB-9916-4FA0-9C30-855E21C67731}" presName="composite2" presStyleCnt="0"/>
      <dgm:spPr/>
    </dgm:pt>
    <dgm:pt modelId="{5084BDDB-8868-CB40-86B9-A855D5A8242E}" type="pres">
      <dgm:prSet presAssocID="{24DB42BB-9916-4FA0-9C30-855E21C67731}" presName="background2" presStyleLbl="node2" presStyleIdx="1" presStyleCnt="4"/>
      <dgm:spPr/>
    </dgm:pt>
    <dgm:pt modelId="{47BADB1C-F951-2141-A07B-C06B770C9616}" type="pres">
      <dgm:prSet presAssocID="{24DB42BB-9916-4FA0-9C30-855E21C67731}" presName="text2" presStyleLbl="fgAcc2" presStyleIdx="1" presStyleCnt="4">
        <dgm:presLayoutVars>
          <dgm:chPref val="3"/>
        </dgm:presLayoutVars>
      </dgm:prSet>
      <dgm:spPr/>
    </dgm:pt>
    <dgm:pt modelId="{79965297-4337-8447-82FA-752386FA89C0}" type="pres">
      <dgm:prSet presAssocID="{24DB42BB-9916-4FA0-9C30-855E21C67731}" presName="hierChild3" presStyleCnt="0"/>
      <dgm:spPr/>
    </dgm:pt>
    <dgm:pt modelId="{D156DAD2-DF94-8241-B355-6E0FD825C70B}" type="pres">
      <dgm:prSet presAssocID="{E8544C39-2D11-4E62-AC7B-4D8285E9091E}" presName="hierRoot1" presStyleCnt="0"/>
      <dgm:spPr/>
    </dgm:pt>
    <dgm:pt modelId="{449199FF-B247-1B4F-AADA-94476623232A}" type="pres">
      <dgm:prSet presAssocID="{E8544C39-2D11-4E62-AC7B-4D8285E9091E}" presName="composite" presStyleCnt="0"/>
      <dgm:spPr/>
    </dgm:pt>
    <dgm:pt modelId="{2E1E36C6-2684-0849-9266-C762F5BE3189}" type="pres">
      <dgm:prSet presAssocID="{E8544C39-2D11-4E62-AC7B-4D8285E9091E}" presName="background" presStyleLbl="node0" presStyleIdx="1" presStyleCnt="2"/>
      <dgm:spPr/>
    </dgm:pt>
    <dgm:pt modelId="{0D3F8409-B3AA-E34B-91F5-AD94F231589A}" type="pres">
      <dgm:prSet presAssocID="{E8544C39-2D11-4E62-AC7B-4D8285E9091E}" presName="text" presStyleLbl="fgAcc0" presStyleIdx="1" presStyleCnt="2">
        <dgm:presLayoutVars>
          <dgm:chPref val="3"/>
        </dgm:presLayoutVars>
      </dgm:prSet>
      <dgm:spPr/>
    </dgm:pt>
    <dgm:pt modelId="{C8DEAF0B-24E5-F94D-ADE2-B910BD51CADE}" type="pres">
      <dgm:prSet presAssocID="{E8544C39-2D11-4E62-AC7B-4D8285E9091E}" presName="hierChild2" presStyleCnt="0"/>
      <dgm:spPr/>
    </dgm:pt>
    <dgm:pt modelId="{2F258EDC-2150-B64C-B396-B022815C3C4B}" type="pres">
      <dgm:prSet presAssocID="{E4481B99-1FA9-4208-9DDF-15DE9168F424}" presName="Name10" presStyleLbl="parChTrans1D2" presStyleIdx="2" presStyleCnt="4"/>
      <dgm:spPr/>
    </dgm:pt>
    <dgm:pt modelId="{19CE33EE-056E-8D4C-AC39-4927C1F50B9A}" type="pres">
      <dgm:prSet presAssocID="{FD40F53F-9530-46D3-A5EC-9482DF56024E}" presName="hierRoot2" presStyleCnt="0"/>
      <dgm:spPr/>
    </dgm:pt>
    <dgm:pt modelId="{34070CA8-A181-1E4B-BE12-34AFDEF829C1}" type="pres">
      <dgm:prSet presAssocID="{FD40F53F-9530-46D3-A5EC-9482DF56024E}" presName="composite2" presStyleCnt="0"/>
      <dgm:spPr/>
    </dgm:pt>
    <dgm:pt modelId="{0AD7A400-4DE0-2A40-AD6B-C613860C190F}" type="pres">
      <dgm:prSet presAssocID="{FD40F53F-9530-46D3-A5EC-9482DF56024E}" presName="background2" presStyleLbl="node2" presStyleIdx="2" presStyleCnt="4"/>
      <dgm:spPr/>
    </dgm:pt>
    <dgm:pt modelId="{74E0F28A-8C51-6E41-8D7C-BF717D83879F}" type="pres">
      <dgm:prSet presAssocID="{FD40F53F-9530-46D3-A5EC-9482DF56024E}" presName="text2" presStyleLbl="fgAcc2" presStyleIdx="2" presStyleCnt="4">
        <dgm:presLayoutVars>
          <dgm:chPref val="3"/>
        </dgm:presLayoutVars>
      </dgm:prSet>
      <dgm:spPr/>
    </dgm:pt>
    <dgm:pt modelId="{65979442-D9B4-0144-8757-9A546C17DD3B}" type="pres">
      <dgm:prSet presAssocID="{FD40F53F-9530-46D3-A5EC-9482DF56024E}" presName="hierChild3" presStyleCnt="0"/>
      <dgm:spPr/>
    </dgm:pt>
    <dgm:pt modelId="{9962AFFB-0811-7946-A4CC-01272102D19D}" type="pres">
      <dgm:prSet presAssocID="{9233CE62-AD11-4A05-B4BB-D06BE3E89105}" presName="Name10" presStyleLbl="parChTrans1D2" presStyleIdx="3" presStyleCnt="4"/>
      <dgm:spPr/>
    </dgm:pt>
    <dgm:pt modelId="{64DF4245-77B7-1048-B178-C4CF12959A36}" type="pres">
      <dgm:prSet presAssocID="{E6D33E19-55FB-415C-9BDB-6EAC9B04E8B8}" presName="hierRoot2" presStyleCnt="0"/>
      <dgm:spPr/>
    </dgm:pt>
    <dgm:pt modelId="{A2FD8AA0-D850-5B46-BEA4-3F994DBE5CFA}" type="pres">
      <dgm:prSet presAssocID="{E6D33E19-55FB-415C-9BDB-6EAC9B04E8B8}" presName="composite2" presStyleCnt="0"/>
      <dgm:spPr/>
    </dgm:pt>
    <dgm:pt modelId="{43A1FA89-8CEB-774C-98F3-BC95E40AFFFF}" type="pres">
      <dgm:prSet presAssocID="{E6D33E19-55FB-415C-9BDB-6EAC9B04E8B8}" presName="background2" presStyleLbl="node2" presStyleIdx="3" presStyleCnt="4"/>
      <dgm:spPr/>
    </dgm:pt>
    <dgm:pt modelId="{76EF65CF-8C09-DA4C-A024-E290EF6C72D6}" type="pres">
      <dgm:prSet presAssocID="{E6D33E19-55FB-415C-9BDB-6EAC9B04E8B8}" presName="text2" presStyleLbl="fgAcc2" presStyleIdx="3" presStyleCnt="4">
        <dgm:presLayoutVars>
          <dgm:chPref val="3"/>
        </dgm:presLayoutVars>
      </dgm:prSet>
      <dgm:spPr/>
    </dgm:pt>
    <dgm:pt modelId="{7881D567-F1A8-0C49-B1CD-1F26163B109A}" type="pres">
      <dgm:prSet presAssocID="{E6D33E19-55FB-415C-9BDB-6EAC9B04E8B8}" presName="hierChild3" presStyleCnt="0"/>
      <dgm:spPr/>
    </dgm:pt>
  </dgm:ptLst>
  <dgm:cxnLst>
    <dgm:cxn modelId="{23B79E0F-243F-1245-B531-DC36E27C9FE5}" type="presOf" srcId="{96DC7211-6441-4325-8BA9-CD21AF1B5A62}" destId="{B4828B92-A1F9-4646-9CAC-0AD47D9CF9B6}" srcOrd="0" destOrd="0" presId="urn:microsoft.com/office/officeart/2005/8/layout/hierarchy1"/>
    <dgm:cxn modelId="{4EE9DB22-6B7D-2F48-B8B0-1461269EB0D4}" type="presOf" srcId="{E8544C39-2D11-4E62-AC7B-4D8285E9091E}" destId="{0D3F8409-B3AA-E34B-91F5-AD94F231589A}" srcOrd="0" destOrd="0" presId="urn:microsoft.com/office/officeart/2005/8/layout/hierarchy1"/>
    <dgm:cxn modelId="{F9D07025-3A75-4844-A79D-B586096F7A55}" type="presOf" srcId="{FD40F53F-9530-46D3-A5EC-9482DF56024E}" destId="{74E0F28A-8C51-6E41-8D7C-BF717D83879F}" srcOrd="0" destOrd="0" presId="urn:microsoft.com/office/officeart/2005/8/layout/hierarchy1"/>
    <dgm:cxn modelId="{66725C3C-9534-4BD5-B2D5-5B7A55926101}" srcId="{0C517EB1-EFE0-4A78-96F4-5C2C29765690}" destId="{24DB42BB-9916-4FA0-9C30-855E21C67731}" srcOrd="1" destOrd="0" parTransId="{1B0802CD-B141-4716-BC82-502461CC3104}" sibTransId="{4D28A881-4AFD-457B-A35E-C2D339589AF1}"/>
    <dgm:cxn modelId="{33DD6B3E-6EB1-4CF9-B6DC-7B6C38EF63FF}" srcId="{844E4196-15D1-46DD-A078-46F474D23975}" destId="{E8544C39-2D11-4E62-AC7B-4D8285E9091E}" srcOrd="1" destOrd="0" parTransId="{5A0C3C84-45A9-4F1E-9190-CF840C82DE6F}" sibTransId="{29DCA72C-30AB-4720-A989-180715010DF2}"/>
    <dgm:cxn modelId="{B3BC0443-8521-0045-A5DB-A25E549928C7}" type="presOf" srcId="{0C517EB1-EFE0-4A78-96F4-5C2C29765690}" destId="{12A443D9-1128-7E4D-ADC9-35B67C131757}" srcOrd="0" destOrd="0" presId="urn:microsoft.com/office/officeart/2005/8/layout/hierarchy1"/>
    <dgm:cxn modelId="{8683536E-0432-8845-ABC6-B2E487484B65}" type="presOf" srcId="{E9E94094-1D86-41F0-AB86-E4198F3FBBB1}" destId="{9900A0DE-051C-1C41-A5FF-9601D56A5E3B}" srcOrd="0" destOrd="0" presId="urn:microsoft.com/office/officeart/2005/8/layout/hierarchy1"/>
    <dgm:cxn modelId="{50F19850-DAEB-E344-A4B8-31B9DE11454B}" type="presOf" srcId="{1B0802CD-B141-4716-BC82-502461CC3104}" destId="{9A3687E2-925B-1C4D-9F2F-BD53BA76EE2A}" srcOrd="0" destOrd="0" presId="urn:microsoft.com/office/officeart/2005/8/layout/hierarchy1"/>
    <dgm:cxn modelId="{D7E02375-6E1E-44F2-A1D7-B661380D2B29}" srcId="{E8544C39-2D11-4E62-AC7B-4D8285E9091E}" destId="{E6D33E19-55FB-415C-9BDB-6EAC9B04E8B8}" srcOrd="1" destOrd="0" parTransId="{9233CE62-AD11-4A05-B4BB-D06BE3E89105}" sibTransId="{54548E87-390E-42F7-BE8A-691DCFD9A138}"/>
    <dgm:cxn modelId="{8CAA7286-4715-0242-8F78-F085C98B5A7D}" type="presOf" srcId="{9233CE62-AD11-4A05-B4BB-D06BE3E89105}" destId="{9962AFFB-0811-7946-A4CC-01272102D19D}" srcOrd="0" destOrd="0" presId="urn:microsoft.com/office/officeart/2005/8/layout/hierarchy1"/>
    <dgm:cxn modelId="{03B56087-BA82-4891-9CFC-E33B9C12F5CB}" srcId="{E8544C39-2D11-4E62-AC7B-4D8285E9091E}" destId="{FD40F53F-9530-46D3-A5EC-9482DF56024E}" srcOrd="0" destOrd="0" parTransId="{E4481B99-1FA9-4208-9DDF-15DE9168F424}" sibTransId="{498DA34F-B99D-4315-B510-8430116087F7}"/>
    <dgm:cxn modelId="{05C98BC8-BEFA-6044-87C2-AA8A40DFA6AC}" type="presOf" srcId="{E6D33E19-55FB-415C-9BDB-6EAC9B04E8B8}" destId="{76EF65CF-8C09-DA4C-A024-E290EF6C72D6}" srcOrd="0" destOrd="0" presId="urn:microsoft.com/office/officeart/2005/8/layout/hierarchy1"/>
    <dgm:cxn modelId="{B2444FCB-C657-5B4B-9404-AE41B4427EA6}" type="presOf" srcId="{E4481B99-1FA9-4208-9DDF-15DE9168F424}" destId="{2F258EDC-2150-B64C-B396-B022815C3C4B}" srcOrd="0" destOrd="0" presId="urn:microsoft.com/office/officeart/2005/8/layout/hierarchy1"/>
    <dgm:cxn modelId="{300A18DD-C916-4080-8587-B1BD49481C24}" srcId="{0C517EB1-EFE0-4A78-96F4-5C2C29765690}" destId="{E9E94094-1D86-41F0-AB86-E4198F3FBBB1}" srcOrd="0" destOrd="0" parTransId="{96DC7211-6441-4325-8BA9-CD21AF1B5A62}" sibTransId="{F8BDC8DA-E2A7-4810-A5AF-DEF8A115F7B8}"/>
    <dgm:cxn modelId="{30D3EADE-7F3A-454C-AFE8-DA800D9F7B1E}" srcId="{844E4196-15D1-46DD-A078-46F474D23975}" destId="{0C517EB1-EFE0-4A78-96F4-5C2C29765690}" srcOrd="0" destOrd="0" parTransId="{48147CFB-D14C-40D0-80F3-F895BBC51137}" sibTransId="{F49BC5C5-53BC-4522-BA0D-194AA623B9D8}"/>
    <dgm:cxn modelId="{EDA625E9-21F7-2748-94C7-9AC59A3F1768}" type="presOf" srcId="{24DB42BB-9916-4FA0-9C30-855E21C67731}" destId="{47BADB1C-F951-2141-A07B-C06B770C9616}" srcOrd="0" destOrd="0" presId="urn:microsoft.com/office/officeart/2005/8/layout/hierarchy1"/>
    <dgm:cxn modelId="{5E1E2EEF-2DC2-7E44-8511-A2A768A1883B}" type="presOf" srcId="{844E4196-15D1-46DD-A078-46F474D23975}" destId="{F37F2763-B1D7-8247-B05C-4B6909EF2402}" srcOrd="0" destOrd="0" presId="urn:microsoft.com/office/officeart/2005/8/layout/hierarchy1"/>
    <dgm:cxn modelId="{481D28CC-4E1C-8744-B9BE-6505C0AAF8F4}" type="presParOf" srcId="{F37F2763-B1D7-8247-B05C-4B6909EF2402}" destId="{30DB2D6B-96F8-F240-9635-54573E1CFB1C}" srcOrd="0" destOrd="0" presId="urn:microsoft.com/office/officeart/2005/8/layout/hierarchy1"/>
    <dgm:cxn modelId="{8BB99F5D-CD59-FB4B-B396-5664542D1E8E}" type="presParOf" srcId="{30DB2D6B-96F8-F240-9635-54573E1CFB1C}" destId="{5276AF52-DA35-6D42-8B8C-7E3CB2C88647}" srcOrd="0" destOrd="0" presId="urn:microsoft.com/office/officeart/2005/8/layout/hierarchy1"/>
    <dgm:cxn modelId="{EAFEBBE6-3AAA-5547-A9FE-830040EFF875}" type="presParOf" srcId="{5276AF52-DA35-6D42-8B8C-7E3CB2C88647}" destId="{22E75686-67E5-4146-ADF1-42B13B6618A7}" srcOrd="0" destOrd="0" presId="urn:microsoft.com/office/officeart/2005/8/layout/hierarchy1"/>
    <dgm:cxn modelId="{4D012063-117A-9C47-96D2-36AA611B3167}" type="presParOf" srcId="{5276AF52-DA35-6D42-8B8C-7E3CB2C88647}" destId="{12A443D9-1128-7E4D-ADC9-35B67C131757}" srcOrd="1" destOrd="0" presId="urn:microsoft.com/office/officeart/2005/8/layout/hierarchy1"/>
    <dgm:cxn modelId="{D1187AEB-DB8B-C945-94EF-2B4A8A05B408}" type="presParOf" srcId="{30DB2D6B-96F8-F240-9635-54573E1CFB1C}" destId="{3E54CC7D-1388-8643-9EC4-D83F4FBCD548}" srcOrd="1" destOrd="0" presId="urn:microsoft.com/office/officeart/2005/8/layout/hierarchy1"/>
    <dgm:cxn modelId="{F5E1073A-64EF-A74A-8351-6F4ED5765D15}" type="presParOf" srcId="{3E54CC7D-1388-8643-9EC4-D83F4FBCD548}" destId="{B4828B92-A1F9-4646-9CAC-0AD47D9CF9B6}" srcOrd="0" destOrd="0" presId="urn:microsoft.com/office/officeart/2005/8/layout/hierarchy1"/>
    <dgm:cxn modelId="{60A2B59A-5310-5C4B-AFB5-E3E69F1AA6E7}" type="presParOf" srcId="{3E54CC7D-1388-8643-9EC4-D83F4FBCD548}" destId="{8D7B3278-83F0-0840-9D4A-B9B912807D71}" srcOrd="1" destOrd="0" presId="urn:microsoft.com/office/officeart/2005/8/layout/hierarchy1"/>
    <dgm:cxn modelId="{0487B3DA-5C29-2643-A1D9-827B5383F9EF}" type="presParOf" srcId="{8D7B3278-83F0-0840-9D4A-B9B912807D71}" destId="{AC6AD650-11D2-2F49-8703-2B0D367F077F}" srcOrd="0" destOrd="0" presId="urn:microsoft.com/office/officeart/2005/8/layout/hierarchy1"/>
    <dgm:cxn modelId="{15974144-FC10-784E-A2F7-197E29745FA2}" type="presParOf" srcId="{AC6AD650-11D2-2F49-8703-2B0D367F077F}" destId="{1C7F1B9A-7D1D-B745-87C5-F3628D81EE6D}" srcOrd="0" destOrd="0" presId="urn:microsoft.com/office/officeart/2005/8/layout/hierarchy1"/>
    <dgm:cxn modelId="{BFD9E736-2B41-CF49-90C4-69A0FE5DB92B}" type="presParOf" srcId="{AC6AD650-11D2-2F49-8703-2B0D367F077F}" destId="{9900A0DE-051C-1C41-A5FF-9601D56A5E3B}" srcOrd="1" destOrd="0" presId="urn:microsoft.com/office/officeart/2005/8/layout/hierarchy1"/>
    <dgm:cxn modelId="{6F95F2F4-98AE-DE4C-B6A1-CEFF4740FEAB}" type="presParOf" srcId="{8D7B3278-83F0-0840-9D4A-B9B912807D71}" destId="{224DB5DB-CA8B-164D-988D-9C485F501F8C}" srcOrd="1" destOrd="0" presId="urn:microsoft.com/office/officeart/2005/8/layout/hierarchy1"/>
    <dgm:cxn modelId="{A3037BD8-4D58-F141-8EA5-8A6592C2D1E6}" type="presParOf" srcId="{3E54CC7D-1388-8643-9EC4-D83F4FBCD548}" destId="{9A3687E2-925B-1C4D-9F2F-BD53BA76EE2A}" srcOrd="2" destOrd="0" presId="urn:microsoft.com/office/officeart/2005/8/layout/hierarchy1"/>
    <dgm:cxn modelId="{2E924944-42ED-484B-9D55-BF5D370AF037}" type="presParOf" srcId="{3E54CC7D-1388-8643-9EC4-D83F4FBCD548}" destId="{549314BA-FFA4-4A49-AE55-FBE55E307DFC}" srcOrd="3" destOrd="0" presId="urn:microsoft.com/office/officeart/2005/8/layout/hierarchy1"/>
    <dgm:cxn modelId="{B1CEF826-7212-454F-86E9-6E774CD6B926}" type="presParOf" srcId="{549314BA-FFA4-4A49-AE55-FBE55E307DFC}" destId="{123C495F-4B5B-F442-A402-C58C32D123E0}" srcOrd="0" destOrd="0" presId="urn:microsoft.com/office/officeart/2005/8/layout/hierarchy1"/>
    <dgm:cxn modelId="{D8E5C6DD-BCC0-8940-8FEE-8104F1D1D28A}" type="presParOf" srcId="{123C495F-4B5B-F442-A402-C58C32D123E0}" destId="{5084BDDB-8868-CB40-86B9-A855D5A8242E}" srcOrd="0" destOrd="0" presId="urn:microsoft.com/office/officeart/2005/8/layout/hierarchy1"/>
    <dgm:cxn modelId="{F4DA8B7E-64D5-9144-8B32-FFF8D52D439C}" type="presParOf" srcId="{123C495F-4B5B-F442-A402-C58C32D123E0}" destId="{47BADB1C-F951-2141-A07B-C06B770C9616}" srcOrd="1" destOrd="0" presId="urn:microsoft.com/office/officeart/2005/8/layout/hierarchy1"/>
    <dgm:cxn modelId="{23B7A9B4-8E76-014F-B7C3-077F0CC95B18}" type="presParOf" srcId="{549314BA-FFA4-4A49-AE55-FBE55E307DFC}" destId="{79965297-4337-8447-82FA-752386FA89C0}" srcOrd="1" destOrd="0" presId="urn:microsoft.com/office/officeart/2005/8/layout/hierarchy1"/>
    <dgm:cxn modelId="{4D2C432A-836E-1D45-ACAA-9B7E4ACD8F88}" type="presParOf" srcId="{F37F2763-B1D7-8247-B05C-4B6909EF2402}" destId="{D156DAD2-DF94-8241-B355-6E0FD825C70B}" srcOrd="1" destOrd="0" presId="urn:microsoft.com/office/officeart/2005/8/layout/hierarchy1"/>
    <dgm:cxn modelId="{CCC3AC92-F953-4247-8993-22164C82D9D5}" type="presParOf" srcId="{D156DAD2-DF94-8241-B355-6E0FD825C70B}" destId="{449199FF-B247-1B4F-AADA-94476623232A}" srcOrd="0" destOrd="0" presId="urn:microsoft.com/office/officeart/2005/8/layout/hierarchy1"/>
    <dgm:cxn modelId="{D4FDA202-B857-6048-A95E-54886E9DAEF9}" type="presParOf" srcId="{449199FF-B247-1B4F-AADA-94476623232A}" destId="{2E1E36C6-2684-0849-9266-C762F5BE3189}" srcOrd="0" destOrd="0" presId="urn:microsoft.com/office/officeart/2005/8/layout/hierarchy1"/>
    <dgm:cxn modelId="{9CE5BC8E-AD62-9541-B150-0722D0BEC6A9}" type="presParOf" srcId="{449199FF-B247-1B4F-AADA-94476623232A}" destId="{0D3F8409-B3AA-E34B-91F5-AD94F231589A}" srcOrd="1" destOrd="0" presId="urn:microsoft.com/office/officeart/2005/8/layout/hierarchy1"/>
    <dgm:cxn modelId="{6DAE2C89-B047-3148-885A-4C4D707D68AD}" type="presParOf" srcId="{D156DAD2-DF94-8241-B355-6E0FD825C70B}" destId="{C8DEAF0B-24E5-F94D-ADE2-B910BD51CADE}" srcOrd="1" destOrd="0" presId="urn:microsoft.com/office/officeart/2005/8/layout/hierarchy1"/>
    <dgm:cxn modelId="{448F4DB9-81A2-1746-AD27-E46A16F7AA66}" type="presParOf" srcId="{C8DEAF0B-24E5-F94D-ADE2-B910BD51CADE}" destId="{2F258EDC-2150-B64C-B396-B022815C3C4B}" srcOrd="0" destOrd="0" presId="urn:microsoft.com/office/officeart/2005/8/layout/hierarchy1"/>
    <dgm:cxn modelId="{B9C002F5-72AC-2A40-9FF9-C4C31B9AE1BA}" type="presParOf" srcId="{C8DEAF0B-24E5-F94D-ADE2-B910BD51CADE}" destId="{19CE33EE-056E-8D4C-AC39-4927C1F50B9A}" srcOrd="1" destOrd="0" presId="urn:microsoft.com/office/officeart/2005/8/layout/hierarchy1"/>
    <dgm:cxn modelId="{ED8A145C-3F5F-BF44-B389-0961B5491301}" type="presParOf" srcId="{19CE33EE-056E-8D4C-AC39-4927C1F50B9A}" destId="{34070CA8-A181-1E4B-BE12-34AFDEF829C1}" srcOrd="0" destOrd="0" presId="urn:microsoft.com/office/officeart/2005/8/layout/hierarchy1"/>
    <dgm:cxn modelId="{49BFC0DB-5160-3047-BD5D-5EBF93332D58}" type="presParOf" srcId="{34070CA8-A181-1E4B-BE12-34AFDEF829C1}" destId="{0AD7A400-4DE0-2A40-AD6B-C613860C190F}" srcOrd="0" destOrd="0" presId="urn:microsoft.com/office/officeart/2005/8/layout/hierarchy1"/>
    <dgm:cxn modelId="{30D7C954-B02A-1D40-A7C6-C380C543B5F3}" type="presParOf" srcId="{34070CA8-A181-1E4B-BE12-34AFDEF829C1}" destId="{74E0F28A-8C51-6E41-8D7C-BF717D83879F}" srcOrd="1" destOrd="0" presId="urn:microsoft.com/office/officeart/2005/8/layout/hierarchy1"/>
    <dgm:cxn modelId="{BA60D116-0F2E-414F-9CDD-7EB7A06B00CB}" type="presParOf" srcId="{19CE33EE-056E-8D4C-AC39-4927C1F50B9A}" destId="{65979442-D9B4-0144-8757-9A546C17DD3B}" srcOrd="1" destOrd="0" presId="urn:microsoft.com/office/officeart/2005/8/layout/hierarchy1"/>
    <dgm:cxn modelId="{F8AC5AD6-202E-3C44-A297-3E88C679DDAA}" type="presParOf" srcId="{C8DEAF0B-24E5-F94D-ADE2-B910BD51CADE}" destId="{9962AFFB-0811-7946-A4CC-01272102D19D}" srcOrd="2" destOrd="0" presId="urn:microsoft.com/office/officeart/2005/8/layout/hierarchy1"/>
    <dgm:cxn modelId="{1046F310-F03D-3944-BD30-9A9388B80C4F}" type="presParOf" srcId="{C8DEAF0B-24E5-F94D-ADE2-B910BD51CADE}" destId="{64DF4245-77B7-1048-B178-C4CF12959A36}" srcOrd="3" destOrd="0" presId="urn:microsoft.com/office/officeart/2005/8/layout/hierarchy1"/>
    <dgm:cxn modelId="{92D7AD15-FE1F-2E45-84C6-C0E0E33B0C3B}" type="presParOf" srcId="{64DF4245-77B7-1048-B178-C4CF12959A36}" destId="{A2FD8AA0-D850-5B46-BEA4-3F994DBE5CFA}" srcOrd="0" destOrd="0" presId="urn:microsoft.com/office/officeart/2005/8/layout/hierarchy1"/>
    <dgm:cxn modelId="{E06B5BB2-D55B-4441-A9B1-23038E5C4C71}" type="presParOf" srcId="{A2FD8AA0-D850-5B46-BEA4-3F994DBE5CFA}" destId="{43A1FA89-8CEB-774C-98F3-BC95E40AFFFF}" srcOrd="0" destOrd="0" presId="urn:microsoft.com/office/officeart/2005/8/layout/hierarchy1"/>
    <dgm:cxn modelId="{16AAD6F1-16C4-1348-B0C6-46CA7F72BD6D}" type="presParOf" srcId="{A2FD8AA0-D850-5B46-BEA4-3F994DBE5CFA}" destId="{76EF65CF-8C09-DA4C-A024-E290EF6C72D6}" srcOrd="1" destOrd="0" presId="urn:microsoft.com/office/officeart/2005/8/layout/hierarchy1"/>
    <dgm:cxn modelId="{D773B0AD-08D5-D84A-831A-B9FBF5566CB3}" type="presParOf" srcId="{64DF4245-77B7-1048-B178-C4CF12959A36}" destId="{7881D567-F1A8-0C49-B1CD-1F26163B10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70F8C-3727-48B3-B084-F579D8CB5E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3846A-F161-4DB7-A313-63BD4ED735CA}">
      <dgm:prSet/>
      <dgm:spPr/>
      <dgm:t>
        <a:bodyPr/>
        <a:lstStyle/>
        <a:p>
          <a:r>
            <a:rPr lang="en-US" b="1"/>
            <a:t>Node features:</a:t>
          </a:r>
          <a:endParaRPr lang="en-US"/>
        </a:p>
      </dgm:t>
    </dgm:pt>
    <dgm:pt modelId="{EB1F0EB9-B550-49F1-8817-D94C9019D9B7}" type="parTrans" cxnId="{975994D7-ECA6-4F3A-A83F-966E1CE735C4}">
      <dgm:prSet/>
      <dgm:spPr/>
      <dgm:t>
        <a:bodyPr/>
        <a:lstStyle/>
        <a:p>
          <a:endParaRPr lang="en-US"/>
        </a:p>
      </dgm:t>
    </dgm:pt>
    <dgm:pt modelId="{C8F351DA-AF24-488B-B598-8BCB5CCAC17D}" type="sibTrans" cxnId="{975994D7-ECA6-4F3A-A83F-966E1CE735C4}">
      <dgm:prSet/>
      <dgm:spPr/>
      <dgm:t>
        <a:bodyPr/>
        <a:lstStyle/>
        <a:p>
          <a:endParaRPr lang="en-US"/>
        </a:p>
      </dgm:t>
    </dgm:pt>
    <dgm:pt modelId="{EA110012-E2F8-45E0-827F-EF5208B98C5A}">
      <dgm:prSet/>
      <dgm:spPr/>
      <dgm:t>
        <a:bodyPr/>
        <a:lstStyle/>
        <a:p>
          <a:r>
            <a:rPr lang="en-US"/>
            <a:t>Atomic number </a:t>
          </a:r>
        </a:p>
      </dgm:t>
    </dgm:pt>
    <dgm:pt modelId="{18F72083-5C30-4D1B-8E6B-F8DE2DC52800}" type="parTrans" cxnId="{F2F8CDC2-EA69-40D1-B52E-402C8DC2E2C3}">
      <dgm:prSet/>
      <dgm:spPr/>
      <dgm:t>
        <a:bodyPr/>
        <a:lstStyle/>
        <a:p>
          <a:endParaRPr lang="en-US"/>
        </a:p>
      </dgm:t>
    </dgm:pt>
    <dgm:pt modelId="{28168BD2-036F-441A-83D5-3A544EBAC14F}" type="sibTrans" cxnId="{F2F8CDC2-EA69-40D1-B52E-402C8DC2E2C3}">
      <dgm:prSet/>
      <dgm:spPr/>
      <dgm:t>
        <a:bodyPr/>
        <a:lstStyle/>
        <a:p>
          <a:endParaRPr lang="en-US"/>
        </a:p>
      </dgm:t>
    </dgm:pt>
    <dgm:pt modelId="{790A68D5-DBBA-49D3-8CAC-D080B46BD5C7}">
      <dgm:prSet/>
      <dgm:spPr/>
      <dgm:t>
        <a:bodyPr/>
        <a:lstStyle/>
        <a:p>
          <a:r>
            <a:rPr lang="en-US"/>
            <a:t>Degree</a:t>
          </a:r>
        </a:p>
      </dgm:t>
    </dgm:pt>
    <dgm:pt modelId="{B5B66504-F332-40EA-9B5B-4F86AE7810AD}" type="parTrans" cxnId="{0526BFC4-EDA0-4419-B96D-E99D95B81D90}">
      <dgm:prSet/>
      <dgm:spPr/>
      <dgm:t>
        <a:bodyPr/>
        <a:lstStyle/>
        <a:p>
          <a:endParaRPr lang="en-US"/>
        </a:p>
      </dgm:t>
    </dgm:pt>
    <dgm:pt modelId="{12BBD0A4-4BB6-4CD7-9C10-07088AD17168}" type="sibTrans" cxnId="{0526BFC4-EDA0-4419-B96D-E99D95B81D90}">
      <dgm:prSet/>
      <dgm:spPr/>
      <dgm:t>
        <a:bodyPr/>
        <a:lstStyle/>
        <a:p>
          <a:endParaRPr lang="en-US"/>
        </a:p>
      </dgm:t>
    </dgm:pt>
    <dgm:pt modelId="{37B7892D-2CC8-4BA9-8C88-C89981100C98}">
      <dgm:prSet/>
      <dgm:spPr/>
      <dgm:t>
        <a:bodyPr/>
        <a:lstStyle/>
        <a:p>
          <a:r>
            <a:rPr lang="en-US" dirty="0"/>
            <a:t>Formal charge</a:t>
          </a:r>
        </a:p>
      </dgm:t>
    </dgm:pt>
    <dgm:pt modelId="{0ABFAE1E-9CCB-436A-9BE3-692344532D15}" type="parTrans" cxnId="{5C4EE258-0DE7-48E2-B7B1-8BD1C88152DB}">
      <dgm:prSet/>
      <dgm:spPr/>
      <dgm:t>
        <a:bodyPr/>
        <a:lstStyle/>
        <a:p>
          <a:endParaRPr lang="en-US"/>
        </a:p>
      </dgm:t>
    </dgm:pt>
    <dgm:pt modelId="{6F920D7E-8C78-4993-8699-D5B4526BEFEF}" type="sibTrans" cxnId="{5C4EE258-0DE7-48E2-B7B1-8BD1C88152DB}">
      <dgm:prSet/>
      <dgm:spPr/>
      <dgm:t>
        <a:bodyPr/>
        <a:lstStyle/>
        <a:p>
          <a:endParaRPr lang="en-US"/>
        </a:p>
      </dgm:t>
    </dgm:pt>
    <dgm:pt modelId="{E5B0CEFF-2DF6-43F7-A731-CF0B4332BBC7}">
      <dgm:prSet/>
      <dgm:spPr/>
      <dgm:t>
        <a:bodyPr/>
        <a:lstStyle/>
        <a:p>
          <a:r>
            <a:rPr lang="en-US" dirty="0"/>
            <a:t>Aromaticity</a:t>
          </a:r>
        </a:p>
      </dgm:t>
    </dgm:pt>
    <dgm:pt modelId="{563544F8-3BB5-4B81-8DBF-DB8A529439EA}" type="parTrans" cxnId="{DBD660A8-4F6C-487F-A8D4-A74A80861B7F}">
      <dgm:prSet/>
      <dgm:spPr/>
      <dgm:t>
        <a:bodyPr/>
        <a:lstStyle/>
        <a:p>
          <a:endParaRPr lang="en-US"/>
        </a:p>
      </dgm:t>
    </dgm:pt>
    <dgm:pt modelId="{42557230-80C5-4BB8-A106-4F7BCA52002C}" type="sibTrans" cxnId="{DBD660A8-4F6C-487F-A8D4-A74A80861B7F}">
      <dgm:prSet/>
      <dgm:spPr/>
      <dgm:t>
        <a:bodyPr/>
        <a:lstStyle/>
        <a:p>
          <a:endParaRPr lang="en-US"/>
        </a:p>
      </dgm:t>
    </dgm:pt>
    <dgm:pt modelId="{28A2DB52-A700-4C82-A221-67C93E77FDB3}">
      <dgm:prSet/>
      <dgm:spPr/>
      <dgm:t>
        <a:bodyPr/>
        <a:lstStyle/>
        <a:p>
          <a:r>
            <a:rPr lang="en-US" dirty="0"/>
            <a:t>Total hydrogens</a:t>
          </a:r>
        </a:p>
      </dgm:t>
    </dgm:pt>
    <dgm:pt modelId="{E1CAA9FD-BCFB-45B9-BC51-1FD09D3D17D9}" type="parTrans" cxnId="{1A38356A-6034-4D40-93E0-796B03EC49C0}">
      <dgm:prSet/>
      <dgm:spPr/>
      <dgm:t>
        <a:bodyPr/>
        <a:lstStyle/>
        <a:p>
          <a:endParaRPr lang="en-US"/>
        </a:p>
      </dgm:t>
    </dgm:pt>
    <dgm:pt modelId="{F474085A-4AF6-44C2-92EA-C3A8ED256569}" type="sibTrans" cxnId="{1A38356A-6034-4D40-93E0-796B03EC49C0}">
      <dgm:prSet/>
      <dgm:spPr/>
      <dgm:t>
        <a:bodyPr/>
        <a:lstStyle/>
        <a:p>
          <a:endParaRPr lang="en-US"/>
        </a:p>
      </dgm:t>
    </dgm:pt>
    <dgm:pt modelId="{74FA1F37-BBDE-45F6-B1AF-24B1D0B2CB58}">
      <dgm:prSet/>
      <dgm:spPr/>
      <dgm:t>
        <a:bodyPr/>
        <a:lstStyle/>
        <a:p>
          <a:r>
            <a:rPr lang="en-US" b="1"/>
            <a:t>Edge features:</a:t>
          </a:r>
          <a:endParaRPr lang="en-US"/>
        </a:p>
      </dgm:t>
    </dgm:pt>
    <dgm:pt modelId="{EE792ABD-A0F0-4128-855C-32B895214D00}" type="parTrans" cxnId="{11136BBC-863A-4233-9514-D0B6BE12015D}">
      <dgm:prSet/>
      <dgm:spPr/>
      <dgm:t>
        <a:bodyPr/>
        <a:lstStyle/>
        <a:p>
          <a:endParaRPr lang="en-US"/>
        </a:p>
      </dgm:t>
    </dgm:pt>
    <dgm:pt modelId="{A53E1C26-E268-494C-9FAE-6758312E39AB}" type="sibTrans" cxnId="{11136BBC-863A-4233-9514-D0B6BE12015D}">
      <dgm:prSet/>
      <dgm:spPr/>
      <dgm:t>
        <a:bodyPr/>
        <a:lstStyle/>
        <a:p>
          <a:endParaRPr lang="en-US"/>
        </a:p>
      </dgm:t>
    </dgm:pt>
    <dgm:pt modelId="{A0C5FE80-D121-445B-8037-D8BB340BC006}">
      <dgm:prSet/>
      <dgm:spPr/>
      <dgm:t>
        <a:bodyPr/>
        <a:lstStyle/>
        <a:p>
          <a:r>
            <a:rPr lang="en-US"/>
            <a:t>Bond type</a:t>
          </a:r>
        </a:p>
      </dgm:t>
    </dgm:pt>
    <dgm:pt modelId="{A21D188C-A475-4A60-BD72-16417A0D064B}" type="parTrans" cxnId="{BB814080-FBBC-4D5A-9BE7-BF2EA1A04D9C}">
      <dgm:prSet/>
      <dgm:spPr/>
      <dgm:t>
        <a:bodyPr/>
        <a:lstStyle/>
        <a:p>
          <a:endParaRPr lang="en-US"/>
        </a:p>
      </dgm:t>
    </dgm:pt>
    <dgm:pt modelId="{E2D583EA-38EB-4B86-B7BE-BF08FF63F7CF}" type="sibTrans" cxnId="{BB814080-FBBC-4D5A-9BE7-BF2EA1A04D9C}">
      <dgm:prSet/>
      <dgm:spPr/>
      <dgm:t>
        <a:bodyPr/>
        <a:lstStyle/>
        <a:p>
          <a:endParaRPr lang="en-US"/>
        </a:p>
      </dgm:t>
    </dgm:pt>
    <dgm:pt modelId="{F5B56EB4-7D50-417A-BF18-5EE43E97CABC}">
      <dgm:prSet/>
      <dgm:spPr/>
      <dgm:t>
        <a:bodyPr/>
        <a:lstStyle/>
        <a:p>
          <a:r>
            <a:rPr lang="en-US"/>
            <a:t>Conjugation</a:t>
          </a:r>
        </a:p>
      </dgm:t>
    </dgm:pt>
    <dgm:pt modelId="{8C63E693-05BB-484F-B991-63D0AC326DCB}" type="parTrans" cxnId="{ADC74399-12A0-46FF-8182-9726CD833375}">
      <dgm:prSet/>
      <dgm:spPr/>
      <dgm:t>
        <a:bodyPr/>
        <a:lstStyle/>
        <a:p>
          <a:endParaRPr lang="en-US"/>
        </a:p>
      </dgm:t>
    </dgm:pt>
    <dgm:pt modelId="{E28B9F3D-5C6D-4F77-889B-951B0E856730}" type="sibTrans" cxnId="{ADC74399-12A0-46FF-8182-9726CD833375}">
      <dgm:prSet/>
      <dgm:spPr/>
      <dgm:t>
        <a:bodyPr/>
        <a:lstStyle/>
        <a:p>
          <a:endParaRPr lang="en-US"/>
        </a:p>
      </dgm:t>
    </dgm:pt>
    <dgm:pt modelId="{F931CB68-9991-4D63-9E71-D8AB2228BAA1}">
      <dgm:prSet/>
      <dgm:spPr/>
      <dgm:t>
        <a:bodyPr/>
        <a:lstStyle/>
        <a:p>
          <a:r>
            <a:rPr lang="en-US"/>
            <a:t>Ring membership</a:t>
          </a:r>
        </a:p>
      </dgm:t>
    </dgm:pt>
    <dgm:pt modelId="{3028FC5A-D9FD-4304-8B62-1121C3BAB24B}" type="parTrans" cxnId="{11AF7505-70F6-418A-917C-6A5C84E68CCD}">
      <dgm:prSet/>
      <dgm:spPr/>
      <dgm:t>
        <a:bodyPr/>
        <a:lstStyle/>
        <a:p>
          <a:endParaRPr lang="en-US"/>
        </a:p>
      </dgm:t>
    </dgm:pt>
    <dgm:pt modelId="{7548B129-DB8B-449B-89A0-9CAEB3FB4BD4}" type="sibTrans" cxnId="{11AF7505-70F6-418A-917C-6A5C84E68CCD}">
      <dgm:prSet/>
      <dgm:spPr/>
      <dgm:t>
        <a:bodyPr/>
        <a:lstStyle/>
        <a:p>
          <a:endParaRPr lang="en-US"/>
        </a:p>
      </dgm:t>
    </dgm:pt>
    <dgm:pt modelId="{7B661620-E423-44A9-8E0D-DB19C93BE104}">
      <dgm:prSet/>
      <dgm:spPr/>
      <dgm:t>
        <a:bodyPr/>
        <a:lstStyle/>
        <a:p>
          <a:r>
            <a:rPr lang="en-US"/>
            <a:t>Stereochemistry</a:t>
          </a:r>
        </a:p>
      </dgm:t>
    </dgm:pt>
    <dgm:pt modelId="{6AADF5D1-76CE-49CC-95E2-674604F378B2}" type="parTrans" cxnId="{22567B3B-FF23-42FF-89E2-495E7B48A62E}">
      <dgm:prSet/>
      <dgm:spPr/>
      <dgm:t>
        <a:bodyPr/>
        <a:lstStyle/>
        <a:p>
          <a:endParaRPr lang="en-US"/>
        </a:p>
      </dgm:t>
    </dgm:pt>
    <dgm:pt modelId="{AD8F4906-FE8E-49CB-8C9C-C5389BCA1FEB}" type="sibTrans" cxnId="{22567B3B-FF23-42FF-89E2-495E7B48A62E}">
      <dgm:prSet/>
      <dgm:spPr/>
      <dgm:t>
        <a:bodyPr/>
        <a:lstStyle/>
        <a:p>
          <a:endParaRPr lang="en-US"/>
        </a:p>
      </dgm:t>
    </dgm:pt>
    <dgm:pt modelId="{31DFC6F4-B9C3-4CF4-A5C1-708F66C424CC}">
      <dgm:prSet/>
      <dgm:spPr/>
      <dgm:t>
        <a:bodyPr/>
        <a:lstStyle/>
        <a:p>
          <a:r>
            <a:rPr lang="en-US" dirty="0"/>
            <a:t>Atomic mass</a:t>
          </a:r>
        </a:p>
      </dgm:t>
    </dgm:pt>
    <dgm:pt modelId="{F719C3A1-FAB1-417E-8EF2-BA04C4327B38}" type="parTrans" cxnId="{6ED2854B-FA56-4D83-A289-E7DCE8CA8C6B}">
      <dgm:prSet/>
      <dgm:spPr/>
      <dgm:t>
        <a:bodyPr/>
        <a:lstStyle/>
        <a:p>
          <a:endParaRPr lang="en-US"/>
        </a:p>
      </dgm:t>
    </dgm:pt>
    <dgm:pt modelId="{99EBCD3F-07FB-4BE3-BED4-5EBF2BCFFC57}" type="sibTrans" cxnId="{6ED2854B-FA56-4D83-A289-E7DCE8CA8C6B}">
      <dgm:prSet/>
      <dgm:spPr/>
      <dgm:t>
        <a:bodyPr/>
        <a:lstStyle/>
        <a:p>
          <a:endParaRPr lang="en-US"/>
        </a:p>
      </dgm:t>
    </dgm:pt>
    <dgm:pt modelId="{820491E9-6CCC-4A58-AD3F-D628A673323A}">
      <dgm:prSet/>
      <dgm:spPr/>
      <dgm:t>
        <a:bodyPr/>
        <a:lstStyle/>
        <a:p>
          <a:r>
            <a:rPr lang="en-US" dirty="0"/>
            <a:t>Chirality</a:t>
          </a:r>
        </a:p>
      </dgm:t>
    </dgm:pt>
    <dgm:pt modelId="{9B9E1720-7672-4FAD-8782-24750BA7412D}" type="parTrans" cxnId="{2526C72C-DFF1-4B53-8FB7-46139023D700}">
      <dgm:prSet/>
      <dgm:spPr/>
      <dgm:t>
        <a:bodyPr/>
        <a:lstStyle/>
        <a:p>
          <a:endParaRPr lang="en-US"/>
        </a:p>
      </dgm:t>
    </dgm:pt>
    <dgm:pt modelId="{F9546523-916B-4E58-8A24-18CB1EF6D765}" type="sibTrans" cxnId="{2526C72C-DFF1-4B53-8FB7-46139023D700}">
      <dgm:prSet/>
      <dgm:spPr/>
      <dgm:t>
        <a:bodyPr/>
        <a:lstStyle/>
        <a:p>
          <a:endParaRPr lang="en-US"/>
        </a:p>
      </dgm:t>
    </dgm:pt>
    <dgm:pt modelId="{C7FF0793-0916-47B6-BBFB-752673DE6FBB}">
      <dgm:prSet/>
      <dgm:spPr/>
      <dgm:t>
        <a:bodyPr/>
        <a:lstStyle/>
        <a:p>
          <a:r>
            <a:rPr lang="en-US" dirty="0"/>
            <a:t>Hybridization</a:t>
          </a:r>
        </a:p>
      </dgm:t>
    </dgm:pt>
    <dgm:pt modelId="{E315EB63-B627-484D-BFEE-AC2A000ADBC8}" type="parTrans" cxnId="{476A850E-09C5-4728-842B-3F96EF0B6BC4}">
      <dgm:prSet/>
      <dgm:spPr/>
      <dgm:t>
        <a:bodyPr/>
        <a:lstStyle/>
        <a:p>
          <a:endParaRPr lang="en-US"/>
        </a:p>
      </dgm:t>
    </dgm:pt>
    <dgm:pt modelId="{72E8AA3A-1D67-49AD-84C8-030905EAA6E5}" type="sibTrans" cxnId="{476A850E-09C5-4728-842B-3F96EF0B6BC4}">
      <dgm:prSet/>
      <dgm:spPr/>
      <dgm:t>
        <a:bodyPr/>
        <a:lstStyle/>
        <a:p>
          <a:endParaRPr lang="en-US"/>
        </a:p>
      </dgm:t>
    </dgm:pt>
    <dgm:pt modelId="{A074D9FC-ACDE-E34E-99F9-7798E53EB3F4}" type="pres">
      <dgm:prSet presAssocID="{CC970F8C-3727-48B3-B084-F579D8CB5EE6}" presName="linear" presStyleCnt="0">
        <dgm:presLayoutVars>
          <dgm:dir/>
          <dgm:animLvl val="lvl"/>
          <dgm:resizeHandles val="exact"/>
        </dgm:presLayoutVars>
      </dgm:prSet>
      <dgm:spPr/>
    </dgm:pt>
    <dgm:pt modelId="{DCBBE382-0429-A640-8CE1-B8BA9CF96CF9}" type="pres">
      <dgm:prSet presAssocID="{2D73846A-F161-4DB7-A313-63BD4ED735CA}" presName="parentLin" presStyleCnt="0"/>
      <dgm:spPr/>
    </dgm:pt>
    <dgm:pt modelId="{0C39F407-96AC-204F-A158-7720D54A1F28}" type="pres">
      <dgm:prSet presAssocID="{2D73846A-F161-4DB7-A313-63BD4ED735CA}" presName="parentLeftMargin" presStyleLbl="node1" presStyleIdx="0" presStyleCnt="2"/>
      <dgm:spPr/>
    </dgm:pt>
    <dgm:pt modelId="{A1E7CD71-87E0-5442-A3A0-D5B1EE7D1CE9}" type="pres">
      <dgm:prSet presAssocID="{2D73846A-F161-4DB7-A313-63BD4ED735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C6386B-501C-E347-AD36-0D1395B7B0CE}" type="pres">
      <dgm:prSet presAssocID="{2D73846A-F161-4DB7-A313-63BD4ED735CA}" presName="negativeSpace" presStyleCnt="0"/>
      <dgm:spPr/>
    </dgm:pt>
    <dgm:pt modelId="{DD0F9047-B43E-954A-BA3E-40611288B283}" type="pres">
      <dgm:prSet presAssocID="{2D73846A-F161-4DB7-A313-63BD4ED735CA}" presName="childText" presStyleLbl="conFgAcc1" presStyleIdx="0" presStyleCnt="2">
        <dgm:presLayoutVars>
          <dgm:bulletEnabled val="1"/>
        </dgm:presLayoutVars>
      </dgm:prSet>
      <dgm:spPr/>
    </dgm:pt>
    <dgm:pt modelId="{31B184A5-0A4B-DA41-B4FF-349C0EC827B4}" type="pres">
      <dgm:prSet presAssocID="{C8F351DA-AF24-488B-B598-8BCB5CCAC17D}" presName="spaceBetweenRectangles" presStyleCnt="0"/>
      <dgm:spPr/>
    </dgm:pt>
    <dgm:pt modelId="{1C87A0C0-72A0-E148-8189-5C49E01D0FC7}" type="pres">
      <dgm:prSet presAssocID="{74FA1F37-BBDE-45F6-B1AF-24B1D0B2CB58}" presName="parentLin" presStyleCnt="0"/>
      <dgm:spPr/>
    </dgm:pt>
    <dgm:pt modelId="{3D8EAA69-1A48-6148-A5E5-9D124EEE7B67}" type="pres">
      <dgm:prSet presAssocID="{74FA1F37-BBDE-45F6-B1AF-24B1D0B2CB58}" presName="parentLeftMargin" presStyleLbl="node1" presStyleIdx="0" presStyleCnt="2"/>
      <dgm:spPr/>
    </dgm:pt>
    <dgm:pt modelId="{D0793168-592C-564B-937A-EFA4AB6E3405}" type="pres">
      <dgm:prSet presAssocID="{74FA1F37-BBDE-45F6-B1AF-24B1D0B2CB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735163-009D-2147-9E17-14E6768AA474}" type="pres">
      <dgm:prSet presAssocID="{74FA1F37-BBDE-45F6-B1AF-24B1D0B2CB58}" presName="negativeSpace" presStyleCnt="0"/>
      <dgm:spPr/>
    </dgm:pt>
    <dgm:pt modelId="{4CAB8561-6480-A74A-9353-5DE79E379936}" type="pres">
      <dgm:prSet presAssocID="{74FA1F37-BBDE-45F6-B1AF-24B1D0B2CB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AF7505-70F6-418A-917C-6A5C84E68CCD}" srcId="{74FA1F37-BBDE-45F6-B1AF-24B1D0B2CB58}" destId="{F931CB68-9991-4D63-9E71-D8AB2228BAA1}" srcOrd="2" destOrd="0" parTransId="{3028FC5A-D9FD-4304-8B62-1121C3BAB24B}" sibTransId="{7548B129-DB8B-449B-89A0-9CAEB3FB4BD4}"/>
    <dgm:cxn modelId="{476A850E-09C5-4728-842B-3F96EF0B6BC4}" srcId="{2D73846A-F161-4DB7-A313-63BD4ED735CA}" destId="{C7FF0793-0916-47B6-BBFB-752673DE6FBB}" srcOrd="6" destOrd="0" parTransId="{E315EB63-B627-484D-BFEE-AC2A000ADBC8}" sibTransId="{72E8AA3A-1D67-49AD-84C8-030905EAA6E5}"/>
    <dgm:cxn modelId="{F4628629-88A2-DC47-BCDD-6EF4EEF3C49D}" type="presOf" srcId="{F931CB68-9991-4D63-9E71-D8AB2228BAA1}" destId="{4CAB8561-6480-A74A-9353-5DE79E379936}" srcOrd="0" destOrd="2" presId="urn:microsoft.com/office/officeart/2005/8/layout/list1"/>
    <dgm:cxn modelId="{2526C72C-DFF1-4B53-8FB7-46139023D700}" srcId="{2D73846A-F161-4DB7-A313-63BD4ED735CA}" destId="{820491E9-6CCC-4A58-AD3F-D628A673323A}" srcOrd="5" destOrd="0" parTransId="{9B9E1720-7672-4FAD-8782-24750BA7412D}" sibTransId="{F9546523-916B-4E58-8A24-18CB1EF6D765}"/>
    <dgm:cxn modelId="{22567B3B-FF23-42FF-89E2-495E7B48A62E}" srcId="{74FA1F37-BBDE-45F6-B1AF-24B1D0B2CB58}" destId="{7B661620-E423-44A9-8E0D-DB19C93BE104}" srcOrd="3" destOrd="0" parTransId="{6AADF5D1-76CE-49CC-95E2-674604F378B2}" sibTransId="{AD8F4906-FE8E-49CB-8C9C-C5389BCA1FEB}"/>
    <dgm:cxn modelId="{24A0B549-58CF-494B-B975-23B3E0F33A0F}" type="presOf" srcId="{A0C5FE80-D121-445B-8037-D8BB340BC006}" destId="{4CAB8561-6480-A74A-9353-5DE79E379936}" srcOrd="0" destOrd="0" presId="urn:microsoft.com/office/officeart/2005/8/layout/list1"/>
    <dgm:cxn modelId="{1A38356A-6034-4D40-93E0-796B03EC49C0}" srcId="{2D73846A-F161-4DB7-A313-63BD4ED735CA}" destId="{28A2DB52-A700-4C82-A221-67C93E77FDB3}" srcOrd="4" destOrd="0" parTransId="{E1CAA9FD-BCFB-45B9-BC51-1FD09D3D17D9}" sibTransId="{F474085A-4AF6-44C2-92EA-C3A8ED256569}"/>
    <dgm:cxn modelId="{6ED2854B-FA56-4D83-A289-E7DCE8CA8C6B}" srcId="{2D73846A-F161-4DB7-A313-63BD4ED735CA}" destId="{31DFC6F4-B9C3-4CF4-A5C1-708F66C424CC}" srcOrd="7" destOrd="0" parTransId="{F719C3A1-FAB1-417E-8EF2-BA04C4327B38}" sibTransId="{99EBCD3F-07FB-4BE3-BED4-5EBF2BCFFC57}"/>
    <dgm:cxn modelId="{1FF8F070-D07C-9B40-A625-8626A68D54B2}" type="presOf" srcId="{7B661620-E423-44A9-8E0D-DB19C93BE104}" destId="{4CAB8561-6480-A74A-9353-5DE79E379936}" srcOrd="0" destOrd="3" presId="urn:microsoft.com/office/officeart/2005/8/layout/list1"/>
    <dgm:cxn modelId="{C92D4758-3981-7C4E-9118-0019F7D6F1C1}" type="presOf" srcId="{790A68D5-DBBA-49D3-8CAC-D080B46BD5C7}" destId="{DD0F9047-B43E-954A-BA3E-40611288B283}" srcOrd="0" destOrd="1" presId="urn:microsoft.com/office/officeart/2005/8/layout/list1"/>
    <dgm:cxn modelId="{5C4EE258-0DE7-48E2-B7B1-8BD1C88152DB}" srcId="{2D73846A-F161-4DB7-A313-63BD4ED735CA}" destId="{37B7892D-2CC8-4BA9-8C88-C89981100C98}" srcOrd="2" destOrd="0" parTransId="{0ABFAE1E-9CCB-436A-9BE3-692344532D15}" sibTransId="{6F920D7E-8C78-4993-8699-D5B4526BEFEF}"/>
    <dgm:cxn modelId="{BB814080-FBBC-4D5A-9BE7-BF2EA1A04D9C}" srcId="{74FA1F37-BBDE-45F6-B1AF-24B1D0B2CB58}" destId="{A0C5FE80-D121-445B-8037-D8BB340BC006}" srcOrd="0" destOrd="0" parTransId="{A21D188C-A475-4A60-BD72-16417A0D064B}" sibTransId="{E2D583EA-38EB-4B86-B7BE-BF08FF63F7CF}"/>
    <dgm:cxn modelId="{192D2385-9BE0-5845-9DCB-F7927FC09A15}" type="presOf" srcId="{E5B0CEFF-2DF6-43F7-A731-CF0B4332BBC7}" destId="{DD0F9047-B43E-954A-BA3E-40611288B283}" srcOrd="0" destOrd="3" presId="urn:microsoft.com/office/officeart/2005/8/layout/list1"/>
    <dgm:cxn modelId="{9ECB3C87-54FF-C34E-906D-C3F2B14EC5FB}" type="presOf" srcId="{74FA1F37-BBDE-45F6-B1AF-24B1D0B2CB58}" destId="{D0793168-592C-564B-937A-EFA4AB6E3405}" srcOrd="1" destOrd="0" presId="urn:microsoft.com/office/officeart/2005/8/layout/list1"/>
    <dgm:cxn modelId="{393D6498-F372-AC4E-8C9D-B0A0D9F5587D}" type="presOf" srcId="{2D73846A-F161-4DB7-A313-63BD4ED735CA}" destId="{0C39F407-96AC-204F-A158-7720D54A1F28}" srcOrd="0" destOrd="0" presId="urn:microsoft.com/office/officeart/2005/8/layout/list1"/>
    <dgm:cxn modelId="{ADC74399-12A0-46FF-8182-9726CD833375}" srcId="{74FA1F37-BBDE-45F6-B1AF-24B1D0B2CB58}" destId="{F5B56EB4-7D50-417A-BF18-5EE43E97CABC}" srcOrd="1" destOrd="0" parTransId="{8C63E693-05BB-484F-B991-63D0AC326DCB}" sibTransId="{E28B9F3D-5C6D-4F77-889B-951B0E856730}"/>
    <dgm:cxn modelId="{67B53CA4-6902-CB48-81AF-A8BE064B14F2}" type="presOf" srcId="{F5B56EB4-7D50-417A-BF18-5EE43E97CABC}" destId="{4CAB8561-6480-A74A-9353-5DE79E379936}" srcOrd="0" destOrd="1" presId="urn:microsoft.com/office/officeart/2005/8/layout/list1"/>
    <dgm:cxn modelId="{15F7C8A6-13E0-DE4F-B6E6-4B60DCAA39C7}" type="presOf" srcId="{37B7892D-2CC8-4BA9-8C88-C89981100C98}" destId="{DD0F9047-B43E-954A-BA3E-40611288B283}" srcOrd="0" destOrd="2" presId="urn:microsoft.com/office/officeart/2005/8/layout/list1"/>
    <dgm:cxn modelId="{C44AD1A6-1DF6-4EFB-AB1F-123B4B73D182}" type="presOf" srcId="{820491E9-6CCC-4A58-AD3F-D628A673323A}" destId="{DD0F9047-B43E-954A-BA3E-40611288B283}" srcOrd="0" destOrd="5" presId="urn:microsoft.com/office/officeart/2005/8/layout/list1"/>
    <dgm:cxn modelId="{DBD660A8-4F6C-487F-A8D4-A74A80861B7F}" srcId="{2D73846A-F161-4DB7-A313-63BD4ED735CA}" destId="{E5B0CEFF-2DF6-43F7-A731-CF0B4332BBC7}" srcOrd="3" destOrd="0" parTransId="{563544F8-3BB5-4B81-8DBF-DB8A529439EA}" sibTransId="{42557230-80C5-4BB8-A106-4F7BCA52002C}"/>
    <dgm:cxn modelId="{26860CBB-ABEB-464F-8033-386579B7DA77}" type="presOf" srcId="{74FA1F37-BBDE-45F6-B1AF-24B1D0B2CB58}" destId="{3D8EAA69-1A48-6148-A5E5-9D124EEE7B67}" srcOrd="0" destOrd="0" presId="urn:microsoft.com/office/officeart/2005/8/layout/list1"/>
    <dgm:cxn modelId="{11136BBC-863A-4233-9514-D0B6BE12015D}" srcId="{CC970F8C-3727-48B3-B084-F579D8CB5EE6}" destId="{74FA1F37-BBDE-45F6-B1AF-24B1D0B2CB58}" srcOrd="1" destOrd="0" parTransId="{EE792ABD-A0F0-4128-855C-32B895214D00}" sibTransId="{A53E1C26-E268-494C-9FAE-6758312E39AB}"/>
    <dgm:cxn modelId="{F2F8CDC2-EA69-40D1-B52E-402C8DC2E2C3}" srcId="{2D73846A-F161-4DB7-A313-63BD4ED735CA}" destId="{EA110012-E2F8-45E0-827F-EF5208B98C5A}" srcOrd="0" destOrd="0" parTransId="{18F72083-5C30-4D1B-8E6B-F8DE2DC52800}" sibTransId="{28168BD2-036F-441A-83D5-3A544EBAC14F}"/>
    <dgm:cxn modelId="{0526BFC4-EDA0-4419-B96D-E99D95B81D90}" srcId="{2D73846A-F161-4DB7-A313-63BD4ED735CA}" destId="{790A68D5-DBBA-49D3-8CAC-D080B46BD5C7}" srcOrd="1" destOrd="0" parTransId="{B5B66504-F332-40EA-9B5B-4F86AE7810AD}" sibTransId="{12BBD0A4-4BB6-4CD7-9C10-07088AD17168}"/>
    <dgm:cxn modelId="{823817C6-BBEC-9C48-8EF0-68768B033553}" type="presOf" srcId="{EA110012-E2F8-45E0-827F-EF5208B98C5A}" destId="{DD0F9047-B43E-954A-BA3E-40611288B283}" srcOrd="0" destOrd="0" presId="urn:microsoft.com/office/officeart/2005/8/layout/list1"/>
    <dgm:cxn modelId="{19B202CD-D6DA-D144-8DB7-1B77162DED84}" type="presOf" srcId="{28A2DB52-A700-4C82-A221-67C93E77FDB3}" destId="{DD0F9047-B43E-954A-BA3E-40611288B283}" srcOrd="0" destOrd="4" presId="urn:microsoft.com/office/officeart/2005/8/layout/list1"/>
    <dgm:cxn modelId="{B03304D5-F8BF-4E08-BA9E-039F1B539B15}" type="presOf" srcId="{31DFC6F4-B9C3-4CF4-A5C1-708F66C424CC}" destId="{DD0F9047-B43E-954A-BA3E-40611288B283}" srcOrd="0" destOrd="7" presId="urn:microsoft.com/office/officeart/2005/8/layout/list1"/>
    <dgm:cxn modelId="{4D0479D7-7974-C046-8694-0776D649EF7B}" type="presOf" srcId="{2D73846A-F161-4DB7-A313-63BD4ED735CA}" destId="{A1E7CD71-87E0-5442-A3A0-D5B1EE7D1CE9}" srcOrd="1" destOrd="0" presId="urn:microsoft.com/office/officeart/2005/8/layout/list1"/>
    <dgm:cxn modelId="{975994D7-ECA6-4F3A-A83F-966E1CE735C4}" srcId="{CC970F8C-3727-48B3-B084-F579D8CB5EE6}" destId="{2D73846A-F161-4DB7-A313-63BD4ED735CA}" srcOrd="0" destOrd="0" parTransId="{EB1F0EB9-B550-49F1-8817-D94C9019D9B7}" sibTransId="{C8F351DA-AF24-488B-B598-8BCB5CCAC17D}"/>
    <dgm:cxn modelId="{EF7633DD-16F8-4141-8D9A-BCE9E8508B5E}" type="presOf" srcId="{CC970F8C-3727-48B3-B084-F579D8CB5EE6}" destId="{A074D9FC-ACDE-E34E-99F9-7798E53EB3F4}" srcOrd="0" destOrd="0" presId="urn:microsoft.com/office/officeart/2005/8/layout/list1"/>
    <dgm:cxn modelId="{6555B0FA-3C21-404B-8239-67425A3EB0DC}" type="presOf" srcId="{C7FF0793-0916-47B6-BBFB-752673DE6FBB}" destId="{DD0F9047-B43E-954A-BA3E-40611288B283}" srcOrd="0" destOrd="6" presId="urn:microsoft.com/office/officeart/2005/8/layout/list1"/>
    <dgm:cxn modelId="{9EA15796-01C2-C14E-A372-4CB4AB5446E3}" type="presParOf" srcId="{A074D9FC-ACDE-E34E-99F9-7798E53EB3F4}" destId="{DCBBE382-0429-A640-8CE1-B8BA9CF96CF9}" srcOrd="0" destOrd="0" presId="urn:microsoft.com/office/officeart/2005/8/layout/list1"/>
    <dgm:cxn modelId="{850B37EB-1072-0E4A-998D-920C0404EB30}" type="presParOf" srcId="{DCBBE382-0429-A640-8CE1-B8BA9CF96CF9}" destId="{0C39F407-96AC-204F-A158-7720D54A1F28}" srcOrd="0" destOrd="0" presId="urn:microsoft.com/office/officeart/2005/8/layout/list1"/>
    <dgm:cxn modelId="{1ADF1D15-1D17-8B47-9251-4BE820A1C51C}" type="presParOf" srcId="{DCBBE382-0429-A640-8CE1-B8BA9CF96CF9}" destId="{A1E7CD71-87E0-5442-A3A0-D5B1EE7D1CE9}" srcOrd="1" destOrd="0" presId="urn:microsoft.com/office/officeart/2005/8/layout/list1"/>
    <dgm:cxn modelId="{7432780B-9EDC-6C45-9601-305CB89D81D6}" type="presParOf" srcId="{A074D9FC-ACDE-E34E-99F9-7798E53EB3F4}" destId="{7DC6386B-501C-E347-AD36-0D1395B7B0CE}" srcOrd="1" destOrd="0" presId="urn:microsoft.com/office/officeart/2005/8/layout/list1"/>
    <dgm:cxn modelId="{2A2B9E38-CCB9-5A49-837D-9527B6038C02}" type="presParOf" srcId="{A074D9FC-ACDE-E34E-99F9-7798E53EB3F4}" destId="{DD0F9047-B43E-954A-BA3E-40611288B283}" srcOrd="2" destOrd="0" presId="urn:microsoft.com/office/officeart/2005/8/layout/list1"/>
    <dgm:cxn modelId="{EFC7F54E-3E4E-9043-9626-7702F351223B}" type="presParOf" srcId="{A074D9FC-ACDE-E34E-99F9-7798E53EB3F4}" destId="{31B184A5-0A4B-DA41-B4FF-349C0EC827B4}" srcOrd="3" destOrd="0" presId="urn:microsoft.com/office/officeart/2005/8/layout/list1"/>
    <dgm:cxn modelId="{3993FEF8-0C97-1C4E-8366-416A7A594821}" type="presParOf" srcId="{A074D9FC-ACDE-E34E-99F9-7798E53EB3F4}" destId="{1C87A0C0-72A0-E148-8189-5C49E01D0FC7}" srcOrd="4" destOrd="0" presId="urn:microsoft.com/office/officeart/2005/8/layout/list1"/>
    <dgm:cxn modelId="{2B743D10-F929-6049-AB20-D25459EF3FF9}" type="presParOf" srcId="{1C87A0C0-72A0-E148-8189-5C49E01D0FC7}" destId="{3D8EAA69-1A48-6148-A5E5-9D124EEE7B67}" srcOrd="0" destOrd="0" presId="urn:microsoft.com/office/officeart/2005/8/layout/list1"/>
    <dgm:cxn modelId="{2168F903-3830-F443-A4B5-1B180A71B83D}" type="presParOf" srcId="{1C87A0C0-72A0-E148-8189-5C49E01D0FC7}" destId="{D0793168-592C-564B-937A-EFA4AB6E3405}" srcOrd="1" destOrd="0" presId="urn:microsoft.com/office/officeart/2005/8/layout/list1"/>
    <dgm:cxn modelId="{A86D17B1-21B0-CE4E-A303-AA1EB77F008E}" type="presParOf" srcId="{A074D9FC-ACDE-E34E-99F9-7798E53EB3F4}" destId="{34735163-009D-2147-9E17-14E6768AA474}" srcOrd="5" destOrd="0" presId="urn:microsoft.com/office/officeart/2005/8/layout/list1"/>
    <dgm:cxn modelId="{584C714E-769E-8544-9DD7-B9B9D392E817}" type="presParOf" srcId="{A074D9FC-ACDE-E34E-99F9-7798E53EB3F4}" destId="{4CAB8561-6480-A74A-9353-5DE79E3799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780A-B7B9-4329-A590-E73E87179B5D}">
      <dsp:nvSpPr>
        <dsp:cNvPr id="0" name=""/>
        <dsp:cNvSpPr/>
      </dsp:nvSpPr>
      <dsp:spPr>
        <a:xfrm>
          <a:off x="0" y="455"/>
          <a:ext cx="6002110" cy="10651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86F9-54E9-49AE-8A75-10CEE265F910}">
      <dsp:nvSpPr>
        <dsp:cNvPr id="0" name=""/>
        <dsp:cNvSpPr/>
      </dsp:nvSpPr>
      <dsp:spPr>
        <a:xfrm>
          <a:off x="322216" y="240120"/>
          <a:ext cx="585847" cy="585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AA1B6-AF44-4164-9488-5A3DCA75DA5E}">
      <dsp:nvSpPr>
        <dsp:cNvPr id="0" name=""/>
        <dsp:cNvSpPr/>
      </dsp:nvSpPr>
      <dsp:spPr>
        <a:xfrm>
          <a:off x="1230280" y="455"/>
          <a:ext cx="4771829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  <a:r>
            <a:rPr lang="en-US" sz="1600" kern="1200" dirty="0"/>
            <a:t>: Evaluate the performance of the KANG model across classification and regression tasks using </a:t>
          </a:r>
          <a:r>
            <a:rPr lang="en-US" sz="1600" kern="1200" dirty="0" err="1"/>
            <a:t>MoleculeNet</a:t>
          </a:r>
          <a:r>
            <a:rPr lang="en-US" sz="1600" kern="1200" dirty="0"/>
            <a:t> datasets</a:t>
          </a:r>
          <a:r>
            <a:rPr lang="en-US" sz="1800" kern="1200" dirty="0"/>
            <a:t>.</a:t>
          </a:r>
        </a:p>
      </dsp:txBody>
      <dsp:txXfrm>
        <a:off x="1230280" y="455"/>
        <a:ext cx="4771829" cy="1065178"/>
      </dsp:txXfrm>
    </dsp:sp>
    <dsp:sp modelId="{E1EEDE6B-14A7-4F35-AD47-8EEAC5904AF7}">
      <dsp:nvSpPr>
        <dsp:cNvPr id="0" name=""/>
        <dsp:cNvSpPr/>
      </dsp:nvSpPr>
      <dsp:spPr>
        <a:xfrm>
          <a:off x="0" y="1331927"/>
          <a:ext cx="6002110" cy="10651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0B5E8-4AE8-49ED-B6FD-462C0093F490}">
      <dsp:nvSpPr>
        <dsp:cNvPr id="0" name=""/>
        <dsp:cNvSpPr/>
      </dsp:nvSpPr>
      <dsp:spPr>
        <a:xfrm>
          <a:off x="322216" y="1571593"/>
          <a:ext cx="585847" cy="585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39303-3120-4DC5-BC93-A8F1855E9E6F}">
      <dsp:nvSpPr>
        <dsp:cNvPr id="0" name=""/>
        <dsp:cNvSpPr/>
      </dsp:nvSpPr>
      <dsp:spPr>
        <a:xfrm>
          <a:off x="1230280" y="1331927"/>
          <a:ext cx="4771829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Molecular property prediction is crucial for drug discovery.</a:t>
          </a:r>
        </a:p>
      </dsp:txBody>
      <dsp:txXfrm>
        <a:off x="1230280" y="1331927"/>
        <a:ext cx="4771829" cy="1065178"/>
      </dsp:txXfrm>
    </dsp:sp>
    <dsp:sp modelId="{722A86EC-C3A3-4B22-AC90-F8EAF76C3CD2}">
      <dsp:nvSpPr>
        <dsp:cNvPr id="0" name=""/>
        <dsp:cNvSpPr/>
      </dsp:nvSpPr>
      <dsp:spPr>
        <a:xfrm>
          <a:off x="0" y="2663400"/>
          <a:ext cx="6002110" cy="10651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8D81C-9F10-4D71-ACE4-455B9CBF3DC1}">
      <dsp:nvSpPr>
        <dsp:cNvPr id="0" name=""/>
        <dsp:cNvSpPr/>
      </dsp:nvSpPr>
      <dsp:spPr>
        <a:xfrm>
          <a:off x="322216" y="2903065"/>
          <a:ext cx="585847" cy="585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3A3F-456D-4CD1-B6D1-78E7DC73EB15}">
      <dsp:nvSpPr>
        <dsp:cNvPr id="0" name=""/>
        <dsp:cNvSpPr/>
      </dsp:nvSpPr>
      <dsp:spPr>
        <a:xfrm>
          <a:off x="1230280" y="2663400"/>
          <a:ext cx="4771829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2D molecular structures</a:t>
          </a:r>
        </a:p>
      </dsp:txBody>
      <dsp:txXfrm>
        <a:off x="1230280" y="2663400"/>
        <a:ext cx="4771829" cy="106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2AFFB-0811-7946-A4CC-01272102D19D}">
      <dsp:nvSpPr>
        <dsp:cNvPr id="0" name=""/>
        <dsp:cNvSpPr/>
      </dsp:nvSpPr>
      <dsp:spPr>
        <a:xfrm>
          <a:off x="7824058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8EDC-2150-B64C-B396-B022815C3C4B}">
      <dsp:nvSpPr>
        <dsp:cNvPr id="0" name=""/>
        <dsp:cNvSpPr/>
      </dsp:nvSpPr>
      <dsp:spPr>
        <a:xfrm>
          <a:off x="647982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687E2-925B-1C4D-9F2F-BD53BA76EE2A}">
      <dsp:nvSpPr>
        <dsp:cNvPr id="0" name=""/>
        <dsp:cNvSpPr/>
      </dsp:nvSpPr>
      <dsp:spPr>
        <a:xfrm>
          <a:off x="2447136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28B92-A1F9-4646-9CAC-0AD47D9CF9B6}">
      <dsp:nvSpPr>
        <dsp:cNvPr id="0" name=""/>
        <dsp:cNvSpPr/>
      </dsp:nvSpPr>
      <dsp:spPr>
        <a:xfrm>
          <a:off x="1102905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75686-67E5-4146-ADF1-42B13B6618A7}">
      <dsp:nvSpPr>
        <dsp:cNvPr id="0" name=""/>
        <dsp:cNvSpPr/>
      </dsp:nvSpPr>
      <dsp:spPr>
        <a:xfrm>
          <a:off x="1347311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443D9-1128-7E4D-ADC9-35B67C131757}">
      <dsp:nvSpPr>
        <dsp:cNvPr id="0" name=""/>
        <dsp:cNvSpPr/>
      </dsp:nvSpPr>
      <dsp:spPr>
        <a:xfrm>
          <a:off x="1591716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Classification:</a:t>
          </a:r>
          <a:endParaRPr lang="en-US" sz="2300" kern="1200"/>
        </a:p>
      </dsp:txBody>
      <dsp:txXfrm>
        <a:off x="1632626" y="616028"/>
        <a:ext cx="2117829" cy="1314957"/>
      </dsp:txXfrm>
    </dsp:sp>
    <dsp:sp modelId="{1C7F1B9A-7D1D-B745-87C5-F3628D81EE6D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0A0DE-051C-1C41-A5FF-9601D56A5E3B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HIV</a:t>
          </a:r>
        </a:p>
      </dsp:txBody>
      <dsp:txXfrm>
        <a:off x="288396" y="2652537"/>
        <a:ext cx="2117829" cy="1314957"/>
      </dsp:txXfrm>
    </dsp:sp>
    <dsp:sp modelId="{5084BDDB-8868-CB40-86B9-A855D5A8242E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ADB1C-F951-2141-A07B-C06B770C9616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ToxCast</a:t>
          </a:r>
          <a:r>
            <a:rPr lang="en-US" sz="2300" kern="120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(subset of 5 tasks from 617)</a:t>
          </a:r>
        </a:p>
      </dsp:txBody>
      <dsp:txXfrm>
        <a:off x="2976857" y="2652537"/>
        <a:ext cx="2117829" cy="1314957"/>
      </dsp:txXfrm>
    </dsp:sp>
    <dsp:sp modelId="{2E1E36C6-2684-0849-9266-C762F5BE3189}">
      <dsp:nvSpPr>
        <dsp:cNvPr id="0" name=""/>
        <dsp:cNvSpPr/>
      </dsp:nvSpPr>
      <dsp:spPr>
        <a:xfrm>
          <a:off x="6724233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F8409-B3AA-E34B-91F5-AD94F231589A}">
      <dsp:nvSpPr>
        <dsp:cNvPr id="0" name=""/>
        <dsp:cNvSpPr/>
      </dsp:nvSpPr>
      <dsp:spPr>
        <a:xfrm>
          <a:off x="6968638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Regression:</a:t>
          </a:r>
          <a:endParaRPr lang="en-US" sz="2300" kern="1200"/>
        </a:p>
      </dsp:txBody>
      <dsp:txXfrm>
        <a:off x="7009548" y="616028"/>
        <a:ext cx="2117829" cy="1314957"/>
      </dsp:txXfrm>
    </dsp:sp>
    <dsp:sp modelId="{0AD7A400-4DE0-2A40-AD6B-C613860C190F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0F28A-8C51-6E41-8D7C-BF717D83879F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QM8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(12 tasks, quantum mechanical)</a:t>
          </a:r>
        </a:p>
      </dsp:txBody>
      <dsp:txXfrm>
        <a:off x="5665318" y="2652537"/>
        <a:ext cx="2117829" cy="1314957"/>
      </dsp:txXfrm>
    </dsp:sp>
    <dsp:sp modelId="{43A1FA89-8CEB-774C-98F3-BC95E40AFFFF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F65CF-8C09-DA4C-A024-E290EF6C72D6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QM9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(12 tasks, quantum chemical)</a:t>
          </a:r>
        </a:p>
      </dsp:txBody>
      <dsp:txXfrm>
        <a:off x="8353779" y="2652537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F9047-B43E-954A-BA3E-40611288B283}">
      <dsp:nvSpPr>
        <dsp:cNvPr id="0" name=""/>
        <dsp:cNvSpPr/>
      </dsp:nvSpPr>
      <dsp:spPr>
        <a:xfrm>
          <a:off x="0" y="268793"/>
          <a:ext cx="10855712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524" tIns="312420" rIns="84252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Atomic number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Degree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Formal charge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Aromaticity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Total hydrogens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Chirality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Hybridization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Atomic mass</a:t>
          </a:r>
        </a:p>
      </dsp:txBody>
      <dsp:txXfrm>
        <a:off x="0" y="268793"/>
        <a:ext cx="10855712" cy="2362500"/>
      </dsp:txXfrm>
    </dsp:sp>
    <dsp:sp modelId="{A1E7CD71-87E0-5442-A3A0-D5B1EE7D1CE9}">
      <dsp:nvSpPr>
        <dsp:cNvPr id="0" name=""/>
        <dsp:cNvSpPr/>
      </dsp:nvSpPr>
      <dsp:spPr>
        <a:xfrm>
          <a:off x="542785" y="47393"/>
          <a:ext cx="759899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24" tIns="0" rIns="28722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Node features:</a:t>
          </a:r>
          <a:endParaRPr lang="en-US" sz="1500" kern="1200"/>
        </a:p>
      </dsp:txBody>
      <dsp:txXfrm>
        <a:off x="564401" y="69009"/>
        <a:ext cx="7555766" cy="399568"/>
      </dsp:txXfrm>
    </dsp:sp>
    <dsp:sp modelId="{4CAB8561-6480-A74A-9353-5DE79E379936}">
      <dsp:nvSpPr>
        <dsp:cNvPr id="0" name=""/>
        <dsp:cNvSpPr/>
      </dsp:nvSpPr>
      <dsp:spPr>
        <a:xfrm>
          <a:off x="0" y="2933694"/>
          <a:ext cx="10855712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524" tIns="312420" rIns="84252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Bond type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Conjugation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Ring membership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Stereochemistry</a:t>
          </a:r>
        </a:p>
      </dsp:txBody>
      <dsp:txXfrm>
        <a:off x="0" y="2933694"/>
        <a:ext cx="10855712" cy="1370250"/>
      </dsp:txXfrm>
    </dsp:sp>
    <dsp:sp modelId="{D0793168-592C-564B-937A-EFA4AB6E3405}">
      <dsp:nvSpPr>
        <dsp:cNvPr id="0" name=""/>
        <dsp:cNvSpPr/>
      </dsp:nvSpPr>
      <dsp:spPr>
        <a:xfrm>
          <a:off x="542785" y="2712294"/>
          <a:ext cx="759899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24" tIns="0" rIns="28722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Edge features:</a:t>
          </a:r>
          <a:endParaRPr lang="en-US" sz="1500" kern="1200"/>
        </a:p>
      </dsp:txBody>
      <dsp:txXfrm>
        <a:off x="564401" y="2733910"/>
        <a:ext cx="755576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3AD-7212-ADBA-9636-3EDBDF08E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59C1-DD94-68E2-64D1-0D3389B3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F40B-EB0E-F3F8-EC34-2B4FF2B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4560-3D82-11C5-1199-34D4C33D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57AC-E796-8AD3-B3E2-9614B09C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DBFB-20BE-B075-5E91-5440E9CB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9145-9413-13B8-7C31-F4F2613F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9FB0-4BE4-B8A1-8761-D54A9AD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5FC4-AD92-D0D1-A23E-1C967958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A9E5-668C-3E75-050D-54A0E4A1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7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1CD1A-8E08-F4ED-F690-9CEF3F64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77BD7-F46D-3208-79BE-E4246986E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1B78-2586-BDDC-89FF-49D8C0F0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592D-0079-BB31-CC93-B1817B03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D36D-AEE3-50DE-7525-394EA26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8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0D85-1481-37F4-5D0F-0BECE5EA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D225-2F56-3E53-3F1D-23A0EDB3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91FC-378D-98EE-5E0C-DFE020C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3601-C4B2-8B30-8624-7FF05E27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B27F-1C9A-CEA4-E2DD-8A371732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726-8CC4-716D-E678-82B3CBBC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9E4E-2D8D-B832-7170-709F362F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9D6B-28ED-C1A3-C607-BFEC7C9F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0EEB-01FE-6069-003F-9356367A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8399-72E2-09BF-1719-44AB1D9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2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AF1-3978-C87E-E46B-A8BB8BB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04DF-A432-4BD4-2F0B-80C8227A8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F037-6C9A-752F-2248-EAF817EF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BAB2-75BC-1EF2-0A03-377B8C3D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5244-2AB8-23FE-0593-17922594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A82C-8C51-570F-7B97-DA740824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F411-4F89-844C-169A-4298E7A0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ECE4-134D-E677-14FC-7D149243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1B867-9948-94DB-2CA1-2FCF592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2CF8A-4FEA-DD6A-D8AD-1132A50A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4F8A4-71E4-763B-CE64-0CE6DA55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2EDC8-705E-AB32-FFEB-9A727533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0C0BC-5658-8439-338B-D4DBF5A8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DCD9-FBD9-42DB-960A-C9F5D4BF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33A9-246B-A559-FAEB-A4FD8C2D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ABC73-1A3F-96F2-CB9F-E602026C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14587-B3D0-62D8-9665-DB5CD3C1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0CCD8-3E7B-63F2-A6F3-4C57A9DC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7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4110C-D509-A899-A692-499E2C1A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17EBD-BCD4-330A-C0FB-AB1FEEC1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3017-FF71-6BA7-E18C-CC378B32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D79F-5719-B5F0-FB2D-E0B03402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094D-EB82-5371-AB96-92501010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4E627-59EB-E144-F81C-B93915A1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609E-2ADA-3196-B642-D831133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282E-8029-11A9-7BC8-CF0D758C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F4F2-FE69-37A1-9AD9-2318FC5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AAD3-ED93-C146-D250-6004A83D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82BAB-63F2-E665-7A06-0FD53C0D1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06B3-BBC6-E845-E46F-BB7918F8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7F307-5F6A-D183-7F0E-EE69AFD3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7A64-F965-946B-045D-AF59A03E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1D73-FABC-1414-2C4F-B03B8D1A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05272-38DD-AA5C-954A-1635B14D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53E36-F7BE-5E59-36AC-71354675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5BBE-3FF2-575A-C457-89FBD5878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2832A-D934-6B46-AB18-960F4D8AA6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76F4-DA3B-D7FF-C0C1-F7F1F1780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B47F-089A-2BBC-D845-29964CFBA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E127D2A-2338-615F-07E6-2DC6EFDD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B0B35-595E-78AC-073C-F008F25D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Benchmarking KANG on Molecular Graph Learning Tasks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85B5C-F005-EE50-078A-55A2DAB0F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8" y="5671113"/>
            <a:ext cx="3645310" cy="10983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Sahar </a:t>
            </a:r>
            <a:r>
              <a:rPr lang="en-US" dirty="0" err="1"/>
              <a:t>Khanlari</a:t>
            </a:r>
            <a:r>
              <a:rPr lang="en-US" dirty="0"/>
              <a:t> - 2107563</a:t>
            </a:r>
          </a:p>
          <a:p>
            <a:pPr algn="l"/>
            <a:r>
              <a:rPr lang="en-US" dirty="0"/>
              <a:t>Marco Natale - 1929854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FF567C-FB47-D8EB-7843-3DFCC61B322D}"/>
              </a:ext>
            </a:extLst>
          </p:cNvPr>
          <p:cNvSpPr txBox="1">
            <a:spLocks/>
          </p:cNvSpPr>
          <p:nvPr/>
        </p:nvSpPr>
        <p:spPr>
          <a:xfrm>
            <a:off x="8379544" y="5854545"/>
            <a:ext cx="3645310" cy="7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Data Mining</a:t>
            </a:r>
          </a:p>
          <a:p>
            <a:pPr algn="r"/>
            <a:r>
              <a:rPr lang="en-US" sz="1800" i="1" dirty="0"/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120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CFF0F-A54E-967F-DBE8-3DC87E47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7C0B-8680-5C2B-16F2-F8DAB98F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3200" b="1" dirty="0"/>
              <a:t>Graph Classification - </a:t>
            </a:r>
            <a:r>
              <a:rPr lang="en-US" sz="3200" b="1" dirty="0" err="1"/>
              <a:t>ToxCast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127-E6C0-6D8F-A4EC-51A960CD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5 selected binary tasks from 617</a:t>
            </a:r>
          </a:p>
          <a:p>
            <a:r>
              <a:rPr lang="en-US" sz="2000" dirty="0"/>
              <a:t>Tasks include: </a:t>
            </a:r>
            <a:r>
              <a:rPr lang="en-US" sz="2000" dirty="0" err="1"/>
              <a:t>AhR</a:t>
            </a:r>
            <a:r>
              <a:rPr lang="en-US" sz="2000" dirty="0"/>
              <a:t>, Aromatase, </a:t>
            </a:r>
            <a:r>
              <a:rPr lang="en-US" sz="2000" dirty="0" err="1"/>
              <a:t>AutoFluor</a:t>
            </a:r>
            <a:r>
              <a:rPr lang="en-US" sz="2000" dirty="0"/>
              <a:t>, p53 (2 types)</a:t>
            </a:r>
          </a:p>
          <a:p>
            <a:r>
              <a:rPr lang="en-US" sz="2000" dirty="0"/>
              <a:t>State-of-the-Art model: </a:t>
            </a:r>
            <a:r>
              <a:rPr lang="en-US" sz="2000" dirty="0" err="1"/>
              <a:t>DumplingGNN</a:t>
            </a:r>
            <a:r>
              <a:rPr lang="en-US" sz="2000" dirty="0"/>
              <a:t> (0.782)</a:t>
            </a:r>
          </a:p>
          <a:p>
            <a:r>
              <a:rPr lang="en-US" sz="2000" b="1" dirty="0"/>
              <a:t>KANG average result:</a:t>
            </a:r>
            <a:r>
              <a:rPr lang="en-US" sz="2000" dirty="0"/>
              <a:t> 0.7922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F757E77-528B-72E1-B233-9758C5B4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981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C214-F6F7-C33F-E7D5-3ED83123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DAF5-4340-739F-9330-D60E936E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Graph Regression - QM8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3AED-7A2A-29BD-D52E-E3881AFB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12 quantum mechanical tasks</a:t>
            </a:r>
          </a:p>
          <a:p>
            <a:r>
              <a:rPr lang="en-US" sz="2000" dirty="0"/>
              <a:t>Metric: MAE</a:t>
            </a:r>
          </a:p>
          <a:p>
            <a:r>
              <a:rPr lang="en-US" sz="2000" dirty="0" err="1"/>
              <a:t>SoTA</a:t>
            </a:r>
            <a:r>
              <a:rPr lang="en-US" sz="2000" dirty="0"/>
              <a:t>: D-MPNN (0.0190)</a:t>
            </a:r>
          </a:p>
          <a:p>
            <a:r>
              <a:rPr lang="en-US" sz="2000" b="1" dirty="0"/>
              <a:t>KANG average result:</a:t>
            </a:r>
            <a:r>
              <a:rPr lang="en-US" sz="2000" dirty="0"/>
              <a:t> 0.0164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6FB226C-278F-3D1D-B5CE-3774E903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726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5E1E9-C988-F24C-7B06-53803718B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942-19F6-7E0E-0F81-8DC8C06A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Graph Regression - QM9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0B6E-6288-4CBA-B585-524CE15B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12 quantum chemical tasks</a:t>
            </a:r>
          </a:p>
          <a:p>
            <a:r>
              <a:rPr lang="en-US" sz="2000" dirty="0"/>
              <a:t>Metric: MAE</a:t>
            </a:r>
          </a:p>
          <a:p>
            <a:r>
              <a:rPr lang="en-US" sz="2000" dirty="0" err="1"/>
              <a:t>SoTA</a:t>
            </a:r>
            <a:r>
              <a:rPr lang="en-US" sz="2000" dirty="0"/>
              <a:t>: D-MPNN (0.00814)</a:t>
            </a:r>
          </a:p>
          <a:p>
            <a:r>
              <a:rPr lang="en-US" sz="2000" b="1" dirty="0"/>
              <a:t>KANG average result:</a:t>
            </a:r>
            <a:r>
              <a:rPr lang="en-US" sz="2000" dirty="0"/>
              <a:t> 8.5740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7344167-4B0C-F31B-BCDA-BE90F559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16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BF568DE0-6146-DC37-5483-A0469A33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A3643-7BEB-F029-0081-E4FB58C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Summary Table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BEA15-09CA-2F52-FF95-8A6B9D6D0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034449"/>
              </p:ext>
            </p:extLst>
          </p:nvPr>
        </p:nvGraphicFramePr>
        <p:xfrm>
          <a:off x="838200" y="2501900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104912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86937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50103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459396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42181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4983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SoTA</a:t>
                      </a:r>
                      <a:r>
                        <a:rPr lang="en-US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SoTA</a:t>
                      </a:r>
                      <a:r>
                        <a:rPr lang="en-US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</a:t>
                      </a:r>
                    </a:p>
                    <a:p>
                      <a:pPr algn="ctr"/>
                      <a:r>
                        <a:rPr lang="en-US" dirty="0"/>
                        <a:t>KANG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Updated </a:t>
                      </a:r>
                    </a:p>
                    <a:p>
                      <a:pPr algn="ctr"/>
                      <a:r>
                        <a:rPr lang="en-US" dirty="0"/>
                        <a:t>KANG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5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D-MPNN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9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D-MPNN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4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CIN++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1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ToxCast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DumplingGNN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0.7922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8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4D7AB2-622D-2D78-4BBE-C4C0F28EF81B}"/>
              </a:ext>
            </a:extLst>
          </p:cNvPr>
          <p:cNvSpPr txBox="1"/>
          <p:nvPr/>
        </p:nvSpPr>
        <p:spPr>
          <a:xfrm>
            <a:off x="308610" y="5139035"/>
            <a:ext cx="11574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Improvements</a:t>
            </a:r>
            <a:r>
              <a:rPr lang="en-US" sz="2800" dirty="0"/>
              <a:t> on QM8, HIV, </a:t>
            </a:r>
            <a:r>
              <a:rPr lang="en-US" sz="2800" dirty="0" err="1"/>
              <a:t>ToxCast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QM9</a:t>
            </a:r>
            <a:r>
              <a:rPr lang="en-US" sz="2800" dirty="0"/>
              <a:t> still </a:t>
            </a:r>
            <a:r>
              <a:rPr lang="en-US" sz="2800" b="1" dirty="0"/>
              <a:t>underperforms</a:t>
            </a:r>
            <a:r>
              <a:rPr lang="en-US" sz="2800" dirty="0"/>
              <a:t> despite retraining with best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283437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59A93C1-DC9E-46B5-015F-C5C83554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B18A3-EE29-6E3F-CB6A-BAEBE2C2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08B-DA20-39B3-4A02-857E5A82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underperformance in QM9</a:t>
            </a:r>
          </a:p>
          <a:p>
            <a:r>
              <a:rPr lang="en-US" dirty="0"/>
              <a:t>Comparable QM8 performance</a:t>
            </a:r>
          </a:p>
          <a:p>
            <a:r>
              <a:rPr lang="en-US" dirty="0" err="1"/>
              <a:t>ToxCast</a:t>
            </a:r>
            <a:r>
              <a:rPr lang="en-US" dirty="0"/>
              <a:t> better performance, but only 5 out of the total tasks were evaluated</a:t>
            </a:r>
          </a:p>
          <a:p>
            <a:r>
              <a:rPr lang="en-US" dirty="0"/>
              <a:t>Better performance for HIV</a:t>
            </a:r>
          </a:p>
          <a:p>
            <a:r>
              <a:rPr lang="en-US" dirty="0"/>
              <a:t>Further Improvements:</a:t>
            </a:r>
          </a:p>
          <a:p>
            <a:pPr lvl="1"/>
            <a:r>
              <a:rPr lang="en-US" dirty="0"/>
              <a:t>3D Structure</a:t>
            </a:r>
          </a:p>
          <a:p>
            <a:pPr lvl="1"/>
            <a:r>
              <a:rPr lang="en-US" dirty="0"/>
              <a:t>Multi-Task Learning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286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89075EE-9921-75EC-35C6-37883134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39889" b="259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FB55C-3E8A-57AB-9CA9-38D0EA4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9EDF-E72A-29C3-7D38-83150891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2646" y="4495013"/>
            <a:ext cx="4116410" cy="1386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chemeClr val="tx1"/>
                </a:solidFill>
              </a:rPr>
              <a:t>Sahar Khanlari - 2107563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tx1"/>
                </a:solidFill>
              </a:rPr>
              <a:t>Marco Natale - 1929854</a:t>
            </a:r>
          </a:p>
          <a:p>
            <a:pPr>
              <a:lnSpc>
                <a:spcPct val="110000"/>
              </a:lnSpc>
            </a:pPr>
            <a:r>
              <a:rPr lang="en-US" sz="2000" i="1">
                <a:solidFill>
                  <a:schemeClr val="tx1"/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74221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A63D2-A19B-7302-DBCF-947DDCF0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021F61E-88B3-1C6E-633F-9E1023C89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23040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72000629-CC1D-AB15-32D1-95CB6522D0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19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99F1489-9B77-4CE8-2F38-212D2CB5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51D6F-C65F-58F1-6F93-E77EC25C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Datasets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7EF58-9DA4-3960-3358-93D90DEFE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26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16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6445E-DE25-B555-DD9E-7EA519C7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b="1" dirty="0"/>
              <a:t>Experimental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1657-BB6D-211A-85DB-40A5B987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 dirty="0"/>
              <a:t>SMILES to graph conversion with </a:t>
            </a:r>
            <a:r>
              <a:rPr lang="en-US" sz="1800" b="1"/>
              <a:t>RDKit</a:t>
            </a:r>
            <a:endParaRPr lang="en-US" sz="1800" b="1" dirty="0"/>
          </a:p>
          <a:p>
            <a:r>
              <a:rPr lang="en-US" sz="1800" dirty="0"/>
              <a:t>Graph generation: atoms → nodes, bonds → edges</a:t>
            </a:r>
          </a:p>
          <a:p>
            <a:r>
              <a:rPr lang="en-US" sz="1800" dirty="0"/>
              <a:t>Hyperparameter tuning with </a:t>
            </a:r>
            <a:r>
              <a:rPr lang="en-US" sz="1800" b="1"/>
              <a:t>Optuna</a:t>
            </a:r>
            <a:endParaRPr lang="en-US" sz="1800" b="1" dirty="0"/>
          </a:p>
          <a:p>
            <a:r>
              <a:rPr lang="en-US" sz="1800" dirty="0"/>
              <a:t>Best </a:t>
            </a:r>
            <a:r>
              <a:rPr lang="en-US" sz="1800"/>
              <a:t>val</a:t>
            </a:r>
            <a:r>
              <a:rPr lang="en-US" sz="1800" dirty="0"/>
              <a:t> score saved and evaluated on test set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4ADB263-1889-DF34-1AAF-19F0CD13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43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9E75F9F-582D-A2B2-3CAF-59A3FFD7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34870-127D-5116-292D-76444C97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Representation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9C74C1-7F6E-D2FC-E0AA-2F37A3879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369983"/>
              </p:ext>
            </p:extLst>
          </p:nvPr>
        </p:nvGraphicFramePr>
        <p:xfrm>
          <a:off x="838200" y="1825625"/>
          <a:ext cx="108557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85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84860-DCC6-8DED-A3C6-38D04DB76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6F75ECD3-D123-50DA-069E-9F7C9FDC9D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3B32B-ABB5-A8F9-C4E7-AC611465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1CC5B-CDDA-BD89-2B5D-9FD4A872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performance of the KANG model on regression and classification molecular datasets.</a:t>
            </a:r>
          </a:p>
          <a:p>
            <a:r>
              <a:rPr lang="en-US" dirty="0"/>
              <a:t>Address limitations in feature representation, training configuration, and loss function design.</a:t>
            </a:r>
          </a:p>
        </p:txBody>
      </p:sp>
    </p:spTree>
    <p:extLst>
      <p:ext uri="{BB962C8B-B14F-4D97-AF65-F5344CB8AC3E}">
        <p14:creationId xmlns:p14="http://schemas.microsoft.com/office/powerpoint/2010/main" val="263891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7262D-7E40-2F6D-81B0-D3D0C235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AAA9E84F-B72A-9D9B-2EF9-FD2EC44182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8D4BF-C20D-D50C-8D1F-228540A5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Updates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886F5-31B8-7001-354A-7F6EDF93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Feature Engineering</a:t>
            </a:r>
          </a:p>
          <a:p>
            <a:pPr lvl="1"/>
            <a:r>
              <a:rPr lang="en-US" dirty="0"/>
              <a:t>Added three new atom features.</a:t>
            </a:r>
          </a:p>
          <a:p>
            <a:pPr lvl="1"/>
            <a:r>
              <a:rPr lang="en-US" dirty="0"/>
              <a:t>Normalized two numeric atom features (others were one-hot already).</a:t>
            </a:r>
          </a:p>
          <a:p>
            <a:r>
              <a:rPr lang="en-US" b="1" dirty="0"/>
              <a:t>Training Configuration</a:t>
            </a:r>
          </a:p>
          <a:p>
            <a:pPr lvl="1"/>
            <a:r>
              <a:rPr lang="en-US" dirty="0"/>
              <a:t>Expanded hyperparameters search grid.</a:t>
            </a:r>
          </a:p>
          <a:p>
            <a:pPr lvl="1"/>
            <a:r>
              <a:rPr lang="en-US" dirty="0"/>
              <a:t>Compressed grid values to [-1.1, 1.1].</a:t>
            </a:r>
          </a:p>
          <a:p>
            <a:pPr lvl="1"/>
            <a:r>
              <a:rPr lang="en-US" dirty="0"/>
              <a:t>Extended epochs and early stopping patience.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New Classification Loss</a:t>
            </a:r>
          </a:p>
          <a:p>
            <a:pPr lvl="1"/>
            <a:r>
              <a:rPr lang="en-US" dirty="0"/>
              <a:t>Implemented Focal Loss for graph classification tasks.</a:t>
            </a:r>
          </a:p>
          <a:p>
            <a:pPr lvl="1"/>
            <a:r>
              <a:rPr lang="en-US" dirty="0"/>
              <a:t>Helps tackle class imbalance by focusing learning on hard samples.</a:t>
            </a:r>
          </a:p>
          <a:p>
            <a:pPr lvl="1"/>
            <a:r>
              <a:rPr lang="en-US" dirty="0"/>
              <a:t>we introduced </a:t>
            </a:r>
            <a:r>
              <a:rPr lang="en-US" sz="2600" b="1" dirty="0" err="1"/>
              <a:t>FocalLoss</a:t>
            </a:r>
            <a:r>
              <a:rPr lang="en-US" dirty="0"/>
              <a:t> to improve robustness on imbalanced data.</a:t>
            </a:r>
          </a:p>
          <a:p>
            <a:pPr marL="228600" lvl="1">
              <a:spcBef>
                <a:spcPts val="1000"/>
              </a:spcBef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982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37439-F6AA-2B8E-E4A7-4447ECF74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3F8885E-B296-671F-ABDA-9DD7913759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04031-D4F2-2D34-5165-373A3421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Breakdown of HIV Dataset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B306EE1-8AD9-126A-18F8-D96303290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874482"/>
              </p:ext>
            </p:extLst>
          </p:nvPr>
        </p:nvGraphicFramePr>
        <p:xfrm>
          <a:off x="1101090" y="3311872"/>
          <a:ext cx="9989820" cy="21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40">
                  <a:extLst>
                    <a:ext uri="{9D8B030D-6E8A-4147-A177-3AD203B41FA5}">
                      <a16:colId xmlns:a16="http://schemas.microsoft.com/office/drawing/2014/main" val="610491296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808693700"/>
                    </a:ext>
                  </a:extLst>
                </a:gridCol>
                <a:gridCol w="3329940">
                  <a:extLst>
                    <a:ext uri="{9D8B030D-6E8A-4147-A177-3AD203B41FA5}">
                      <a16:colId xmlns:a16="http://schemas.microsoft.com/office/drawing/2014/main" val="875010333"/>
                    </a:ext>
                  </a:extLst>
                </a:gridCol>
              </a:tblGrid>
              <a:tr h="546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Proportion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59327"/>
                  </a:ext>
                </a:extLst>
              </a:tr>
              <a:tr h="546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Negative 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39,684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96.49%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93074"/>
                  </a:ext>
                </a:extLst>
              </a:tr>
              <a:tr h="546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Positive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549681"/>
                  </a:ext>
                </a:extLst>
              </a:tr>
              <a:tr h="546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41,127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135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52973-3656-35BB-1A02-A33BF3C05E44}"/>
              </a:ext>
            </a:extLst>
          </p:cNvPr>
          <p:cNvSpPr txBox="1"/>
          <p:nvPr/>
        </p:nvSpPr>
        <p:spPr>
          <a:xfrm>
            <a:off x="568642" y="2324149"/>
            <a:ext cx="9989819" cy="70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HIV dataset is extremely imbalanced, with only ~3.5% positives. 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That makes the use of Focal Loss and ROC-AUC evaluation justified.</a:t>
            </a:r>
          </a:p>
        </p:txBody>
      </p:sp>
    </p:spTree>
    <p:extLst>
      <p:ext uri="{BB962C8B-B14F-4D97-AF65-F5344CB8AC3E}">
        <p14:creationId xmlns:p14="http://schemas.microsoft.com/office/powerpoint/2010/main" val="277129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B9459-5606-A3D1-6741-595C6CC6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Graph Classification - HIV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5143-298E-EF02-E8D7-D404BCB8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Metric: ROC-AUC</a:t>
            </a:r>
          </a:p>
          <a:p>
            <a:r>
              <a:rPr lang="en-US" sz="2000" dirty="0"/>
              <a:t>State-of-the-Art model: CIN++ (0.8063)</a:t>
            </a:r>
          </a:p>
          <a:p>
            <a:r>
              <a:rPr lang="en-US" sz="2000" b="1" dirty="0"/>
              <a:t>KANG result:</a:t>
            </a:r>
            <a:r>
              <a:rPr lang="en-US" sz="2000" dirty="0"/>
              <a:t> 0.8104</a:t>
            </a:r>
          </a:p>
          <a:p>
            <a:endParaRPr lang="en-US" sz="20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7B0C6BC9-9E8D-3046-93FA-66845D52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016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Neue Haas Grotesk Text Pro</vt:lpstr>
      <vt:lpstr>Office Theme</vt:lpstr>
      <vt:lpstr>Benchmarking KANG on Molecular Graph Learning Tasks </vt:lpstr>
      <vt:lpstr>Introduction</vt:lpstr>
      <vt:lpstr>Overview of Datasets</vt:lpstr>
      <vt:lpstr>Experimental Setup</vt:lpstr>
      <vt:lpstr>Data Representation</vt:lpstr>
      <vt:lpstr>Improvements</vt:lpstr>
      <vt:lpstr>Methodology Updates</vt:lpstr>
      <vt:lpstr>Breakdown of HIV Dataset</vt:lpstr>
      <vt:lpstr>Graph Classification - HIV</vt:lpstr>
      <vt:lpstr>Graph Classification - ToxCast</vt:lpstr>
      <vt:lpstr>Graph Regression - QM8</vt:lpstr>
      <vt:lpstr>Graph Regression - QM9</vt:lpstr>
      <vt:lpstr>Performance Summary Table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Natale</dc:creator>
  <cp:lastModifiedBy>sahar khanlari</cp:lastModifiedBy>
  <cp:revision>2</cp:revision>
  <dcterms:created xsi:type="dcterms:W3CDTF">2025-07-10T12:49:44Z</dcterms:created>
  <dcterms:modified xsi:type="dcterms:W3CDTF">2025-07-28T10:48:53Z</dcterms:modified>
</cp:coreProperties>
</file>