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4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8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7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5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58" r:id="rId4"/>
    <p:sldLayoutId id="2147483759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1D9C94-20E7-4563-90BD-73A52C64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it-IT" sz="2800">
                <a:solidFill>
                  <a:schemeClr val="bg1"/>
                </a:solidFill>
              </a:rPr>
              <a:t>Marco Pararore</a:t>
            </a:r>
            <a:br>
              <a:rPr lang="it-IT" sz="2800">
                <a:solidFill>
                  <a:schemeClr val="bg1"/>
                </a:solidFill>
              </a:rPr>
            </a:br>
            <a:r>
              <a:rPr lang="it-IT" sz="2800">
                <a:solidFill>
                  <a:schemeClr val="bg1"/>
                </a:solidFill>
              </a:rPr>
              <a:t>O46002248</a:t>
            </a:r>
            <a:br>
              <a:rPr lang="it-IT" sz="2800" u="sng">
                <a:solidFill>
                  <a:schemeClr val="bg1"/>
                </a:solidFill>
              </a:rPr>
            </a:br>
            <a:br>
              <a:rPr lang="it-IT" sz="2800">
                <a:solidFill>
                  <a:schemeClr val="bg1"/>
                </a:solidFill>
              </a:rPr>
            </a:b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CABE88-137D-41A6-B6A2-F42D0234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it-IT" u="sng" dirty="0">
                <a:solidFill>
                  <a:schemeClr val="tx2"/>
                </a:solidFill>
              </a:rPr>
              <a:t>MHW2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F65FA-BB06-4C10-8632-5C62C9A01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1" r="22061" b="-1"/>
          <a:stretch/>
        </p:blipFill>
        <p:spPr>
          <a:xfrm>
            <a:off x="6859936" y="-9097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Caricamento contenuti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91D5E3-C87C-4080-AD3D-FD2CD39C5CC9}"/>
              </a:ext>
            </a:extLst>
          </p:cNvPr>
          <p:cNvSpPr txBox="1"/>
          <p:nvPr/>
        </p:nvSpPr>
        <p:spPr>
          <a:xfrm>
            <a:off x="4758612" y="154606"/>
            <a:ext cx="7361854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 joy of motion'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'Animals as leaders'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'https://images-na.ssl-images-amazon.com/images/I/91TDajE5oHL._AC_SL1500_.jpg'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'Wish You Were Here'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'Pink Floyd'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'https://images-na.ssl-images-amazon.com/images/I/71m0ofUWYXL._AC_SL1300_.jpg'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Museica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Caparezza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'https://m.media-amazon.com/images/I/81yLvpHlURL._SS500_.jpg'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'Electric 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Ladyland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'Jimi Hendrix'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'https://images-na.ssl-images-amazon.com/images/I/81BY1RNu7oL._AC_SX355_.jpg'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'Abbey Road'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 Beatles'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'https://legendarycover.it/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-content/uploads/2020/04/abbey_road_beatles.jpg'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7511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2669D4-19A3-407A-B2B9-F9CD480D9464}"/>
              </a:ext>
            </a:extLst>
          </p:cNvPr>
          <p:cNvSpPr txBox="1"/>
          <p:nvPr/>
        </p:nvSpPr>
        <p:spPr>
          <a:xfrm>
            <a:off x="354564" y="335903"/>
            <a:ext cx="375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caricamento contenuti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AB4461-13B5-4871-B365-68AFD46007DA}"/>
              </a:ext>
            </a:extLst>
          </p:cNvPr>
          <p:cNvSpPr txBox="1"/>
          <p:nvPr/>
        </p:nvSpPr>
        <p:spPr>
          <a:xfrm>
            <a:off x="5365101" y="920621"/>
            <a:ext cx="52064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container2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'.album'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container3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//album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container2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artista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container2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descrizione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descrizione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container3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6511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D143C5-CB59-4CC7-B362-8E091FC3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>
                <a:solidFill>
                  <a:schemeClr val="tx2"/>
                </a:solidFill>
              </a:rPr>
              <a:t>Descrizione</a:t>
            </a:r>
            <a:endParaRPr lang="en-GB" u="sng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F7F511-D9CC-438D-937F-23DDB5F33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63" y="923738"/>
            <a:ext cx="6172200" cy="4759699"/>
          </a:xfrm>
        </p:spPr>
      </p:pic>
    </p:spTree>
    <p:extLst>
      <p:ext uri="{BB962C8B-B14F-4D97-AF65-F5344CB8AC3E}">
        <p14:creationId xmlns:p14="http://schemas.microsoft.com/office/powerpoint/2010/main" val="15773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2D1531-AD4D-40C2-82A4-3BEE5CBCF04D}"/>
              </a:ext>
            </a:extLst>
          </p:cNvPr>
          <p:cNvSpPr txBox="1"/>
          <p:nvPr/>
        </p:nvSpPr>
        <p:spPr>
          <a:xfrm>
            <a:off x="652945" y="3198166"/>
            <a:ext cx="347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descrizione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E27EE1-041C-4533-B31B-A8022676FA72}"/>
              </a:ext>
            </a:extLst>
          </p:cNvPr>
          <p:cNvSpPr txBox="1"/>
          <p:nvPr/>
        </p:nvSpPr>
        <p:spPr>
          <a:xfrm>
            <a:off x="5564088" y="312760"/>
            <a:ext cx="524076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-'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MostraMeno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MostraMeno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MostraMeno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Mostra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 </a:t>
            </a:r>
          </a:p>
          <a:p>
            <a:b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   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     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tagDesc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mostraDesc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'.info h2'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mostraDesc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piu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7CBBA-D459-4477-80CF-BFB6598E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Sezione dei preferiti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444EA18-AAED-46EA-993C-F7D0B2425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74" y="1676971"/>
            <a:ext cx="7180189" cy="3504057"/>
          </a:xfrm>
        </p:spPr>
      </p:pic>
    </p:spTree>
    <p:extLst>
      <p:ext uri="{BB962C8B-B14F-4D97-AF65-F5344CB8AC3E}">
        <p14:creationId xmlns:p14="http://schemas.microsoft.com/office/powerpoint/2010/main" val="360627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647815-8727-46AA-9760-A9B817B1120D}"/>
              </a:ext>
            </a:extLst>
          </p:cNvPr>
          <p:cNvSpPr txBox="1"/>
          <p:nvPr/>
        </p:nvSpPr>
        <p:spPr>
          <a:xfrm>
            <a:off x="249942" y="240412"/>
            <a:ext cx="385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sezione dei preferiti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06218E-F9B0-43C3-9501-E7F6B97D1C2F}"/>
              </a:ext>
            </a:extLst>
          </p:cNvPr>
          <p:cNvSpPr txBox="1"/>
          <p:nvPr/>
        </p:nvSpPr>
        <p:spPr>
          <a:xfrm>
            <a:off x="723123" y="1455901"/>
            <a:ext cx="676469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prodotto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contPreferiti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prodotto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Inserimento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childNodes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2FBA86-993B-4C88-8442-D736BDD94DB3}"/>
              </a:ext>
            </a:extLst>
          </p:cNvPr>
          <p:cNvSpPr txBox="1"/>
          <p:nvPr/>
        </p:nvSpPr>
        <p:spPr>
          <a:xfrm>
            <a:off x="6466114" y="593601"/>
            <a:ext cx="41334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Inserimento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pArtis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immagine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pAlb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pArtis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TogliPreferito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pAlb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pArtis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TogliPreferito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padre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padre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padre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nPreferiti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contP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TogliPreferito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607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932D1-D20C-48AD-BBF6-B89AAC49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Sezione ricerca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AF6A918-D589-4D12-9A3B-03446D0E1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2" y="1939519"/>
            <a:ext cx="6934231" cy="3064955"/>
          </a:xfrm>
        </p:spPr>
      </p:pic>
    </p:spTree>
    <p:extLst>
      <p:ext uri="{BB962C8B-B14F-4D97-AF65-F5344CB8AC3E}">
        <p14:creationId xmlns:p14="http://schemas.microsoft.com/office/powerpoint/2010/main" val="174767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E24C64-8E1D-4CA1-BD88-55CCB962E314}"/>
              </a:ext>
            </a:extLst>
          </p:cNvPr>
          <p:cNvSpPr txBox="1"/>
          <p:nvPr/>
        </p:nvSpPr>
        <p:spPr>
          <a:xfrm>
            <a:off x="550506" y="3163687"/>
            <a:ext cx="258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Codice ricerca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79B372-8E92-4B7C-9139-ECD283059438}"/>
              </a:ext>
            </a:extLst>
          </p:cNvPr>
          <p:cNvSpPr txBox="1"/>
          <p:nvPr/>
        </p:nvSpPr>
        <p:spPr>
          <a:xfrm>
            <a:off x="5122505" y="732253"/>
            <a:ext cx="857483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auxProdotti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prodotto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auxProdotti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'Shift'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CapsLock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'Backspace'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=== -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      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!== -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prodotti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'hidden'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26287152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Personalizzato 1">
      <a:dk1>
        <a:srgbClr val="000000"/>
      </a:dk1>
      <a:lt1>
        <a:srgbClr val="000000"/>
      </a:lt1>
      <a:dk2>
        <a:srgbClr val="32201C"/>
      </a:dk2>
      <a:lt2>
        <a:srgbClr val="E8E7E2"/>
      </a:lt2>
      <a:accent1>
        <a:srgbClr val="4854C7"/>
      </a:accent1>
      <a:accent2>
        <a:srgbClr val="6037B6"/>
      </a:accent2>
      <a:accent3>
        <a:srgbClr val="A748C7"/>
      </a:accent3>
      <a:accent4>
        <a:srgbClr val="B637A1"/>
      </a:accent4>
      <a:accent5>
        <a:srgbClr val="C7487E"/>
      </a:accent5>
      <a:accent6>
        <a:srgbClr val="B63738"/>
      </a:accent6>
      <a:hlink>
        <a:srgbClr val="8F862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1138</TotalTime>
  <Words>2170</Words>
  <Application>Microsoft Office PowerPoint</Application>
  <PresentationFormat>Widescreen</PresentationFormat>
  <Paragraphs>196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Meiryo</vt:lpstr>
      <vt:lpstr>Consolas</vt:lpstr>
      <vt:lpstr>Corbel</vt:lpstr>
      <vt:lpstr>ShojiVTI</vt:lpstr>
      <vt:lpstr>Marco Pararore O46002248  </vt:lpstr>
      <vt:lpstr>Caricamento contenuti</vt:lpstr>
      <vt:lpstr>Presentazione standard di PowerPoint</vt:lpstr>
      <vt:lpstr>Descrizione</vt:lpstr>
      <vt:lpstr>Presentazione standard di PowerPoint</vt:lpstr>
      <vt:lpstr>Sezione dei preferiti</vt:lpstr>
      <vt:lpstr>Presentazione standard di PowerPoint</vt:lpstr>
      <vt:lpstr>Sezione ricerca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Pararore O46002248  </dc:title>
  <dc:creator>marcoparatore.mp@gmail.com</dc:creator>
  <cp:lastModifiedBy>marcoparatore.mp@gmail.com</cp:lastModifiedBy>
  <cp:revision>13</cp:revision>
  <dcterms:created xsi:type="dcterms:W3CDTF">2021-04-10T15:25:27Z</dcterms:created>
  <dcterms:modified xsi:type="dcterms:W3CDTF">2021-04-11T17:12:58Z</dcterms:modified>
</cp:coreProperties>
</file>