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9"/>
  </p:notesMasterIdLst>
  <p:sldIdLst>
    <p:sldId id="256" r:id="rId2"/>
    <p:sldId id="257" r:id="rId3"/>
    <p:sldId id="266" r:id="rId4"/>
    <p:sldId id="265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CF0DE-9499-4525-8168-4FA2B2546152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D3A95-B614-4BBB-A1F4-89618A2A69F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191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4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18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3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1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4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7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8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56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58" r:id="rId4"/>
    <p:sldLayoutId id="2147483759" r:id="rId5"/>
    <p:sldLayoutId id="2147483764" r:id="rId6"/>
    <p:sldLayoutId id="2147483760" r:id="rId7"/>
    <p:sldLayoutId id="2147483761" r:id="rId8"/>
    <p:sldLayoutId id="2147483762" r:id="rId9"/>
    <p:sldLayoutId id="2147483763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1D9C94-20E7-4563-90BD-73A52C64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it-IT" sz="2800" dirty="0">
                <a:solidFill>
                  <a:schemeClr val="bg1"/>
                </a:solidFill>
              </a:rPr>
              <a:t>Marco </a:t>
            </a:r>
            <a:r>
              <a:rPr lang="it-IT" sz="2800" dirty="0" err="1">
                <a:solidFill>
                  <a:schemeClr val="bg1"/>
                </a:solidFill>
              </a:rPr>
              <a:t>Pararore</a:t>
            </a:r>
            <a:br>
              <a:rPr lang="it-IT" sz="2800" dirty="0">
                <a:solidFill>
                  <a:schemeClr val="bg1"/>
                </a:solidFill>
              </a:rPr>
            </a:br>
            <a:r>
              <a:rPr lang="it-IT" sz="2800" dirty="0">
                <a:solidFill>
                  <a:schemeClr val="bg1"/>
                </a:solidFill>
              </a:rPr>
              <a:t>O46002248</a:t>
            </a:r>
            <a:br>
              <a:rPr lang="it-IT" sz="2800" u="sng" dirty="0">
                <a:solidFill>
                  <a:schemeClr val="bg1"/>
                </a:solidFill>
              </a:rPr>
            </a:br>
            <a:br>
              <a:rPr lang="it-IT" sz="2800" dirty="0">
                <a:solidFill>
                  <a:schemeClr val="bg1"/>
                </a:solidFill>
              </a:rPr>
            </a:b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CABE88-137D-41A6-B6A2-F42D0234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r>
              <a:rPr lang="it-IT" u="sng" dirty="0">
                <a:solidFill>
                  <a:schemeClr val="tx2"/>
                </a:solidFill>
              </a:rPr>
              <a:t>MHW3</a:t>
            </a:r>
            <a:endParaRPr lang="en-GB" u="sng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F65FA-BB06-4C10-8632-5C62C9A01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31" r="22061" b="-1"/>
          <a:stretch/>
        </p:blipFill>
        <p:spPr>
          <a:xfrm>
            <a:off x="6859936" y="-9097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154D4-2A4B-4E26-912D-3308A463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u="sng" dirty="0">
                <a:solidFill>
                  <a:schemeClr val="tx2"/>
                </a:solidFill>
              </a:rPr>
              <a:t>API utilizzate e contesto</a:t>
            </a:r>
            <a:endParaRPr lang="en-GB" sz="2400" u="sng" dirty="0">
              <a:solidFill>
                <a:schemeClr val="tx2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691D5E3-C87C-4080-AD3D-FD2CD39C5CC9}"/>
              </a:ext>
            </a:extLst>
          </p:cNvPr>
          <p:cNvSpPr txBox="1"/>
          <p:nvPr/>
        </p:nvSpPr>
        <p:spPr>
          <a:xfrm>
            <a:off x="4758612" y="0"/>
            <a:ext cx="7165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Per il mio sito ho impostato una pagina che viene visualizzata a partire dalla home page cliccando sulla scritta «inizia a scoprire la musica».</a:t>
            </a:r>
          </a:p>
          <a:p>
            <a:r>
              <a:rPr lang="it-IT" dirty="0">
                <a:solidFill>
                  <a:schemeClr val="tx2"/>
                </a:solidFill>
              </a:rPr>
              <a:t>A questo punto verrà visualizzata questa pagina: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B54A643-5460-4D8B-AF5B-D8B52BE57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891" y="1912640"/>
            <a:ext cx="6681313" cy="338539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E16D52-CB48-438F-9E00-A24E088F2FFA}"/>
              </a:ext>
            </a:extLst>
          </p:cNvPr>
          <p:cNvSpPr txBox="1"/>
          <p:nvPr/>
        </p:nvSpPr>
        <p:spPr>
          <a:xfrm>
            <a:off x="4917256" y="5717945"/>
            <a:ext cx="321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API usate: </a:t>
            </a:r>
            <a:r>
              <a:rPr lang="it-IT" dirty="0" err="1">
                <a:solidFill>
                  <a:schemeClr val="tx2"/>
                </a:solidFill>
              </a:rPr>
              <a:t>spotify</a:t>
            </a:r>
            <a:r>
              <a:rPr lang="it-IT" dirty="0">
                <a:solidFill>
                  <a:schemeClr val="tx2"/>
                </a:solidFill>
              </a:rPr>
              <a:t> e last.fm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8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154D4-2A4B-4E26-912D-3308A463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u="sng" dirty="0">
                <a:solidFill>
                  <a:schemeClr val="tx2"/>
                </a:solidFill>
              </a:rPr>
              <a:t>API utilizzate e contesto</a:t>
            </a:r>
            <a:endParaRPr lang="en-GB" sz="2400" u="sng" dirty="0">
              <a:solidFill>
                <a:schemeClr val="tx2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691D5E3-C87C-4080-AD3D-FD2CD39C5CC9}"/>
              </a:ext>
            </a:extLst>
          </p:cNvPr>
          <p:cNvSpPr txBox="1"/>
          <p:nvPr/>
        </p:nvSpPr>
        <p:spPr>
          <a:xfrm>
            <a:off x="4933678" y="186613"/>
            <a:ext cx="66154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Alla pagina ho aggiunto alla </a:t>
            </a:r>
            <a:r>
              <a:rPr lang="it-IT" sz="2000" dirty="0" err="1">
                <a:solidFill>
                  <a:schemeClr val="tx2"/>
                </a:solidFill>
              </a:rPr>
              <a:t>nav</a:t>
            </a:r>
            <a:r>
              <a:rPr lang="it-IT" sz="2000" dirty="0">
                <a:solidFill>
                  <a:schemeClr val="tx2"/>
                </a:solidFill>
              </a:rPr>
              <a:t> bar una voce «random» che permette all’utente che vuole scoprire della musica di far apparire 5 album con relativa copertina artista e nome.</a:t>
            </a:r>
          </a:p>
          <a:p>
            <a:r>
              <a:rPr lang="it-IT" sz="2000" dirty="0">
                <a:solidFill>
                  <a:schemeClr val="tx2"/>
                </a:solidFill>
              </a:rPr>
              <a:t>Per questo viene usata l’API di last.fm con autenticazione api key.</a:t>
            </a:r>
          </a:p>
          <a:p>
            <a:r>
              <a:rPr lang="it-IT" sz="2000" dirty="0">
                <a:solidFill>
                  <a:schemeClr val="tx2"/>
                </a:solidFill>
              </a:rPr>
              <a:t>L’ho strutturato tramite due </a:t>
            </a:r>
            <a:r>
              <a:rPr lang="it-IT" sz="2000" dirty="0" err="1">
                <a:solidFill>
                  <a:schemeClr val="tx2"/>
                </a:solidFill>
              </a:rPr>
              <a:t>fetch</a:t>
            </a:r>
            <a:r>
              <a:rPr lang="it-IT" sz="2000" dirty="0">
                <a:solidFill>
                  <a:schemeClr val="tx2"/>
                </a:solidFill>
              </a:rPr>
              <a:t>. La prima che tramite una funzione di last.fm mi ritorna i top 50 artisti, dopo di che ne scelgo random 5 e di questi per ognuno mi faccio ritornare i loro top album dei quali scelgo il primo.</a:t>
            </a:r>
          </a:p>
          <a:p>
            <a:r>
              <a:rPr lang="it-IT" sz="2000" dirty="0">
                <a:solidFill>
                  <a:schemeClr val="tx2"/>
                </a:solidFill>
              </a:rPr>
              <a:t>In questo modo visualizzo copertina, nome album e artista scelto.</a:t>
            </a:r>
          </a:p>
          <a:p>
            <a:endParaRPr lang="it-IT" sz="2400" dirty="0">
              <a:solidFill>
                <a:schemeClr val="tx2"/>
              </a:solidFill>
            </a:endParaRPr>
          </a:p>
          <a:p>
            <a:endParaRPr lang="it-IT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0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154D4-2A4B-4E26-912D-3308A463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u="sng" dirty="0">
                <a:solidFill>
                  <a:schemeClr val="tx2"/>
                </a:solidFill>
              </a:rPr>
              <a:t>API utilizzate e contesto</a:t>
            </a:r>
            <a:endParaRPr lang="en-GB" sz="2400" u="sng" dirty="0">
              <a:solidFill>
                <a:schemeClr val="tx2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32AD71-A78C-4C13-93CE-137785ED6C3E}"/>
              </a:ext>
            </a:extLst>
          </p:cNvPr>
          <p:cNvSpPr txBox="1"/>
          <p:nvPr/>
        </p:nvSpPr>
        <p:spPr>
          <a:xfrm>
            <a:off x="4898571" y="305003"/>
            <a:ext cx="382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Script API last.fm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BE9D80-F832-4CB7-803D-AA9FD2E4BE78}"/>
              </a:ext>
            </a:extLst>
          </p:cNvPr>
          <p:cNvSpPr txBox="1"/>
          <p:nvPr/>
        </p:nvSpPr>
        <p:spPr>
          <a:xfrm>
            <a:off x="4898571" y="705113"/>
            <a:ext cx="6858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no_repeat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[];</a:t>
            </a: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radAlbum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evento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radAlbum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'#input'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input_view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input_hidden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"http://ws.audioscrobbler.com/2.0/?method=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chart.gettopartists&amp;api_key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=370cbc327ef7855832fe61b69b22c49f&amp;format=json"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onResponseP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onJsonP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onResponseP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onJsonP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ecco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il json di last.fm'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 </a:t>
            </a:r>
            <a:endParaRPr lang="en-GB" sz="9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GB" sz="900" dirty="0">
                <a:solidFill>
                  <a:srgbClr val="6A9955"/>
                </a:solidFill>
                <a:latin typeface="Consolas" panose="020B0609020204030204" pitchFamily="49" charset="0"/>
              </a:rPr>
              <a:t>  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* </a:t>
            </a:r>
            <a:r>
              <a:rPr lang="en-GB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no_repeat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!== </a:t>
            </a:r>
            <a:r>
              <a:rPr lang="en-GB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no_repeat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 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artists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no_repeat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rest_url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'http://ws.audioscrobbler.com/2.0/?method=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artist.gettopalbums&amp;artist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artista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'&amp;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=370cbc327ef7855832fe61b69b22c49f&amp;format=json'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rest_url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onResponseA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onJsonA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12910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154D4-2A4B-4E26-912D-3308A463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u="sng" dirty="0">
                <a:solidFill>
                  <a:schemeClr val="tx2"/>
                </a:solidFill>
              </a:rPr>
              <a:t>API utilizzate e contesto</a:t>
            </a:r>
            <a:endParaRPr lang="en-GB" sz="2400" u="sng" dirty="0">
              <a:solidFill>
                <a:schemeClr val="tx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2277E5-5086-4AA4-9AD9-319FA7706728}"/>
              </a:ext>
            </a:extLst>
          </p:cNvPr>
          <p:cNvSpPr txBox="1"/>
          <p:nvPr/>
        </p:nvSpPr>
        <p:spPr>
          <a:xfrm>
            <a:off x="4941376" y="289679"/>
            <a:ext cx="63914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Sempre in questa pagina viene visualizzata una barra di ricerca che permette agli utenti di cercare gli album che preferiscono. Questa funzionalità l’ho implementata tramite API di </a:t>
            </a:r>
            <a:r>
              <a:rPr lang="it-IT" dirty="0" err="1">
                <a:solidFill>
                  <a:schemeClr val="tx2"/>
                </a:solidFill>
              </a:rPr>
              <a:t>spotify</a:t>
            </a:r>
            <a:r>
              <a:rPr lang="it-IT" dirty="0">
                <a:solidFill>
                  <a:schemeClr val="tx2"/>
                </a:solidFill>
              </a:rPr>
              <a:t> con metodo </a:t>
            </a:r>
            <a:r>
              <a:rPr lang="it-IT" dirty="0" err="1">
                <a:solidFill>
                  <a:schemeClr val="tx2"/>
                </a:solidFill>
              </a:rPr>
              <a:t>OAuth</a:t>
            </a:r>
            <a:r>
              <a:rPr lang="it-IT" dirty="0">
                <a:solidFill>
                  <a:schemeClr val="tx2"/>
                </a:solidFill>
              </a:rPr>
              <a:t>. Quello che succede è che viene fatto un primo </a:t>
            </a:r>
            <a:r>
              <a:rPr lang="it-IT" dirty="0" err="1">
                <a:solidFill>
                  <a:schemeClr val="tx2"/>
                </a:solidFill>
              </a:rPr>
              <a:t>fetch</a:t>
            </a:r>
            <a:r>
              <a:rPr lang="it-IT" dirty="0">
                <a:solidFill>
                  <a:schemeClr val="tx2"/>
                </a:solidFill>
              </a:rPr>
              <a:t> che restituisce un token che ci permetterà di accedere alle informazioni messe a disposizione da </a:t>
            </a:r>
            <a:r>
              <a:rPr lang="it-IT" dirty="0" err="1">
                <a:solidFill>
                  <a:schemeClr val="tx2"/>
                </a:solidFill>
              </a:rPr>
              <a:t>spotify</a:t>
            </a:r>
            <a:r>
              <a:rPr lang="it-IT" dirty="0">
                <a:solidFill>
                  <a:schemeClr val="tx2"/>
                </a:solidFill>
              </a:rPr>
              <a:t>. La ricerca viene fatta tramite album e faccio restituire al sito le copertine e i nomi delle voci che nel formato </a:t>
            </a:r>
            <a:r>
              <a:rPr lang="it-IT" dirty="0" err="1">
                <a:solidFill>
                  <a:schemeClr val="tx2"/>
                </a:solidFill>
              </a:rPr>
              <a:t>json</a:t>
            </a:r>
            <a:r>
              <a:rPr lang="it-IT" dirty="0">
                <a:solidFill>
                  <a:schemeClr val="tx2"/>
                </a:solidFill>
              </a:rPr>
              <a:t> hanno </a:t>
            </a:r>
            <a:r>
              <a:rPr lang="it-IT" dirty="0" err="1">
                <a:solidFill>
                  <a:schemeClr val="tx2"/>
                </a:solidFill>
              </a:rPr>
              <a:t>album_type</a:t>
            </a:r>
            <a:r>
              <a:rPr lang="it-IT" dirty="0">
                <a:solidFill>
                  <a:schemeClr val="tx2"/>
                </a:solidFill>
              </a:rPr>
              <a:t> = album. La scelta è fatta fra i primi 5 elementi trovati.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154D4-2A4B-4E26-912D-3308A463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u="sng" dirty="0">
                <a:solidFill>
                  <a:schemeClr val="tx2"/>
                </a:solidFill>
              </a:rPr>
              <a:t>API utilizzate e contesto</a:t>
            </a:r>
            <a:endParaRPr lang="en-GB" sz="2400" u="sng" dirty="0">
              <a:solidFill>
                <a:schemeClr val="tx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2277E5-5086-4AA4-9AD9-319FA7706728}"/>
              </a:ext>
            </a:extLst>
          </p:cNvPr>
          <p:cNvSpPr txBox="1"/>
          <p:nvPr/>
        </p:nvSpPr>
        <p:spPr>
          <a:xfrm>
            <a:off x="4922714" y="970814"/>
            <a:ext cx="82241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"18ae549568484ad089754cc55eb02f6d"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"5eee3a13a3d6480ebde7ec311e7129a4"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"https://accounts.spotify.com/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/token"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client_credentials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'application/x-www-form-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'Authorization'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'Basic 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btoa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).</a:t>
            </a:r>
            <a:r>
              <a:rPr lang="en-GB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onTokenResponse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onTokenJson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'form’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'submit'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Ricerca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Ricerca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</a:t>
            </a:r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conten_valore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'#album'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valore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encodeURIComponent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conten_valore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"https://api.spotify.com/v1/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search?type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album&amp;q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valore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'Authorization'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'Bearer '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endParaRPr lang="en-GB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).</a:t>
            </a:r>
            <a:r>
              <a:rPr lang="en-GB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onResponse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onJson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onTokenResponse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onTokenJson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onResponse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GB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0338E3-59D9-4B36-AB0A-8DCB54B1E6A8}"/>
              </a:ext>
            </a:extLst>
          </p:cNvPr>
          <p:cNvSpPr txBox="1"/>
          <p:nvPr/>
        </p:nvSpPr>
        <p:spPr>
          <a:xfrm>
            <a:off x="4922714" y="254875"/>
            <a:ext cx="34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Script Spotify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43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154D4-2A4B-4E26-912D-3308A463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u="sng" dirty="0">
                <a:solidFill>
                  <a:schemeClr val="tx2"/>
                </a:solidFill>
              </a:rPr>
              <a:t>API utilizzate e contesto</a:t>
            </a:r>
            <a:endParaRPr lang="en-GB" sz="2400" u="sng" dirty="0">
              <a:solidFill>
                <a:schemeClr val="tx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2277E5-5086-4AA4-9AD9-319FA7706728}"/>
              </a:ext>
            </a:extLst>
          </p:cNvPr>
          <p:cNvSpPr txBox="1"/>
          <p:nvPr/>
        </p:nvSpPr>
        <p:spPr>
          <a:xfrm>
            <a:off x="4764093" y="705113"/>
            <a:ext cx="822411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onJson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vetrina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vetrina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vetrina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albums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album_data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album_data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album_type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"album"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album_data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selected_image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album_data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'album’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selected_image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'h2'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caption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vetrina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album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      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 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onResponse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Risposta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ricevuta</a:t>
            </a:r>
            <a:r>
              <a:rPr lang="en-GB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GB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6EF93B-5909-4772-8AFD-2CD4477F1698}"/>
              </a:ext>
            </a:extLst>
          </p:cNvPr>
          <p:cNvSpPr txBox="1"/>
          <p:nvPr/>
        </p:nvSpPr>
        <p:spPr>
          <a:xfrm>
            <a:off x="4879910" y="208940"/>
            <a:ext cx="28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Script Spotify</a:t>
            </a:r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5312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Personalizzato 1">
      <a:dk1>
        <a:srgbClr val="000000"/>
      </a:dk1>
      <a:lt1>
        <a:srgbClr val="000000"/>
      </a:lt1>
      <a:dk2>
        <a:srgbClr val="32201C"/>
      </a:dk2>
      <a:lt2>
        <a:srgbClr val="E8E7E2"/>
      </a:lt2>
      <a:accent1>
        <a:srgbClr val="4854C7"/>
      </a:accent1>
      <a:accent2>
        <a:srgbClr val="6037B6"/>
      </a:accent2>
      <a:accent3>
        <a:srgbClr val="A748C7"/>
      </a:accent3>
      <a:accent4>
        <a:srgbClr val="B637A1"/>
      </a:accent4>
      <a:accent5>
        <a:srgbClr val="C7487E"/>
      </a:accent5>
      <a:accent6>
        <a:srgbClr val="B63738"/>
      </a:accent6>
      <a:hlink>
        <a:srgbClr val="8F862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1379</TotalTime>
  <Words>1360</Words>
  <Application>Microsoft Office PowerPoint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Meiryo</vt:lpstr>
      <vt:lpstr>Calibri</vt:lpstr>
      <vt:lpstr>Consolas</vt:lpstr>
      <vt:lpstr>Corbel</vt:lpstr>
      <vt:lpstr>ShojiVTI</vt:lpstr>
      <vt:lpstr>Marco Pararore O46002248  </vt:lpstr>
      <vt:lpstr>API utilizzate e contesto</vt:lpstr>
      <vt:lpstr>API utilizzate e contesto</vt:lpstr>
      <vt:lpstr>API utilizzate e contesto</vt:lpstr>
      <vt:lpstr>API utilizzate e contesto</vt:lpstr>
      <vt:lpstr>API utilizzate e contesto</vt:lpstr>
      <vt:lpstr>API utilizzate e contesto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Marco Pararore O46002248  </dc:title>
  <dc:creator>marcoparatore.mp@gmail.com</dc:creator>
  <cp:lastModifiedBy>marcoparatore.mp@gmail.com</cp:lastModifiedBy>
  <cp:revision>23</cp:revision>
  <dcterms:created xsi:type="dcterms:W3CDTF">2021-04-10T15:25:27Z</dcterms:created>
  <dcterms:modified xsi:type="dcterms:W3CDTF">2021-04-26T08:30:16Z</dcterms:modified>
</cp:coreProperties>
</file>