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73" r:id="rId3"/>
    <p:sldId id="274" r:id="rId4"/>
    <p:sldId id="275" r:id="rId5"/>
    <p:sldId id="276" r:id="rId6"/>
    <p:sldId id="277" r:id="rId7"/>
    <p:sldId id="278" r:id="rId8"/>
    <p:sldId id="279" r:id="rId9"/>
    <p:sldId id="280" r:id="rId10"/>
    <p:sldId id="281" r:id="rId11"/>
    <p:sldId id="282" r:id="rId12"/>
    <p:sldId id="283" r:id="rId13"/>
    <p:sldId id="284"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520" autoAdjust="0"/>
  </p:normalViewPr>
  <p:slideViewPr>
    <p:cSldViewPr>
      <p:cViewPr>
        <p:scale>
          <a:sx n="80" d="100"/>
          <a:sy n="80" d="100"/>
        </p:scale>
        <p:origin x="-1002" y="-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7A3934-112A-48DD-A670-659D193638A7}" type="datetimeFigureOut">
              <a:rPr lang="en-CA" smtClean="0"/>
              <a:pPr/>
              <a:t>2020-10-16</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89EF15-F375-4331-8346-FA6637C56DF7}" type="slidenum">
              <a:rPr lang="en-CA" smtClean="0"/>
              <a:pPr/>
              <a:t>‹#›</a:t>
            </a:fld>
            <a:endParaRPr lang="en-CA"/>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CA" dirty="0"/>
          </a:p>
        </p:txBody>
      </p:sp>
      <p:sp>
        <p:nvSpPr>
          <p:cNvPr id="4" name="Slide Number Placeholder 3"/>
          <p:cNvSpPr>
            <a:spLocks noGrp="1"/>
          </p:cNvSpPr>
          <p:nvPr>
            <p:ph type="sldNum" sz="quarter" idx="10"/>
          </p:nvPr>
        </p:nvSpPr>
        <p:spPr/>
        <p:txBody>
          <a:bodyPr/>
          <a:lstStyle/>
          <a:p>
            <a:fld id="{AF89EF15-F375-4331-8346-FA6637C56DF7}" type="slidenum">
              <a:rPr lang="en-CA" smtClean="0"/>
              <a:pPr/>
              <a:t>2</a:t>
            </a:fld>
            <a:endParaRPr lang="en-CA"/>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CA" dirty="0"/>
          </a:p>
        </p:txBody>
      </p:sp>
      <p:sp>
        <p:nvSpPr>
          <p:cNvPr id="4" name="Slide Number Placeholder 3"/>
          <p:cNvSpPr>
            <a:spLocks noGrp="1"/>
          </p:cNvSpPr>
          <p:nvPr>
            <p:ph type="sldNum" sz="quarter" idx="10"/>
          </p:nvPr>
        </p:nvSpPr>
        <p:spPr/>
        <p:txBody>
          <a:bodyPr/>
          <a:lstStyle/>
          <a:p>
            <a:fld id="{AF89EF15-F375-4331-8346-FA6637C56DF7}" type="slidenum">
              <a:rPr lang="en-CA" smtClean="0"/>
              <a:pPr/>
              <a:t>11</a:t>
            </a:fld>
            <a:endParaRPr lang="en-CA"/>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CA" dirty="0"/>
          </a:p>
        </p:txBody>
      </p:sp>
      <p:sp>
        <p:nvSpPr>
          <p:cNvPr id="4" name="Slide Number Placeholder 3"/>
          <p:cNvSpPr>
            <a:spLocks noGrp="1"/>
          </p:cNvSpPr>
          <p:nvPr>
            <p:ph type="sldNum" sz="quarter" idx="10"/>
          </p:nvPr>
        </p:nvSpPr>
        <p:spPr/>
        <p:txBody>
          <a:bodyPr/>
          <a:lstStyle/>
          <a:p>
            <a:fld id="{AF89EF15-F375-4331-8346-FA6637C56DF7}" type="slidenum">
              <a:rPr lang="en-CA" smtClean="0"/>
              <a:pPr/>
              <a:t>12</a:t>
            </a:fld>
            <a:endParaRPr lang="en-CA"/>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CA" dirty="0"/>
          </a:p>
        </p:txBody>
      </p:sp>
      <p:sp>
        <p:nvSpPr>
          <p:cNvPr id="4" name="Slide Number Placeholder 3"/>
          <p:cNvSpPr>
            <a:spLocks noGrp="1"/>
          </p:cNvSpPr>
          <p:nvPr>
            <p:ph type="sldNum" sz="quarter" idx="10"/>
          </p:nvPr>
        </p:nvSpPr>
        <p:spPr/>
        <p:txBody>
          <a:bodyPr/>
          <a:lstStyle/>
          <a:p>
            <a:fld id="{AF89EF15-F375-4331-8346-FA6637C56DF7}" type="slidenum">
              <a:rPr lang="en-CA" smtClean="0"/>
              <a:pPr/>
              <a:t>13</a:t>
            </a:fld>
            <a:endParaRPr lang="en-C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CA" dirty="0"/>
          </a:p>
        </p:txBody>
      </p:sp>
      <p:sp>
        <p:nvSpPr>
          <p:cNvPr id="4" name="Slide Number Placeholder 3"/>
          <p:cNvSpPr>
            <a:spLocks noGrp="1"/>
          </p:cNvSpPr>
          <p:nvPr>
            <p:ph type="sldNum" sz="quarter" idx="10"/>
          </p:nvPr>
        </p:nvSpPr>
        <p:spPr/>
        <p:txBody>
          <a:bodyPr/>
          <a:lstStyle/>
          <a:p>
            <a:fld id="{AF89EF15-F375-4331-8346-FA6637C56DF7}" type="slidenum">
              <a:rPr lang="en-CA" smtClean="0"/>
              <a:pPr/>
              <a:t>3</a:t>
            </a:fld>
            <a:endParaRPr lang="en-C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CA" dirty="0"/>
          </a:p>
        </p:txBody>
      </p:sp>
      <p:sp>
        <p:nvSpPr>
          <p:cNvPr id="4" name="Slide Number Placeholder 3"/>
          <p:cNvSpPr>
            <a:spLocks noGrp="1"/>
          </p:cNvSpPr>
          <p:nvPr>
            <p:ph type="sldNum" sz="quarter" idx="10"/>
          </p:nvPr>
        </p:nvSpPr>
        <p:spPr/>
        <p:txBody>
          <a:bodyPr/>
          <a:lstStyle/>
          <a:p>
            <a:fld id="{AF89EF15-F375-4331-8346-FA6637C56DF7}" type="slidenum">
              <a:rPr lang="en-CA" smtClean="0"/>
              <a:pPr/>
              <a:t>4</a:t>
            </a:fld>
            <a:endParaRPr lang="en-CA"/>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CA" dirty="0"/>
          </a:p>
        </p:txBody>
      </p:sp>
      <p:sp>
        <p:nvSpPr>
          <p:cNvPr id="4" name="Slide Number Placeholder 3"/>
          <p:cNvSpPr>
            <a:spLocks noGrp="1"/>
          </p:cNvSpPr>
          <p:nvPr>
            <p:ph type="sldNum" sz="quarter" idx="10"/>
          </p:nvPr>
        </p:nvSpPr>
        <p:spPr/>
        <p:txBody>
          <a:bodyPr/>
          <a:lstStyle/>
          <a:p>
            <a:fld id="{AF89EF15-F375-4331-8346-FA6637C56DF7}" type="slidenum">
              <a:rPr lang="en-CA" smtClean="0"/>
              <a:pPr/>
              <a:t>5</a:t>
            </a:fld>
            <a:endParaRPr lang="en-CA"/>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CA" dirty="0"/>
          </a:p>
        </p:txBody>
      </p:sp>
      <p:sp>
        <p:nvSpPr>
          <p:cNvPr id="4" name="Slide Number Placeholder 3"/>
          <p:cNvSpPr>
            <a:spLocks noGrp="1"/>
          </p:cNvSpPr>
          <p:nvPr>
            <p:ph type="sldNum" sz="quarter" idx="10"/>
          </p:nvPr>
        </p:nvSpPr>
        <p:spPr/>
        <p:txBody>
          <a:bodyPr/>
          <a:lstStyle/>
          <a:p>
            <a:fld id="{AF89EF15-F375-4331-8346-FA6637C56DF7}" type="slidenum">
              <a:rPr lang="en-CA" smtClean="0"/>
              <a:pPr/>
              <a:t>6</a:t>
            </a:fld>
            <a:endParaRPr lang="en-CA"/>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CA" dirty="0"/>
          </a:p>
        </p:txBody>
      </p:sp>
      <p:sp>
        <p:nvSpPr>
          <p:cNvPr id="4" name="Slide Number Placeholder 3"/>
          <p:cNvSpPr>
            <a:spLocks noGrp="1"/>
          </p:cNvSpPr>
          <p:nvPr>
            <p:ph type="sldNum" sz="quarter" idx="10"/>
          </p:nvPr>
        </p:nvSpPr>
        <p:spPr/>
        <p:txBody>
          <a:bodyPr/>
          <a:lstStyle/>
          <a:p>
            <a:fld id="{AF89EF15-F375-4331-8346-FA6637C56DF7}" type="slidenum">
              <a:rPr lang="en-CA" smtClean="0"/>
              <a:pPr/>
              <a:t>7</a:t>
            </a:fld>
            <a:endParaRPr lang="en-CA"/>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CA" dirty="0"/>
          </a:p>
        </p:txBody>
      </p:sp>
      <p:sp>
        <p:nvSpPr>
          <p:cNvPr id="4" name="Slide Number Placeholder 3"/>
          <p:cNvSpPr>
            <a:spLocks noGrp="1"/>
          </p:cNvSpPr>
          <p:nvPr>
            <p:ph type="sldNum" sz="quarter" idx="10"/>
          </p:nvPr>
        </p:nvSpPr>
        <p:spPr/>
        <p:txBody>
          <a:bodyPr/>
          <a:lstStyle/>
          <a:p>
            <a:fld id="{AF89EF15-F375-4331-8346-FA6637C56DF7}" type="slidenum">
              <a:rPr lang="en-CA" smtClean="0"/>
              <a:pPr/>
              <a:t>8</a:t>
            </a:fld>
            <a:endParaRPr lang="en-CA"/>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CA" dirty="0"/>
          </a:p>
        </p:txBody>
      </p:sp>
      <p:sp>
        <p:nvSpPr>
          <p:cNvPr id="4" name="Slide Number Placeholder 3"/>
          <p:cNvSpPr>
            <a:spLocks noGrp="1"/>
          </p:cNvSpPr>
          <p:nvPr>
            <p:ph type="sldNum" sz="quarter" idx="10"/>
          </p:nvPr>
        </p:nvSpPr>
        <p:spPr/>
        <p:txBody>
          <a:bodyPr/>
          <a:lstStyle/>
          <a:p>
            <a:fld id="{AF89EF15-F375-4331-8346-FA6637C56DF7}" type="slidenum">
              <a:rPr lang="en-CA" smtClean="0"/>
              <a:pPr/>
              <a:t>9</a:t>
            </a:fld>
            <a:endParaRPr lang="en-CA"/>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CA" dirty="0"/>
          </a:p>
        </p:txBody>
      </p:sp>
      <p:sp>
        <p:nvSpPr>
          <p:cNvPr id="4" name="Slide Number Placeholder 3"/>
          <p:cNvSpPr>
            <a:spLocks noGrp="1"/>
          </p:cNvSpPr>
          <p:nvPr>
            <p:ph type="sldNum" sz="quarter" idx="10"/>
          </p:nvPr>
        </p:nvSpPr>
        <p:spPr/>
        <p:txBody>
          <a:bodyPr/>
          <a:lstStyle/>
          <a:p>
            <a:fld id="{AF89EF15-F375-4331-8346-FA6637C56DF7}" type="slidenum">
              <a:rPr lang="en-CA" smtClean="0"/>
              <a:pPr/>
              <a:t>10</a:t>
            </a:fld>
            <a:endParaRPr lang="en-CA"/>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739A89F-2E42-4B6F-B9B9-E551817FAECB}" type="datetimeFigureOut">
              <a:rPr lang="en-CA" smtClean="0"/>
              <a:pPr/>
              <a:t>2020-10-16</a:t>
            </a:fld>
            <a:endParaRPr lang="en-CA"/>
          </a:p>
        </p:txBody>
      </p:sp>
      <p:sp>
        <p:nvSpPr>
          <p:cNvPr id="19" name="Footer Placeholder 18"/>
          <p:cNvSpPr>
            <a:spLocks noGrp="1"/>
          </p:cNvSpPr>
          <p:nvPr>
            <p:ph type="ftr" sz="quarter" idx="11"/>
          </p:nvPr>
        </p:nvSpPr>
        <p:spPr/>
        <p:txBody>
          <a:bodyPr/>
          <a:lstStyle/>
          <a:p>
            <a:endParaRPr lang="en-CA"/>
          </a:p>
        </p:txBody>
      </p:sp>
      <p:sp>
        <p:nvSpPr>
          <p:cNvPr id="27" name="Slide Number Placeholder 26"/>
          <p:cNvSpPr>
            <a:spLocks noGrp="1"/>
          </p:cNvSpPr>
          <p:nvPr>
            <p:ph type="sldNum" sz="quarter" idx="12"/>
          </p:nvPr>
        </p:nvSpPr>
        <p:spPr/>
        <p:txBody>
          <a:bodyPr/>
          <a:lstStyle/>
          <a:p>
            <a:fld id="{C90071B9-2FD5-4C38-BDA8-3D7E5F8A42A7}" type="slidenum">
              <a:rPr lang="en-CA" smtClean="0"/>
              <a:pPr/>
              <a:t>‹#›</a:t>
            </a:fld>
            <a:endParaRPr lang="en-CA"/>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739A89F-2E42-4B6F-B9B9-E551817FAECB}" type="datetimeFigureOut">
              <a:rPr lang="en-CA" smtClean="0"/>
              <a:pPr/>
              <a:t>2020-10-16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90071B9-2FD5-4C38-BDA8-3D7E5F8A42A7}" type="slidenum">
              <a:rPr lang="en-CA" smtClean="0"/>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739A89F-2E42-4B6F-B9B9-E551817FAECB}" type="datetimeFigureOut">
              <a:rPr lang="en-CA" smtClean="0"/>
              <a:pPr/>
              <a:t>2020-10-16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90071B9-2FD5-4C38-BDA8-3D7E5F8A42A7}" type="slidenum">
              <a:rPr lang="en-CA" smtClean="0"/>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739A89F-2E42-4B6F-B9B9-E551817FAECB}" type="datetimeFigureOut">
              <a:rPr lang="en-CA" smtClean="0"/>
              <a:pPr/>
              <a:t>2020-10-16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90071B9-2FD5-4C38-BDA8-3D7E5F8A42A7}" type="slidenum">
              <a:rPr lang="en-CA" smtClean="0"/>
              <a:pPr/>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739A89F-2E42-4B6F-B9B9-E551817FAECB}" type="datetimeFigureOut">
              <a:rPr lang="en-CA" smtClean="0"/>
              <a:pPr/>
              <a:t>2020-10-16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90071B9-2FD5-4C38-BDA8-3D7E5F8A42A7}" type="slidenum">
              <a:rPr lang="en-CA" smtClean="0"/>
              <a:pPr/>
              <a:t>‹#›</a:t>
            </a:fld>
            <a:endParaRPr lang="en-CA"/>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739A89F-2E42-4B6F-B9B9-E551817FAECB}" type="datetimeFigureOut">
              <a:rPr lang="en-CA" smtClean="0"/>
              <a:pPr/>
              <a:t>2020-10-16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90071B9-2FD5-4C38-BDA8-3D7E5F8A42A7}" type="slidenum">
              <a:rPr lang="en-CA" smtClean="0"/>
              <a:pPr/>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739A89F-2E42-4B6F-B9B9-E551817FAECB}" type="datetimeFigureOut">
              <a:rPr lang="en-CA" smtClean="0"/>
              <a:pPr/>
              <a:t>2020-10-16</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C90071B9-2FD5-4C38-BDA8-3D7E5F8A42A7}" type="slidenum">
              <a:rPr lang="en-CA" smtClean="0"/>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739A89F-2E42-4B6F-B9B9-E551817FAECB}" type="datetimeFigureOut">
              <a:rPr lang="en-CA" smtClean="0"/>
              <a:pPr/>
              <a:t>2020-10-16</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C90071B9-2FD5-4C38-BDA8-3D7E5F8A42A7}" type="slidenum">
              <a:rPr lang="en-CA" smtClean="0"/>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39A89F-2E42-4B6F-B9B9-E551817FAECB}" type="datetimeFigureOut">
              <a:rPr lang="en-CA" smtClean="0"/>
              <a:pPr/>
              <a:t>2020-10-16</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C90071B9-2FD5-4C38-BDA8-3D7E5F8A42A7}" type="slidenum">
              <a:rPr lang="en-CA" smtClean="0"/>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739A89F-2E42-4B6F-B9B9-E551817FAECB}" type="datetimeFigureOut">
              <a:rPr lang="en-CA" smtClean="0"/>
              <a:pPr/>
              <a:t>2020-10-16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90071B9-2FD5-4C38-BDA8-3D7E5F8A42A7}" type="slidenum">
              <a:rPr lang="en-CA" smtClean="0"/>
              <a:pPr/>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739A89F-2E42-4B6F-B9B9-E551817FAECB}" type="datetimeFigureOut">
              <a:rPr lang="en-CA" smtClean="0"/>
              <a:pPr/>
              <a:t>2020-10-16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a:xfrm>
            <a:off x="8077200" y="6356350"/>
            <a:ext cx="609600" cy="365125"/>
          </a:xfrm>
        </p:spPr>
        <p:txBody>
          <a:bodyPr/>
          <a:lstStyle/>
          <a:p>
            <a:fld id="{C90071B9-2FD5-4C38-BDA8-3D7E5F8A42A7}" type="slidenum">
              <a:rPr lang="en-CA" smtClean="0"/>
              <a:pPr/>
              <a:t>‹#›</a:t>
            </a:fld>
            <a:endParaRPr lang="en-CA"/>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739A89F-2E42-4B6F-B9B9-E551817FAECB}" type="datetimeFigureOut">
              <a:rPr lang="en-CA" smtClean="0"/>
              <a:pPr/>
              <a:t>2020-10-16</a:t>
            </a:fld>
            <a:endParaRPr lang="en-CA"/>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CA"/>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90071B9-2FD5-4C38-BDA8-3D7E5F8A42A7}" type="slidenum">
              <a:rPr lang="en-CA" smtClean="0"/>
              <a:pPr/>
              <a:t>‹#›</a:t>
            </a:fld>
            <a:endParaRPr lang="en-CA"/>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CA" dirty="0" smtClean="0"/>
              <a:t>Applied </a:t>
            </a:r>
            <a:r>
              <a:rPr lang="en-CA" dirty="0" smtClean="0"/>
              <a:t>Data Science </a:t>
            </a:r>
            <a:r>
              <a:rPr lang="en-CA" dirty="0" smtClean="0"/>
              <a:t>Capstone</a:t>
            </a:r>
            <a:endParaRPr lang="en-CA" dirty="0"/>
          </a:p>
        </p:txBody>
      </p:sp>
      <p:sp>
        <p:nvSpPr>
          <p:cNvPr id="3" name="Subtitle 2"/>
          <p:cNvSpPr>
            <a:spLocks noGrp="1"/>
          </p:cNvSpPr>
          <p:nvPr>
            <p:ph type="subTitle" idx="1"/>
          </p:nvPr>
        </p:nvSpPr>
        <p:spPr/>
        <p:txBody>
          <a:bodyPr/>
          <a:lstStyle/>
          <a:p>
            <a:r>
              <a:rPr lang="en-CA" b="1" dirty="0" smtClean="0"/>
              <a:t>By Marcos Ramirez</a:t>
            </a:r>
            <a:endParaRPr lang="en-CA"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CA" dirty="0" err="1" smtClean="0"/>
              <a:t>Metodology</a:t>
            </a:r>
            <a:r>
              <a:rPr lang="en-CA" dirty="0" smtClean="0"/>
              <a:t> </a:t>
            </a:r>
            <a:endParaRPr lang="en-CA" dirty="0"/>
          </a:p>
        </p:txBody>
      </p:sp>
      <p:sp>
        <p:nvSpPr>
          <p:cNvPr id="2051" name="AutoShape 3" descr="data:image/png;base64,iVBORw0KGgoAAAANSUhEUgAAAtgAAAF8CAYAAAD1tsxgAAAAOXRFWHRTb2Z0d2FyZQBNYXRwbG90bGliIHZlcnNpb24zLjMuMCwgaHR0cHM6Ly9tYXRwbG90bGliLm9yZy86wFpkAAAACXBIWXMAAAsTAAALEwEAmpwYAAAyXklEQVR4nO3deXwdZb3H8U+atKWF0pYSQJBV4QcCguwKpb1sArKpoKiogIhCQVBArLJvRVAvoggISFFAhYJy4QKCRRCwgsh2AfmxySKLlKWbLZS0uX/MpKQhaZNmsrWf9+vVV8+Zec7MM5NZvueZ58zUNDY2IkmSJKka/Xq6ApIkSdLixIAtSZIkVciALUmSJFXIgC1JkiRVyIAtSZIkVciALUmSJFWorqcrIEl9QUSsAfwTOCgzL2k2/Ghgg8zcv6L5PAvsnZn3VTG9hcxrWeAmYBhwfGZe22L8esBpwNpAIzAF+F5m3rWQ6Z4ELJ+ZhzUtTznqO5m59wI+dwrwVGb+clGWR5J6CwO2JLXfXOCHEXFXZmZPV6YCGwMrZuYHW46IiAAmAgdk5h/KYdsDN0TE1pn5aEdmVH5haDNcl2VO6Mg0Jam3MmBLUvvNAn4IXBkRH83M2c1HRsR44JHM/EHL92VL7pXAdsBw4Cxga2BT4B1gj8x8qZzUmIjYCBgI/DAzf1FOb3fgOGAAMBM4OjMnlS3GHwVWBh7KzP1a1Gsv4ESKboHTgW8BU4FfAKtExIPARzNzVrOPfQe4tClcA2TmxIj4XLkeWp1uZt7b2oqLiNHATzNzg4jYBvgRUEvRMj4uM69psb5GAmcDg4HZwHGZeXNE7A98kuLLztrlevhyZv4jIj5Vrp+5wBzgmMz8c2v1kaSuZB9sSeqY04EZwBmL8NmlMnMr4ATg58CPM3Mj4AVg/2blZmXmJsCOwLiIWD8i1i7nuWtmfgQ4GLg2IpYuP7M68JFWwvW6wAXAp8t5nQBcB7wMHAQ8nZkbtwjXAJsBd7dcgMy8KTOfaWu6ZbeThTkZ+FFmbgocSPGlo3mdRwATgCMy88PAl4HLI2LNssgo4PDM3AC4h+LLABSB/NDM3Aw4HhjdjrpIUuUM2JLUAZk5F9gPOCAiduzgx68p/38aeCUzH2r2frlm5S4s5/UScAuwPUXYfh8wsWxxvoKipbape8dfM7OhlXluB0zMzGfKad4GvErRcr4gc1nwOWJRpwtwFXBeRFxRlv9ui/FbUvTFvqec9qMUYX90Of7vmfmv8vX9vLvufgP8LiIu5t2rBJLU7QzYktRBmfkC8DXgMmD5ZqMagZpm7we0+OjbzV6/s4BZzGn2ul9ZtpYi0G7c9A/YCnikLDejjWk1dcNorh/QfwHzB/hrOf35RMQJEfGFTkyXzLwQ2BC4Ffg48HBELNWBOjdvbZ+3zjPze8A2wH0UVwTsHiKpRxiwJWkRZOYEijtwHNls8GSKrhVExMoUXRkWxf7lNFYDdqD4seFEYKeyawYRsSvwMDBoIdOaCHw8ItYqP7cdsCpF14oFORv4akTs1DQgInYGjgAe6sR0iYi/UHRnGU/R1WUYsFKzIpOAdSNii7L8+sC2wO0LmGZd2c99cGZeABwKfDgiBi6sPpJUNQO2JC26bwDPNXv/E+B9EZHApcBtizjdpSLifuBGir7GT2TmYxRh9DcR8RBwKsUPI9tquQag/NyhFP21HwHOBHbPzKkL+dxTwG7A0RHxcEQ8ChxbfvaRRZ1u6dvAKRHxAEVoPjkzn20279eAfYCfRMT/Ufw49IDMfGIB9W2g+LJzZbnurgYOzMy32/qMJHWVmsbGllfhJEmSJC0qW7AlSZKkChmwJUmSpAoZsCVJkqQKGbAlSZKkChmwJUmSpArV9XQFqjR58nRviSJJkqQuV18/pKatcbZgS5IkSRUyYEuSJEkVMmBLkiRJFTJgS5IkSRUyYEuSJEkVMmBLkiRJFTJgS5IkSRUyYEuSJEkVWqweNNMdLr98PFdf/Wuuuup/GDhwIKeffhJPPPE4Q4Ysy5w5cxg2bBiHH/4tVl55FS655EJuvfUPLL/88sydO5eBAwdyyCGHs84663Ljjddz8cUXsPLKqwAwY8YMNtxwI4466lhOPvk4Jk9+lVdeeZm6uv4sv/zyfOADH+T1118j4kN88Yv7AzBz5ky+8pX9OOWUM7nqqivn1aOmpoY5c+Zw9NFjWWutDzB69FZssMGH51uOE088jfr6Fbp79UmSJC32DNgddOutN7P99jsxceIt7Lrr7gAccsg32GqrjwHw0EMPcMIJY7n44l8CsO++n2evvfYG4LnnnmXs2KO49NIrAdhxx5055JDDAZg7dy5jxhzE448/xoknngbAJZdcyIgRI+Z9fsqUKXzlK/uxzTbbsuaaa3Heeeewxx6fYu2113lPPSZNupuLL76AM844m2WXHcpPf/rz7lg9kiRJSzy7iHTA/fffx8orv5+99vo01157datlNtroI9TV1fGvf73wnnGrr74G66yzLg8//OB7xs2cOZPp02ew9NLLtDn/YcOG8c1vfpvvf/80Hnjg77z44r/Yd98vtFp2+vRpDBo0qH0LJkmSpMrYgt0BN9xwHbvvvherrbYG/fv359FHH2m13PDhyzFlypRWxy233HJMnVqMu/XWm3n00f/jtddeY/DgwXzpSwey6qqrLbAO22yzLX/+858444yT+dnPLqampmbeuPPPP5fLLx9PbW0tyy+/PIcccgQA06ZN5bDDDp5Xrr5+hXmt5JIkSaqWAbudpk2bxqRJd/Pmm28wYcJv+c9/ZnDttb+lX7/a95T9979fZoUVWu/f/MorrzBq1Pa8+OIL87qIvPTSixx11OGsttqCw3WTnXf+BG+//dZ7+lA37yLSnF1EJEmSuo8Bu51uueVGdtttT8aMKVqF33rrLfbZZw/WXXe9+cr97W9/ZeDApVhhhRXfM41nnnmKZ599hvXX34AXX3y3C8nKK6/Ct751LMcf/x1+9aurWGqppbp2YSRJktRlDNjtdP3113H88afMe7/UUksxatR23HDD73n11X/P65oxePBgTjll3Lxyv/nNlfzxj7dQW1tLbW0dp532ferq3rvaN998SzbbbAsuueTCeSG+Ki27iAB8/euHvefOIpIkSeq8msbGxp6uQ2UmT56++CyM+pShwwcxoJUvTh01u6GBqW/OqqBGkiSpK9XXD6lpa5wt2FIFBtTVMe7OiZ2eztiR21dQG0mS1JO8TZ8kSZJUIQO2JEmSVCEDtiRJklQhA7YkSZJUIQO2JEmSVKElLmAvM3QQ9fVDKvu3zNBBC53nyy+/xMEH79/m+Ouuu5aGhoYKl7JtTz/9FA8+eD8AJ544lnfeeadb5itJkrSkWOJu0zdoQB2jxl1T2fTuGPtpZnRyGr/61aXsvPMnWn0ATdVuv30iI0aMYOONN+Hkk8ct/AOSJEnqkCUuYPekww47mLXXDp555mlmzpzBqad+n/vuu4c33nidk076LuPG/ZALLvgpDz10P3PnNvLZz36B7bbbgcMOO5hhw4Yzffp0jjrq25xxxinU1dVRW1vLccedTH39Cq1+7tFHH+HHP/4BjY2N1NevwDe/eQw33XQDdXX9WWeddTnhhLFcccUE3njjdc4881QaGhqoqanhiCOOZu2112HffT/JhhtuxPPPP8dyyy3HaaedRW1tbU+vRkmSpF7NgN3N1ltvfY444iguvPA8br31D3zxi/szfvwlnHTSGUyadDcvv/wi55//C95++22+9rUD2HzzLQHYccedGTXqv7jmmquIWJfDD/8WDz30ANOnT+Opp55s9XNnnXU6J598BmussSbXXns1b7zxBrvsshsjRozgQx/aYF6dzjvvHPbe+7OMHDmaJ59MzjzzVC655Fe89NKL/PjH57PiiitxyCEH8o9/PMYGG2zYU6tOkiSpTzBgd7N11gkAVlxxRV5//fX5xj3zzFNkPs5hhx0MQENDA6+88jIAq622OgC77bYnV1xxGUcddThLL70MX/vamDY/9+abb7DGGmsC8KlP7QPAXXfd8Z46Pfvss2y00SYArL128Oqr/wZg6NBhrLjiSgCssMKKzJ79dnUrQpIkaTFlwO5mNTXvfWx9TU0/GhsbWX31NfjIRzbj2GO/x9y5cxk//mJWWWUVAPr1K36Petddd7DRRh/hwAMP5tZbb+aKKy5j221Ht/q55ZdfnhdeeJ5VV12Nyy8fz6qrrk6/fv2YO7dxvvmvscYaPPzwA2yzzSiefDJZbrkRbdZVkiRJC2bA7gU22mhjjj76G/zkJxfywAN/59BDD2LWrJlsu+1/MXjw0vOVXXfdD3HKKcdTW1tLv379OPzwb7HOOtHq54455ruMG3cK/fr1Y8SIEXzmM5+nf//+/OxnP57Xsg0wZsyRfP/7p/HrX19OQ0MDY8ce392rQJIkabFR09jYuPBSfcTkydMXujDLDB3EoAHVfa+YNbuBGVNnVTY99U319UMYd+fETk9n7MjtmTx5egU1kiRJXam+fkibl/qXuBbsGVNndfq2epIkSVJblrgHzUiSJEldyYAtSZIkVciALUmSJFXIgC1JkiRVyIAtSZIkVWiJu4vI0OGDGFBX3WLPbmhg6psLvk3f/fffxwknjJ137+niXtMncPbZZ3DMMd9l9dXXaPf89t57d664YgIDBw7sTLUlSZLURZa4gD2grq6S+xU3GTty+3aV23TTzTj55HEA3HvvXznvvHMqq4MkSZJ6jyUuYPcG06dPY6WV3sczzzxdvp/Oqacez3/+8x/mzJnDV796CJtuujl3330nl156EQBrrx0cc8zYedP4/e8ncO+993DSSaczYMCAHlkOSZIkvZcBu5v8/e/3cdhhB/POO+/w9NNPctZZ58wL2JdddgmbbbYln/nM55g8+VUOPfQgrrzyGv77v8/ioosuY/jw5bj00ot49dVXAbjmmt/y5JNPcOqpZ1JbW9uTiyVJkqQWDNjdpHkXkeeff5avfe1A3v/+VQF47rl/stNOOwNQX78Cgwcvzeuvv8aQIUMYPnw5AA444KvzpnXfffdSW1truJYkSeqFvItIDxg+fMR871dffU0eeuhBACZPfpXp06cxYsTyzJgxg2nTpgJwzjln89hjjwAwbtwPGTJkWX7/+wndWm9JkiQtnC3Y3aSpi0htbS0zZ/6Hww//JjfeeD0AX/rSAYwbdwq33z6Rt99+m29/+3v079+fb33rWI455kj69evHOusE6623/rzpHXnk0Xz1q19m0023YNVVV+upxZIkSVILNY2NjT1dh8pMnjx9oQvTE7fp0+Kvvn5IJXenGTtyeyZPnl5BjSRJUleqrx9S09a4Ja4F2zAsSZKkrmQfbEmSJKlCBmxJkiSpQl3WRSQiVgD+DuwINADjgUbgEWBMZs6NiBOBT5Tjj8zMeyPig+0t21V1lyRJkhZVl7RgR0R/4EKgqcPzj4DjMnMkUAPsGRGbAKOALYF9gfMWoawkSZLUq3RVF5EfABcAL5XvNwXuKF/fBOwAbAPckpmNmfk8UBcR9R0sK0mSJPUqlXcRiYj9gcmZ+YeIGFsOrsnMplvoTQeGAssCrzf7aNPwjpSd3NH6DV9uMHUVPgGxYc4c3nxjZrvKXn75eK6++tdcddX/MHDgQA477GCOOea7/PGPf2DEiBHstdfeldVLkiRJPaMr+mAfCDRGxA7AxsAvgRWajR8CTAGmla9bDp/bgbLzWWaZgdTVLTg819XW8uDLf2vHYrTPxu/bnGHDBrer7MSJt7Drrp9g0qTb2WuvT1JXV8uQIUux1FL9GTRoQLuno8Wb24EkSX1b5QE7M7dteh0RtwNfB86OiNGZeTuwC/An4CngrIj4AfB+oF9mvhYRD7S3bMt5z5jx9kLrV18/ZKFlOmrKlIW3YN9//32stNLK7LLLHpxyygmMHv1xGhrmMH36W7z11jvMmjWbKVNmcsEFP+Whh+5n7txGPvvZL7DFFltx4IFf4Ne/vpba2lp+9rNzWXfdD7HddjtUvhxadFVuV+3ZniRJUs9a0Lm/u27TdxRwckRMAgYAEzLz78CdwCTgGmDMIpTtM2644Tp2330vVlttDfr378+jjz7ynjKTJt3Nyy+/yPnn/4Jzz72AX/7yFzQ2NvLhD2/MvfdOYs6cOdxzz18YOXJUDyyBJEmS2qNLn+SYmaObvX1PKszMk4CTWgx7or1l+4pp06YxadLdvPnmG0yY8Fv+858ZXHvtb99T7plnniLzcQ477GAAGhoaeOWVl9l9908yYcJvmDu3kc0224L+/ft39yJIkiSpnZa4R6X3hFtuuZHddtuTMWOOAOCtt95in332YOjQYfOVW331NfjIRzbj2GO/x9y5cxk//mJWWWUVBg9emh//+AfccMN1fPWrh/TAEkiSJKm9fJJjN7j++uv4+Md3nfd+qaWWYtSo7fjXv56fr9zWW2/L4MGDOPTQg/jKV/ajpqaGwYOXBmCnnXbmjTdeZ621PtCtdZckSVLH1DQ2Ni68VB8xefL0hS5MT96mrzOuuOIyhg4dxm677dnl81LH1dcPYdydEzs9nbEjt2fy5OkV1EiSJHWl+vohNW2NW+K6iHRHGK7a6aefxNSpUzj99LN7uiqSJElaiCUuYPdF3/veST1dBUmSJLWTfbAlSZKkChmwJUmSpAoZsCVJkqQKGbAlSZKkChmwJUmSpAoZsCVJkqQKGbAlSZKkChmwJUmSpAoZsCVJkqQKGbAlSZKkChmwJUmSpAoZsCVJkqQKGbAlSZKkChmwJUmSpAoZsCVJkqQKGbAlSZKkChmwJUmSpAoZsCVJkqQKGbAlSZKkChmwJUmSpAoZsCVJkqQKGbAlSZKkChmwJUmSpAoZsCVJkqQKGbAlSZKkChmwJUmSpAoZsCVJkqQKGbAlSZKkChmwJUmSpAoZsCVJkqQKGbAlSZKkChmwJUmSpAoZsCVJkqQKGbAlSZKkChmwJUmSpAoZsCVJkqQKGbAlSZKkChmwJUmSpAoZsCVJkqQKGbAlSZKkChmwJUmSpAoZsCVJkqQKGbAlSZKkChmwJUmSpAoZsCVJkqQKGbAlSZKkChmwJUmSpAoZsCVJkqQKGbAlSZKkChmwJUmSpAoZsCVJkqQKGbAlSZKkChmwJUmSpAoZsCVJkqQKGbAlSZKkChmwJUmSpArVdcVEI6IWuAgIYA5wAFADjAcagUeAMZk5NyJOBD4BNABHZua9EfHB9pbtivpLkiRJi6qrWrB3B8jMrYETgB+V/47LzJEUYXvPiNgEGAVsCewLnFd+viNlJUmSpF6jSwJ2Zv4eOLh8uzrwb2BT4I5y2E3ADsA2wC2Z2ZiZzwN1EVHfwbKSJElSr9ElXUQAMrMhIi4DPgnsDeyWmY3l6OnAUGBZ4PVmH2saXtOBspObBiyzzEDq6mq7YGmk7jNs2OCeroIkSeqELgvYAJn55Yg4FrgHGNRs1BBgCjCtfN1y+NwOlJ1nxoy3K6m31FH19UMWXqidpkyZWdm0JElS11jQub9LuohExBcjYmz5diZFYL4vIkaXw3YB7gTuBj4eEf0iYjWgX2a+BjzQgbKSJElSr9FVLdjXApdGxJ+B/sCRwD+AiyJiQPl6QmbOiYg7gUkUYX9M+fmjOlBWktTLDR0+iAF1nT/lzG5oYOqbsyqokSR1nZrGxsaFl+ojJk+evvgsjPqU+vohjLtzYqenM3bk9kyePL2CGkm9i/uIpMVNff2QmrbG+aAZSZIkqUIGbEmSJKlCBmxJkiSpQl16m77eZJmhgxg0oPOLO2t2AzOm+gMbSZIktW6JCdiDBtQxatw1nZ7OHWM/zYwK6iNJkqTFk11EJEmSpAoZsCVJkqQKGbAlSZKkChmwJUmSpAoZsCVJkqQKGbAlSZKkChmwJUmSpAoZsCVJkqQKGbAlSZKkChmwJUmSpAoZsCVJkqQKGbAlSZKkChmwJUmSpAoZsCVJkqQKGbAlSZKkChmwJUmSpAoZsCVJkqQKGbAlSZKkChmwJUmSpAoZsCVJkqQKGbAlSZKkChmwJUmSpAq1K2BHxHEt3o/rmupIkiRJfVvdgkZGxFeAg4D1ImLXcnAt0B8Y28V1kyRJkvqcBQZs4HJgIvBd4PRy2Fzg1a6slCRJktRXLbCLSGa+nZnPAl8HVgRWB9YEtuz6qkmSJEl9z8JasJtMAFYAXijfNwJ/7pIaSZIkSX1YewP2Spn5sS6tiSRJkrQYaO9t+h6PiJW7tCaSJEnSYqC9LdgjgecjYnL5vjEzDdySJElSC+0K2Jm5dldXRJIkSVoctCtgR8SlFD9snCczD+ySGkmSJEl9WHu7iPym/L8G2ASwe4gkSZLUivZ2EflDs7c3R8QtXVQfSZIkqU9rbxeRnZq9fR/FQ2ckSZIktdDeLiKfa/b6LcD+15IkSVIr2ttF5ICI2AD4EPBEZj7YpbWSJEmS+qh2PWgmIg4HLgI+Bvw8Io7u0lpJkiRJfVR7n+T4eWBkZh4JbA18tstqJEmSJPVh7Q3YNZnZAJCZ7wDvdF2VJEmSpL6rvT9yvCsiJgB3AtsAd3ddlSRJkqS+a6Et2BFxMDAWuBQYCtyRmcd0dcUkSZKkvmiBATsiTgJ2Avpn5v8CvwS2i4jju6FukiRJUp+zsBbsXYB9MnMmQGY+S/EDxz26uF6SJElSn7SwgD0jMxubDyh/5Di966okSZIk9V0LC9izImKt5gPK941tlJckSZKWaAu7i8ixwO8jYiLwDLAa8HHgy11dMUmSJKkvWmALdmY+CowEHgCWBu4Hts7MB7qhbpIkSVKfs9D7YGfmVIq7h0iSJElaiPY+yVGSJElSOxiwJUmSpAoZsCVJkqQKGbAlSZKkChmwJUmSpAoZsCVJkqQKLfQ2fR0VEf2BXwBrAAOB04DHgPEUT4B8BBiTmXMj4kTgE0ADcGRm3hsRH2xv2arrLkmSJHVWV7Rg7we8npkjgV2AnwI/Ao4rh9UAe0bEJsAoYEtgX+C88vMdKStJkiT1Kl0RsK8Gjm/2vgHYFLijfH8TsAOwDXBLZjZm5vNAXUTUd7CsJEmS1KtUHrAzc0ZmTo+IIcAE4DigJjMbyyLTgaHAssDUZh9tGt6RspIkSVKvUnkfbICIWBX4HfCzzLwyIs5qNnoIMAWYVr5uOXxuB8rOZ5llBlJXV9vp+i/MsGGDu3weWnK5fUkL5j4iqbfrih85rgjcAhyWmRPLwQ9ExOjMvJ2iX/afgKeAsyLiB8D7gX6Z+VpEtLtsy3nPmPF2m/Wqrx/S5riOmjJlZmXT0uLB7UtaMPcRSYubBR3XuqIF+7vAcOD4iGjqi30EcG5EDAD+AUzIzDkRcScwiaKrypiy7FHARe0sK0mSJPUqlQfszDyCIlC3NKqVsicBJ7UY9kR7y0rqfYYOH8SAus4fWmY3NDD1zVkV1EiSpO7VJX2wJS25BtTVMe7OiQsvuBBjR25fQW0kSep+PslRkiRJqpABW5IkSaqQAVuSJEmqkAFbkiRJqpABW5IkSaqQAVuSJEmqkAFbkiRJqpABW5IkSaqQAVuSJEmqkAFbkiRJqpABW5IkSaqQAVuSJEmqkAFbkiRJqpABW5IkSaqQAVuSJEmqkAFbkiRJqpABW5IkSaqQAVuSJEmqkAFbkiRJqpABW5IkSaqQAVuSJEmqkAFbkiRJqpABW5IkSaqQAVuSJEmqkAFbkiRJqpABW5IkSaqQAVuSJEmqkAFbkiRJqpABW5IkSaqQAVuSJEmqkAFbkiRJqpABW5IkSapQXU9XQH3X0OGDGFDX+U1odkMDU9+cVUGNJEmSep4BW4tsQF0d4+6c2OnpjB25fQW1kSRJ6h3sIiJJkiRVyIAtSZIkVciALUmSJFXIgC1JkiRVyIAtSZIkVciALUmSJFXIgC1JkiRVyIAtSZIkVciALUmSJFXIgC1JkiRVyIAtSZIkVciALUmSJFXIgC1JkiRVyIAtSZIkVciALUmSJFXIgC1JkiRVyIAtSZIkVciALUmSJFXIgC1JkiRVqK6nKyBJkvqWZYYOYtCAzkeIWbMbmDF1VgU1knoXA7YkSeqQQQPqGDXumk5P546xn2ZGBfWRehu7iEiSJEkVMmBLkiRJFTJgS5IkSRUyYEuSJEkVMmBLkiRJFeqyu4hExJbA9zNzdER8EBgPNAKPAGMyc25EnAh8AmgAjszMeztStqvqLkmSJC2qLmnBjohvAxcDS5WDfgQcl5kjgRpgz4jYBBgFbAnsC5y3CGUlSZKkXqWruog8DXyq2ftNgTvK1zcBOwDbALdkZmNmPg/URUR9B8tKkiRJvUqXBOzMvAZ4p9mgmsxsLF9PB4YCywJTm5VpGt6RspIkSVKv0l1Pcpzb7PUQYAowrXzdcnhHys5nmWUGUldXW0F1F2zYsMFdPo8ljev0Xa6Ld7ku1Bq3i8WLf08tjrorYD8QEaMz83ZgF+BPwFPAWRHxA+D9QL/MfC0i2l225UxmzHi7zQrU1w9pc1xHTZkys7Jp9WWu03e5Lt7lulBr3C4WL/49pQXvB90VsI8CLoqIAcA/gAmZOSci7gQmUXRVGbMIZSVJkqRepcsCdmY+C2xVvn6C4i4gLcucBJzUYli7y0qSJEm9jQ+akSRJkipkwJYkSZIqZMCWJEmSKmTAliRJkipkwJYkSZIqZMCWJEmSKmTAliRJkipkwJYkSZIqZMCWJEmSKmTAliRJkipkwJYkSZIqZMCWJEmSKmTAliRJkipkwJYkSZIqZMCWJEmSKmTAliRJkipkwJYkSZIqZMCWJEmSKmTAliRJkipkwJYkSZIqZMCWJEmSKmTAliRJkipkwJYkSZIqZMCWJEmSKmTAliRJkipU19MV6Gsa5s6hvn5Ip6czu6GBqW/OqqBGkiRJ6k0M2B1U16+WcXdO7PR0xo7cvoLaSJIkqbexi4gkSZJUIQO2JEmSVCEDtiRJklQhA7YkSZJUIQO2JEmSVCHvIiJJkrSIlhk6iEEDOh+nZs1uYMZUb9+7uDBgS5IkLaJBA+oYNe6aTk/njrGfZkYF9VHvYBcRSZIkqUK2YEuS2lTV5W9JWpJ41JQktanKy9+StKSwi4gkSZJUIVuwl0Be8lVr3C4kSaqGZ9MlkJd81Rq3C0mSqmEXEUmSJKlCBmxJkiSpQgZsSZIkqUL2wZakFnz0sSSpMwzYktSCjz6WJHWGXUQkSZKkChmwJUmSpAoZsCVJkqQK2QdbkrpIw9w51NcP6fR0Zjc0MPVNfywpSX2FAVuSukhdv1rG3Tmx09MZO3L7CmojSeouBmxJktQjqrjK4xUe9UYGbEmS1COquMrjFR71RgZsSZKkHmZr/uLFgC1JUjcaOnwQA+o6d/o1SC1+FofWfJ+C+y4DtiRJ3WhAXV2fD1JSa3wK7rsM2FqiVfVtW5IkqYnJQku0Kr9tS5Kkzlsc+qMbsCVJktRrLA790X1UuiRJklQhA7YkSZJUIQO2JEmSVKE+1Qc7IvoBPwM2At4GDsrMp3q2VpKkJYF3HZLUXn3tSLEXsFRmfjQitgJ+COzZs1WSqjO3cW6nfzkN0DBnDm++MbOCGvWcKtbF4rAe1Ht41yFJ7dXXAvY2wM0AmfnXiNish+sjVapfTT8efPlvnZ7Oxu/bvILa9Kwq1sXisB4kSX1PTWNjY0/Xod0i4mLgmsy8qXz/PLBWZjb0bM0kSZKkQl/7keM0oPk1436Ga0mSJPUmfS1g3w3sClD2wf6/nq2OJEmSNL++1gf7d8COEfEXoAY4oIfrI0mSJM2nT/XB7gkRcSxwJLBmZr7Vwc+eBLySmRd0QdUqFRHfAXYA5gKNwHeBLwI/ysznm5VbF7ggM0dXOO9rM/NTVU1vEeY/GrgKeIxi2QcBV2TmT9r5+duBr2fm4x2c7yuZuVKLYf2A7wC7AHPK+nwjM3v91ZqIWBP4ATAC6A88BBwLDAc2yszrF3Vd9QURsT5wFjAYWAa4ETgpMxd6kC23wa9n5r5dWslF0Mr+sSzwDPCFzJxd0TyeBZ6nOP40OSoz/96Oz34dWCkzT2pH2Z2BfTNz/0Wr6QKnPZoWf8OIOBN4PDPHd2K6f6Wo87Mthu8DHE6xzuqAn2fmLxd1PlXqyPYcEbUU+8rSFHcF+3hmXtls/I7A98q3HwP+Ur5u1/bR3TpzPmntnNCOz3wSuCczX2ox/BxanL+724KOHcCHgD0y85Q2Prs/sG5mfqfF8G2BKZn5cLNhPwQ2BVaiOP4+A0zOzH0qXqQO6Wst2D3hC8BvgH2B8T1bla4RER8C9gC2zszGiNgYuCwzN+qO+fdkuG7mtqaTQUQMBDIifpWZU7q5Ht8GlgdGZebciNgcuC4iIjPf6ea6tFtEDAL+h+Le9PeUw74M/BqYAKwLXN9zNexaETGM4jjxqcx8sgwNVwNfA3r9F+x2uK1FcLyS4pgxocJ57NTRRowlVUTsBHwd2D0zp5b734SImJWZV/dw9TrqfcDymblpGcj2AOYF7My8FbgV5gXQ0T1RyQ7qzvPJERTbwnwBOzOP7IJ5LYpWjx2ZOQF4cBGmdyDFsXZewM7Mo8pp708robynGLAXoNzZn6Y4QV4OjC9b4B4ENqD4NrZPZj4XEccDnwQmU3yDOr7FtMYB21L0e/9RZl4dEYcCX6ZogbgrM4/phsVqzavAasCBEXFzZj4YEVs0tTYCU4ErKLrlvNL0oYgYBZxO0dL6NEWYWJPii8g7QAPwJeA84LTMvC8iEvhOZv4uIm6h6Obz98xcqZzf4xRhrAb4bGa+0tq669K1UfyQdg7QUC7jieXwweXyzKYIi69TtLwAEBG7A9+i2A5WBc4tl+N1ioPCDODnwPoU62tgK/M+GNg0M+cCZObfImLzzHynPXXJzLOqWAGL4BPAHU3hGiAzL4uIwyiW+ZWyaxfAiRGxIkWL1ecy85k29o/bKfan4RStWnO6cXk6ak+KE8mTAJk5JyK+BHw3IsZk5nkRMRz4I7A5xbaxBTCA4m86tWlCZcvktyi2wbsy8zsRsTXFff/fAd6kaD2e3n2L966IGEARit4s37f2t6tkWy1PmLuW0/gA8P3MHB8R2wA/Bt6gWE9/LcsfDnyeorXsN5l5bkSsB/wC+E/5783OroNF0d71lJlPRMTpwM7ACxRfuFv6BnBsZk4FyMxZEXE0xbnq6oh4kuI3SwH8G/h0b9h/2jhn/BxYOyIuBNYCNoqIgzPz5wuZ1miatZI3tf5GxHiKq2gjgLMpjqmzKc5Nv83M07ti2Rag6XyyakT8jnacEyJi1XL4UsBb5TJMpmgNHkrRKv5timPoxsAvI2I/4BrePS/tSnH+ngGcX05rBHBKZv4+Ih4G7gA+TLG/7Nm0PXWV5seO5n+/iPgKcBjF/jwb+G35ka3KnFBfLsPfKfaLTSLisYW1zpfbwm8y8+bmV68i4jmKrPEPYBjFgwvXKOu2f2beX8Xy9rUfOXa3g4CLMzOBtyNiy3L4vZm5A8W36s9FxEYUl/Q3p3gYzvuaTyQidqHoYrI18F/A98oWrwOAIzLzo8AzEdEjX3gy8zXKFmxgUkQ8DuzWrMhRwK8z87+A3wNERA1wEUWL3SjgRWB/YEeKnWAHigPpcOBaYJeyC8FbFP3oh1I8NOjFFtX5S9lC8VuKcNLWuqvadhFxe0TcRvFl4vDMnEFx4NsvM7ejaKFtuuS0EkWLW1NI+BTFAWK3spXiImBMuSw3UhwMdymXeStgLMUJtaXBmTlfAMjM18uX7a1LT1iL4gTR0lMUJ4crM/N/ymH/Wy7DTcDeC/kbX5mZO/SGcLAQK1Nclpyn3H4upgiXUAS/KyjC+PKZuQXFyWLezbojYjngZGD7zNwGWKW8RL4XxX40iiIsDu/KhWlF0/7xGHA/8LvMnLiAv92ibKu3lPO4PSImNhs+NDN3ozhGNbVM/TfFl7MdgX/CvCtxn6V4XsI2wF4REcCpwAnlMfsvdK3tmi3D7RR/8wWdA96zniJiA4ogvjnFttPa05Za29+eAVZvNv748txST7NtrKcs4JxxKPBYZn6N4pxx28LCdTvclpkfo/gytTrwaeCjFMfh7vCe8wkdOyf8ADi3POf+ADiT4gvmSsDuFNvV4Mz8X4oGv6YvsK3tX+sCPyz3lcOAMeXwZSnO601/i12qXgmlVo8dTSMjYnmKroRbAztRfGlo8g7wcYpGqyOz6BJ0M/DtTnZ9WRX4fLNW/ucy8+PATyjOV5WwBbsNZWvTrsAKZavIUIqNE+CB8v8XKDbo9ShC9xxgVkTc12JyGwKblgdcKPqnrk4RsI+OiO8Dkyi+2Xa7iPggMC0zDyzfb0ZxAGhqrV4f+FX5+m7gEIqD9vuAq4pzGIOAWygOkMdS7ARTKfpyXw9cB7wGfJ+idW4XWu8ycFv5/18ogsi/aH3dTenUQrcy32y9v+CLwLkRMQNYhWL5Af6Z8/c/3Z7igNXUjWM94GfluukPPEGxHu8FyMznI+KFVub3ZkQsm5nTmgZE0cduYgfq0hNepGiRbWltysu7zTT1m3yFYv9pa/8AyGqr2WWeAzZpPqD8Qvl+YHoZ/r5AERIPotjfycxXgOPK1hyAD1LsWzeW284QirB0BkU/1KbtYN6Vgm5yW9nSNILi7/nPcnhbf7tF2Vbb6iLyYPn/CxStcACrZOYT5eu7KdbbBuW8m07ew8vh8/a7sux6C13aRdfycviZ5cuOrKf1gfvKq1jTIqK131+8SNHi1vzL+NoU/dgBXsvMpuNL8/XWk9o6Z1Sl+fmz+XHj/7K4nW9DRMyqcH4L8p7zSUT8mvafEzakaGA6lmK5ZmfmoxFxHkW3u/4UV8Faam3/epniGPMVipbq/s3GNc8yXbWNtHXsaPJBii9YMwGaXekEuD+Lbquv0HqDVEc03z5ea9ZwBfOvh607OZ95bMFu237AJZm5U2buDGxJ8e2qnmIjbe5RYPOI6BdFf6uPtBj/OPCn8pvrdhSXeZ4BvkpxiWRU+ZmPddXCLMSHgfMjomkHe4IiHDe1Gj5O8e0f3m0JeY0i/O5ZLtfpwJ8oQvGdmbk9RR/UY8sW2ZkUrUs3U5wEjqRokWtp0/L/rSnWa1vrrrtcDByQxY+iXuLdnXRui3JjgD8ATT/YSIrLvaMpWir+l2brMSJWpjihtnQZRReKmrLcx4AfUbT8t7cuPeE6iisT80J2RBxEcVmzgfmPNS33nwX9jXvDsrXHDcDOEfEBgIjoT/F324Ci5eo44F/l1aJ/UO5HETE0Iv7QbDr/pDjI71iuj59QhOkvAOPLFq1HqbCVpSPKk9J+wMUR8T7a/ttVua229iPRV8quH/DuMSkp1s1/lfUZT3Er19aOX92tI+spgS3K88nSFD8Ga+lc4OyIWBYgIpah6A5xXjm+N969oK1zRnNzaX8ueYvyanFErA4s12I6TXrLuujIOeFxinPnaIpuNBMiYkNgSGZ+gqJradOPJpuvs9b2r1OBX2bmFynWd/Og2W3rppVjR5OngHUjYlAUP/Jv3lDTWv0WaRth/gaQluupS9aDAbttB/Fuqy3lt6trKFoJ5pPFHR5upOgH+DuKVszmP0i7HpgREXdStN41ZtF/8v+Av5WXkV6l+1ulAMjMa4HbgXsi4m6KoHgM7/YLPR7YvWx92aP8zFyKH1f8b/mN81DgEeA+4PRyWb/OuweB6yguab1RTn9QZrbWpWD/iLiDok/v6bS97rrLr3h3vQyh6ArQllMoQtZIilb+X5b1PhN4ODOvA16IiHuAcyhOOC2dTdEfbFL52dMofhAyu4N16VZld4jdKVpK7i6XcUvgcxTb+Z4R0dYdBXr6b9xp5RWHLwMXlfvJXynuonI+5e1FgUvK4v9DcaXiLop94Zxm05lMEczvKNfhLhRfeP8GXFbuG9sBPXa3iMx8jCLgnUvbf7tF2VabdxG5vbxy05b9KNbHRMqrHZn5EEXr9V3lVcS1KVp6D6VoDZxIsU32hHavp8x8kKJx4m8UP+Z6teXEMvN64FLg5nI7uhWYkJm/bVm2B+0UEfc1/aNoqWztnNHc08CGEXFkO6Z/HzCl3E9O5r0to71NR84JR1M0tNxBsa8/DDwJjI6Ieym2jxPKsn8pyzT/gtHc1RRXSe6kOA611qe/W7Q4djQNa7qyfSdFA9wg5s9PLd0DnNnsC/aCXAx8MyL+SOsNWl3K2/RVICJWAPbOzJ+VLdiPAtt1so/QEicW41u4ackVEYMpfky0ZfnFVJIERPHbs2Oz/PFpRPwZOC4z/9yzNes8+2BX4zWKLiJ/o7jUcLHhWlLZxedC4HuGa0maX2Y2RMTSEXE/xQ8176Foze7zbMGWJEmSKmQfbEmSJKlCBmxJkiSpQgZsSZIkqUL+yFGSeomIWB84i+KhCstQ3P7zpMxs9ccyUT4KmOKBPetS3OrrhMw8tI3y51A8pnuRfoRd3uqutpzXqxSPNr41u//x05LUqxmwJakXiOLR2b+heJT0kxFRS3EP268BF7RnGuWTIVsN1+X4IztTx/IBUvOCfWbe3JnpSdLiyoAtSb3DnhSPFX4SIDPnRMSXKG5dRUT8ENimLHtlZv645QQiYg2K4LtVRJxO8VCafsCvM/OcpnvNUzym/nJgWYrzwHGZeVtEPExxz+4PU9xydM/MnNpyPi3muRPw1czcp3x/N7A3xWO/7wE+QPFAkYMoHqZyCTCi/Pg3ygd1SdJixT7YktQ7rMy7j4gHiidkZubsiNgNWBPYiiJkf758dPKCfAn4PLAtMKvFuOMounZsC+wDXFI+pnhZijA+iuIpiLu0o963Ujx9b3hEfAh4LTNfBt4PHJ+ZW1B0d9kL+C4wsXzk+8EUT7qUpMWOLdiS1Ds8B2zSfEBErAmsCqwH3Fn2xX4nIv4KfGgh09sXGEfRP/umFuPWA64AyMwXI2IaUF+Oe6D8/wVgqYVVOjMbI+Jy4HPAWrz7SPjnM/Op8vVfgAA2BLaLiM+Ww4cvbPqS1BfZgi1JvcMNwM4R8QGAiOgP/AjYAPgHZfeQcvjHgCfbmlBEDKRomf4cRTeR/SNi9WZF/gGMLMuuQhF0Xy/HLcrTxy4t57ctxQ8zAVaJiJXK11sDjwKPA/+dmaOBz1CGfEla3BiwJakXyMxpwJeBi8q+0n8FHgLOz8wbgH9GxKRy+ITMvH8B03qb4g4fDwK3AbcAze8ccgZFS/Kfgd8DB2dmQyfq/iIwnaL7R9N03gZ+GhH3AC8B1wOnA58pl+9mir7ZkrTY8VHpkqROi4gbgCObuoVExCuZudJCPiZJiyX7YEuSFllEDALuAm5u1udakpZotmBLkiRJFbIPtiRJklQhA7YkSZJUIQO2JEmSVCEDtiRJklQhA7YkSZJUIQO2JEmSVKH/B6+r+JqBvZIN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CA"/>
          </a:p>
        </p:txBody>
      </p:sp>
      <p:sp>
        <p:nvSpPr>
          <p:cNvPr id="22530" name="AutoShape 2" descr="data:image/png;base64,iVBORw0KGgoAAAANSUhEUgAAAmgAAAFZCAYAAAAsIdPcAAAAOXRFWHRTb2Z0d2FyZQBNYXRwbG90bGliIHZlcnNpb24zLjMuMCwgaHR0cHM6Ly9tYXRwbG90bGliLm9yZy86wFpkAAAACXBIWXMAAAsTAAALEwEAmpwYAABO50lEQVR4nO3dd5gUVdbH8e8wQ5AsOqKY43F1d00YMOKKOa7Ku2bFgLroKmsWzDnnzCrGNa45Y8C05pyOkTWCiIKgiAzM+8e5A81ImIHuqerh93keH7ura7pvNd1dp+4999yK2tpaRERERCQ/WmTdABERERGZlgI0ERERkZxRgCYiIiKSMwrQRERERHJGAZqIiIhIzihAExEREcmZqqwbICJzxszWAs4A5iMuur4EDnf395rgtQcBt7r7EDO7BrjS3V9rxN+3AQYAWwEVQCVwE3C2uze4BpCZdQfudPclGtn+orx+I15vS2BNdz++EX+zEPFvuoC7/5C2nQEcDSzv7p62HQms5u5/M7Na4F1gUr2n287dh6X9WwJfAG+6++Zp29HATmnfZYCRwJh0fwfgOOBddz+3XhtrgWp3/35Wr13v8VqgLfATcKC7v9rQ90WkuVOAJlLGzKw18ACwibu/nrbtBjxsZku6e/2TZFG5+74FdzcGrmro35pZBXAP8BHQw91/NbP5gAeB9kQwUDIZvf7qQJfG/IG7f2tm7wDrE+2FCCjvB7YBzknb/gLcUvCnG7r79zN56u2BN4HuZvYHd//A3c8EzgQws6eBS939zro/MLOGNntWrz3N42Z2OHAJ0KOhLyDS3ClAEylvbYHOREBR52aiR6ISmGRmWwMDgVbAL8DhwMvAMKJX4zUAM7sNeNrdrzCzAUSPSYu039/d/Zt00v4BWB64Iu1zKbAK0A242cz6EsHDou4+JgVCDvR297cK2rk+8Adgy7pA0t1HmdnuwBKpTYuk11mC6OG63t3PSY8dCPQnenjeKXxTZtT+eu/dbL++mS1B9CS1T/tNuW9mewF/BSYDy6b3fE+gI3AAUGlmY9x9AA33MNATuCe9VmvgIuBE4BwzawWsDezRiOc8ELgV+BQ4JLWtyZlZFbAY8bkSkUQBmkgZc/cf09DWI2Y2HHgeeIoYdvzNzJYFTgd6puBjRWAIMXx1LdAHeM3M5gV6AX3NbA/gT8Aa7l6TAq5BwBbpZX909xUAzGyH1I4BZrYrsKu7v2pmTwK7ApcDGwKj6gVnAN2Bl+r38rn7x8DH6e7NwL3ufr6ZdQKeMbMvgQ+J4GQldx9uZlfW/X0D2l+M139xev8eBTYA/ujuX5nZJcDR7r5nauf8jQzOIAK0S9LtrYle02eAFc1sfmAF4H13/67gb54ys8Jj+9zd/wpgZisQvVU7AK8BQ81sgLuPakBb+qde2pmZ4WsXPF4LzA/8mo6nTwNeW2SuoQBNpMyl4OEaIihYHzgKOMrM1iCGHRcCnigYnprM1ADtFTP7J7AzcF/q8doKWAN4Nf1NJdFTV+fZBjTrMuBsIkDbn+iFqm8yM5moZGbtgHWATdJxjjGzwcDmwMLAY+4+PO1+NbBZuj2r9hfj9WcVoL3m7l+l268Tw4lz4r/AYmbWhQjQznT3iSkQ3ojoCXyw3t/MbJjxQOCBFJCNMrPPgb5ELuOsXDCDHLSGvvaUx81sVeAh4Kl6waXIXE+zOEXKmJmtY2ZHuPtYd3/A3Y8EViSSrzcmgpMn3H3luv+AtYjhuP8RwcNWRO/FoPS0lcBZBft3JwKVOuMa0LQhQFsz24gIGm+fzj4vAqubWWW9Y1rdzG4kfp8q6v1NC6Blul34WE3B7Vm1vxivX1vvsVb19htfcLv+vr9jZtuY2Zvpv4fqP+7uNcATRHC4MlOD5AeBdYn8s/oB2oxeqx2wO7CumQ0zs2FEEH9QmjjQZFLeZH9gcBq6FZFEAZpIeRsJDDSzdQu2LQR0IvKyngA2MbPlAcxsC+BtYJ607zVEj1s7d38+bXsU2NfMOqb7JwM3NqAtNaTgKc2AvJwI+m5x91/r7+zu/yWGKs9Psykxs67EUN7n7j6WCKL6pcc6ETlWjwOPpeNaJD3dXgVP3aD2z+HrjwZapaFCiB7IhpjyHtVry30FQXT9odg6DwNHEnmCE9O2h4getEWBNxrYhl2BUUA3d18izXxdishj7N3A5ygad/83kRN5QVO/tkieKUATKWPu/hGwHXC6mX1mZu8TvVV9PLxPDF3damZvAacA27h7XS/YfUQC/KCCpx1E5AS9aGbvAX9m2gBoRv4D3GRmm6T71xOBw8xmdu5A9C69ltr3BHAXcEJ6fFdgozSL8eX0GoPd/R0iWHnCzF4F2sxm+2f39cek13/YzF5h2h6zmXkS2DTlpTXWw+lYHqjb4O4jiB7NJ6dTFuSpgl65uv+2IIY3zy/MvXP30cDFRG9WMczotWfkIGALM9u0SK8vUvYqamuLXupHRAQz2wnYs67GloiINJwmCYhI0aVyHNXAthk3RUSkLKkHTURERCRnlIMmIiIikjMK0ERERERyRgGaiIiISM40q0kCI0eOVUKdiIiIlIXq6g4zLGKtHjQRERGRnFGAJiIiIpIzCtBEREREckYBmoiIiEjOKEATERERyRkFaCIiIiI5owBNREREJGcUoImIiIjkTLMqVCsiIiKlceONg3n11Zdp0aKCiooK+vbtx1133cZHH31Ihw4dp+y32WZbMHz4cAD23feAKduHDn2KoUOfpHv3NRg06Eq6dVt4ymNLL70M/fsfyUEH9WXChF9p3boNtbW1jB37Ewce+A969FiHf/3rKuabbz7atJmHBx64l99++41hwz5nueUMgC233IZbb72JQYNupGXLlgBccsn5VFW15MADD+azzz7liisu5tdff2X8+PH06LEOe+/dl4qKCn788Ucuu+xChg//lsmTJ7PAAl05+OD+zDff/Dz00P1T2ltbW0tFRQV9+uzHaqutzuuvv8rxxx/DEkssOeVYOneel1NPPWuO328FaCIiIjJTn3/+Gc8//wxXXPEvKioq+Phj59RTT2S55YwDD/wHa6219jT7Dx8+nEMOOYB99tmfiooolv/gg/exyy678803X7Pxxptx4IEHT/e1Bg48mcUXXwKAL74YxoABR9KjxzpTHt9ssy3ZbLMt+fbbbzjhhGO59NKrpzz25puvM3jwIPbb70Deeect3n77Ta644lrGjh3LiScey2mnncOiiy7GpEmTOO64o7n33rvYdtsdGDDgCHbeeTfWW68nAK+88hJHHtmfq68eDDBNe3/4YRT9+u035XVXW607J510xhy/x/UpQJNMdOg0D21aFe/j9+tvNYwdM75ozyciIlPNO28XRowYzoMP3suaa67Nsssa11xzPeecc/p0919wwQVZZJHFeOutN1h55VUZNep7hg//hpVXXpVvvvm6wa87fPjwaXrnZuWQQw5j7713Y/31N+TCC8/l+ONPoaqqiueeG8qqq67OoosuBkBlZSUDB55Ey5Ytcf+A9u3bTwnOAFZffU3uv/8e3nrrjd+9Rpcu89Gz50a88MJzLLzwIg1uW2MpQJNMtGlVRe/rhhTt+e7o04uxRXs2EREp1LlzZ84883zuuus2rr32Gtq0aUPfvn8H4IorLuammwZP2bd//yNZeull2Gab7Xj00YdYeeVVeeSRB9lyy22m7PP444/w3nvvTLm/1VbbstlmWwJw6qnHU1lZxYgRw1lxxT9x7LEnNLidbdu246ijBnLIIQdwwAEHTemJ+/77kdMMqca+bQH4+uuv6dbt94FWt24LM3z4t9N9nXnn7cLo0aNZeOFFeO21VznooL5THlt77XXZZZc9GtzmGVGAJiIiIjP11Vdf0q5duynB0ocfvs/hhx/Ciiv+cbpDnADrrLM+V111GRMm/MqQIY9y4YWXT3msIUOc99xzF0OGPErXrgs2qq2rrLIa7dt3YPPNt56yrWvXhfjoow+n2e+bb77mu+9GUF1dzfDh30znmL9g9dXXZMSI4b97bMSIb1luueWB0g1xahaniIiIzNSnn37MueeewYQJEwBYdNHFaN++PS1aVM7wb6qqqlhvvZ4MHvwvllhiKTp16tyo19xuux3o2rUrV199+ax3noV11lmXl156ga+//gqAmpoaLrnkAj777FP+9KeVGDVqFM8998yU/V988QW++uorVl551d891/fff8+zzw6dJi+uFNSDJiIiIjO1wQZ/Ydiwz+nbdy/atp2HyZNr+fvfD+HZZ5/+3RDnKqusxj777A/A1ltvx2679eaCCy6b5vnqD3G2b9+eM888/3eve8ghh7PnnjuzySabz1H727Vrz4ABJ3HWWacyefJkfvnlF9ZZZz3++tcdqaio4OyzL+Cii87jxhuvA2CBBbpyzjkXUllZOU17Kysrqa2t5dhjT6Bjx04AvxviBDjvvItp3brNHLW5ora2do6eIE9GjhzbfA6mmauu7lD0HLSRI5WFJiIi5aO6ukPFjB7TEKeIiIhIzihAExEREckZBWgiIiIiOaMATURERCRnFKCJiIiI5ExJymyY2V7AXuluG2BloCdwEVADPObuJ5lZC+ByYCVgArCvu39iZms1dN9StF9EREQkSyUJ0Nx9MDAYwMwuA64FrgR2AD4DHjSzVYElgDbu3iMFZecB2zZyXxERESlDWa3L/N5773LFFRdPs9B63pS0UK2ZdQdWBI4B+rv7p2n7o8BGwELAIwDu/qKZdTezjkDrhuxbyraLiIhIaWWxLvPNN1/Po48+RJs28xTtdUuh1CsJHAucBHQEfirYPhZYKm0fU7B9UmP2NbMqd6+p29C+fWuqqma87IQ0b507t826CSIikrFZnQuWW25pttrqEo455uhcnzdKFqCZWWdgeXd/KvWKdSh4uAMwGmhbb3sLIjhr0L6FwRnAuHETitR6KbXq6g6z3qmRRo/+pejPKSIipZPFuWD11dfl22+/oaZmcubnjZkdfylnca4PDAFw95+A38xsaTOrADYFngWeB7YASHll7zRm3xK2XURERCQzpRziNCLJv84BwM1AJTEz8yUzewXY2MxeACqAPrOxr4iIiEizUrIAzd3PqXf/RWCtetsmE8FY/b9t8L4iIiIizU2pJwmIiIiITNevv9VwR59eRX2+hlhooW5cffXgor1uKShAExERkUyMHTN+lmUx5lZa6klEREQkZxSgiYiIiOSMAjQRERGRnFGAJiIiIpIzCtBEREREckazOEVERCQTneedh5ZVxQtFJtbUMPrH8TN8vKamhjPOOIlvv/2WiRN/Y88992HddTco2usXkwI0ERERyUTLqioe//Spoj3fxktvONPHH330ITp27Mxxx53CmDGj6dNnVwVoIiIiIlnacMNebLjhRlPuV1bmNwzKb8tEREREiqht27YA/PLLzwwceBT77Xdgxi2aMU0SEBERkbnGiBHDOfjgA9h00y3YZJPNsm7ODKkHTUREROYKP/wwin/+8yD69z+S7t3XyLo5M6UATUREROYKN9xwHWPHjmXw4EEMHjwIgPPOu5jWrdtk3LLfq6itrc26DUUzcuTY5nMwzVx1dQd6XzekaM93R59ejBypJXdFRMpJU5fZyJvq6g4VM3pMPWgiIiKSiXIKppqaJgmIiIiI5IwCNBEREZGcUYAmIiIikjMly0Ezs2OAbYBWwOXAUGAwUAu8C/Rz98lmdgKwJVADHOruL5vZMg3dt1TtFxEREclKSXrQzKwnsDawDrABsChwPjDQ3dcDKoBtzWzV9PiawE7AZekpGrOviIiISLNSqiHOTYF3gLuB+4EHgNWIXjSAh4FewLrAY+5e6+5fAFVmVt3IfUVERESalVINcc4PLA5sBSwJ3Ae0cPe6OmVjgU5AR2BUwd/Vba9oxL4jS3QMIiIiIpkoVYA2CvjQ3X8D3Mx+JYY563QARgM/pdv1t09uxL5TtG/fmqqqymK0X8pQ585ts26CiIhIUZQqQHsOOMTMzgcWAtoBT5hZT3d/GtgceAr4BDjbzM4FFiF62b43szcaum/hi44bN6FEhyPFVl3dYdY7NdLo0b8U/TlFRERKZWbnwpIEaO7+gJmtD7xM5Ln1Az4HrjGzVsAHwJ3uPsnMngX+W7AfwGGN2FdERESkWdFanJIJrcUpIiJzu5mtxalCtSIiIiI5owBNREREJGcUoImIiIjkjAI0ERERkZxRgCYiIiKSMwrQRERERHJGAZqIiIhIzihAExEREckZBWgiIiIiOaMATURERCRnFKCJiIiI5IwCNBEREZGcUYAmIiIikjMK0ERERERyRgGaiIiISM4oQBMRERHJGQVoIiIiIjmjAE1EREQkZxSgiYiIiOSMAjQRERGRnKkq1ROb2RvAmHT3c+Aq4CKgBnjM3U8ysxbA5cBKwARgX3f/xMzWaui+pWq/iIiISFZKEqCZWRsAd+9ZsO1NYAfgM+BBM1sVWAJo4+49UlB2HrAtcGUj9hURERFpVkrVg7YS0NbMHkuvcSLQ2t0/BTCzR4GNgIWARwDc/UUz625mHRu6b4naLiIiIpKpUgVovwDnAoOAZYGHgdEFj48FlgI6MnUYFGBS2vZTQ/Y1syp3r6nb0L59a6qqKot3FFJWOndum3UTREREiqJUAdpHwCfuXgt8ZGZjgC4Fj3cgAra26XadFkRw1qEh+xYGZwDjxk0oUvOl1KqrO8x6p0YaPfqXoj+niIhIqczsXFiqWZx7EzlimFk3Irj62cyWNrMKYFPgWeB5YIu031rAO+7+E/BbQ/YtUdtFREREMlWqHrR/AYPN7DmglgjYJgM3A5XEzMyXzOwVYGMzewGoAPqkvz+gEfuKiIiINCsVtbW1WbehaEaOHNt8DqaZq67uQO/rhhTt+e7o04uRI8cW7flERERKrbq6Q8WMHlOhWhEREZGcUYAmIiIikjMK0ERERERyRgGaiIiISM4oQBMRERHJGQVoIiIiIjmjAE1EREQkZxSgiYiIiOSMAjQRERGRnFGAJiIiIpIzCtBEREREckYBmoiIiEjONChAM7OB9e6fUZrmiIiIiEjVzB40s32AfYE/mNkWaXMl0BI4psRtExEREZkrzTRAA24CngCOBU5L2yYD35WyUSIiIiJzs5kOcbr7BHcfBhwAdAUWB5YE1ix900RERETmTrPqQatzJ7AA8GW6Xws8U5IWiYiIiMzlGhqgLejua5e0JSIiIiICNLzMxodm1q2kLRERERERoOE9aOsBX5jZyHS/1t1nGrCZ2QLAa8DGQA0wmBgafRfo5+6TzewEYMv0+KHu/rKZLdPQfRt+mCIiIiLlo0EBmrsv25gnNbOWwFXA+LTpfGCguz9tZlcC25rZ/4ANiAkHiwJ3Aas3cl8RERGRZqdBAZqZXUf0aE3h7nvP5E/OBa5kaq201YCh6fbDwCaAA4+5ey3RO1dlZtWN2dfd63r0RERERJqNhuag3QrcBtwOfAL8MqMdzWwvYKS7P1qwuSIFVwBjgU5AR2BMwT512xuzr4iIiEiz09AhzsJg6xEze2wmu+8N1JpZL2Bl4AaiREedDsBo4Kd0u/72yY3Ydxrt27emqqpyZocizVjnzm2zboKIiEhRNHSIc5OCuwsRRWuny93XL/i7p4kit+eYWU93fxrYHHiK6Ik728zOBRYBWrj792b2RkP3rf/a48ZNaMjhSA5UV3eY9U6NNHr0DDt2RUREcmdm58KGzuLcueD2r0QvWWMcBlxjZq2AD4A73X2SmT0L/JcYau03G/uKiIiINDsVtbW1s94LMLM/AisAH7n7m6Vs1OwaOXJsww5GMldd3YHe1w0p2vPd0acXI0eOLdrziYiIlFp1dYeKGT3WoEkCZnYwcA2wNnC1mR1epLaJiIiISD0NncW5C7Ceux8KrAP8rWQtEhEREZnLNTRAq3D3GgB3nwhMLF2TREREROZuDZ0k8JyZ3Qk8C6wLPF+6JomIiIjM3WbZg2ZmfYkVAa4jisMOdfcjSt0wERERkbnVTAM0MzuRWGqppbs/SBSd/YuZHdcEbRMRERGZK82qB21zoLe7/wLg7sOICQLblLhdIiIiInOtWeWgjStYFxOISQJmpoJTkiuTJk8q6uoEE2tqGP3j+KI9n4iISGPMKkAbb2ZLuftndRvMbClABWElVypbVPL4p08V7fk2XnrDoj2XiIhIY80qQDsKuMfMngA+AxYDNgX2LHXDREREROZWM81Bc/f3gPWAN4B2wOvAOu7+RhO0TURERGSuNMs6aO4+hpi9KSIiIiJNoKErCYiIiIhIE1GAJiIiIpIzCtBEREREckYBmoiIiEjOKEATERERyRkFaCIiIiI5owBNREREJGcUoImIiIjkzCwL1c4OM6sErgEMmAT0ASqAwcQ6nu8C/dx9spmdAGwJ1ACHuvvLZrZMQ/ctRftFREREslSqHrStAdx9HeB44Pz030B3X48I1rY1s1WBDYA1gZ2Ay9LfN2ZfERERkWalJAGau98D9E13FwdGAKsBQ9O2h4FewLrAY+5e6+5fAFVmVt3IfUVERESalZIMcQK4e42ZXQ/8FdgR2Mrda9PDY4FOQEdgVMGf1W2vaMS+I+s2tG/fmqqqyhIcjcyNOndum3UTRERkLlWyAA3A3fc0s6OAl4B5Ch7qAIwGfkq362+f3Ih9pxg3bkJR2i2lV13dYdY7ZWz06F+yboKIiDRjMzsXlmSI08x2N7Nj0t1fiIDrVTPrmbZtDjwLPA9samYtzGwxoIW7fw+80Yh9RURERJqVUvWg/Qe4zsyeAVoChwIfANeYWat0+053n2RmzwL/JYLFfunvD2vEviIiIiLNSkVtbe2s9yoTI0eObT4H08xVV3eg93VDivZ8d/TpxeOfPlW059t46Q0ZOXJs0Z5PRESkvurqDhUzekyFakVERERyRgGaiIiISM4oQBMRERHJGQVoIiIiIjmjAE1EREQkZxSgiYiIiOSMAjQRERGRnFGAJiIiIpIzCtBEREREckYBmoiIiEjOKEATERERyRkFaCIiIiI5owBNREREJGcUoImIiIjkjAI0ERERkZxRgCYiIiKSMwrQRERERHKmKusGSMN16DQPbVoV75/s199qGDtmfNGeT0RERIpDAVoZadOqit7XDSna893Rpxdji/ZsIiIiUixFD9DMrCVwLbAE0Bo4FXgfGAzUAu8C/dx9spmdAGwJ1ACHuvvLZrZMQ/ctdttFRERE8qAUOWi7AaPcfT1gc+BS4HxgYNpWAWxrZqsCGwBrAjsBl6W/b8y+IiIiIs1OKQK0O4DjCu7XAKsBQ9P9h4FewLrAY+5e6+5fAFVmVt3IfUVERESanaIHaO4+zt3HmlkH4E5gIFDh7rVpl7FAJ6AjMKbgT+u2N2ZfERERkWanJJMEzGxR4G7gcne/xczOLni4AzAa+Cndrr99ciP2nUb79q2pqqqc4/bPTTp3bpt1E3JL742IiGSlFJMEugKPAQe5+xNp8xtm1tPdnyby0p4CPgHONrNzgUWAFu7+vZk1eN/6rz1u3IRiH06uVFd3mPVOjTR69C9Ff86GKMWxFFtW742IiMwdZnYuLEUP2rHAvMBxZlaXi3YIcLGZtQI+AO5090lm9izwX2KotV/a9zDgmgbuO0vFrh0Gqh8mIiIipVX0AM3dDyECsvo2mM6+JwIn1tv2UUP3bYhi1w4D1Q8TERGR0tJSTyIiIiI5owBNREREJGcUoImIiIjkjAI0ERERkZxRgCYiIiKSMwrQRERERHJGAZqIiIhIzihAExEREckZBWgiIiIiOaMATURERCRnFKCJiIiI5EwpFksXmat06DQPbVoV76v06281jB0zvmjPJyIi5UcBmsgcatOqit7XDSna893Rpxdji/ZsIiJSjjTEKSIiIpIzCtBEREREckYBmoiIiEjOKEATERERyRkFaCIiIiI5owBNREREJGcUoImIiIjkTMnqoJnZmsBZ7t7TzJYBBgO1wLtAP3efbGYnAFsCNcCh7v5yY/YtVdvnFpMmT6K6ukNRn3NiTQ2jf1SRVRERkTlRkgDNzI4Edgd+TpvOBwa6+9NmdiWwrZn9D9gAWBNYFLgLWL2R+8ocqGxRyeOfPlXU59x46Q2L+nwiIiJzo1INcX4KbF9wfzVgaLr9MNALWBd4zN1r3f0LoMrMqhu5r4iIiEizU5IeNHe/y8yWKNhU4e616fZYoBPQERhVsE/d9sbsO7Lwddu3b01VVWWxDmOmOndu2ySvU46ay3uT5XE0l/dQRERmT1OtxTm54HYHYDTwU7pdf3tj9p3GuHETfvfCxc6xqjN69C8led6ZKdWxFFtD3ptyOJaG/huX4liy+HyJiEjTmtn5o6lmcb5hZj3T7c2BZ4HngU3NrIWZLQa0cPfvG7mviIiISLPTVD1ohwHXmFkr4APgTnefZGbPAv8lAsV+s7GviIiISLNTsgDN3YcBa6XbHxGzMOvvcyJwYr1tDd43K8UuT6HSFCIiIlKoqXrQmpVil6dQaQoREREppJUERERERHJGAZqIiIhIzihAExEREckZBWgiIiIiOaMATURERCRnFKCJiIiI5IwCNBEREZGcUYAmIiIikjMK0ERERERyRgGaiIiISM4oQBMRERHJGQVoIiIiIjmjAE1EREQkZxSgiYiIiOSMAjQRERGRnFGAJiIiIpIzCtBEREREckYBmoiIiEjOVGXdgMYwsxbA5cBKwARgX3f/JNtWiYiIiBRXWQVowHZAG3fvYWZrAecB22bbJJHimjR5EtXVHYr2fBNrahj94/iiPZ+IiJReuQVo6wKPALj7i2bWPeP2iBRdZYtKHv/0qaI938ZLb9ig/Tp0moc2rYr7k/DrbzWMHdP0wWGxjyWr4xCRuVe5BWgdgTEF9yeZWZW712TVIJHmok2rKnpfN6Soz3nrnhtm0htY7GMp9nFAw4+l2MHmpMmTqGxRWbTny+o4QIGzNG8VtbW1WbehwczsfOBFd7893f/K3RfJuFkiIiIiRVVuszifB7YASDlo72TbHBEREZHiK7chzruBjc3sBaAC6JNxe0RERESKrqyGOEVERKTxzKzC3XXCLyPlNsQp0iBmVlFwW59zESmJer81FTPbNwtmtpqZLd1cgjMz629mC2fdjoaY08+DTlwlYmZLZd2GOVHOQY2ZtXD3WjObz8zmc/fJWbepFPJ+Yqiv7jNlZu2ybkuxmVnlzO7PLaZ33OXw2ZxdZlZZGPjkNAiaBNxsZoPNbKly/vcwsyWAauBoM6vOuDmzVPd5MLN9zWyhxr73ZXsSzjMz6wjsaWbHmNk/s25PY6UfnclmVmFmu5fL1Uqd1PYFgEuBtbNuTykUBKHtzKxjTk8MU6ThlclmNj9wt5n9oZwvAgql78uk9H05Lf3bTGoux9dQBe9DCzP7p5n1NrPuef9szq5U4qnueC81s2vNLDdVBeo+f+7+JvA5sCEwf/rdKMvPprsPA+4DFgEGmFnXbFs0fWbWsuD24sD6QMv03jc4SFMOWpHVjfObWU/gLmCou2+fcbMaLJ1cJqcv8DnA6sDDwA3u/nW2rWuY9OV4APjR3XfKuj3FVnAi7AYMAjoDJ7j749m2bObShcsNwNvufnzW7SmGgu97C+AMYD/gS2CV9D2qdPdJ2bay6aT34RbgfWI5vi2A/d39w0wbViLpZHsRMAqYH1gWONDdP8+0YUlq37XAi8D3wD+Bg9z9jUwbNptSQHYN8flqS0x0PMndR2TasAJm1tLdJ5pZK3f/LW3bH9gI2MPdf23oc5VlFJ1Xdd3dZtYWGAbsC8xjZvukx3PftVwwHPgAURR4EPFF2MvMFsysYbNQN7RiZq3dfSJwHNDdzLZL23P/3jdUCs6qgdOAq4BLgJPMrGFLBjShwiEvd/8JGAEsaWYLZdeq4inoHboBGOPuXYDXgVcKetKa9XBnvePbBPiCWIZvbeLi7s+FPQrlzsy2K1jFpj+wgbuf5O4HA68Cg7JMcUnBQJ1BwGh3v8rd7wKuAG4ys4fSBV652Rd4192PBs4FxgKnp575zJnZ7sBnZjYPcIiZPWFmhwAvAy8QQXyDU4gUoBVJwY/xIsDNwBrufjdwDLC7mV1HXGHnUr18pgWAse5+srvfQNSfWxvYw8zmy6qNM1Lw3i8M3G5m/yKurHYCzjaz3s1hmKXu3yid7LYGNnX3e93938Rw7mVmtkGWbSxU+J0wswFm9g/gROA3YniibIO06fzATiC+J7h7H+K39cm696Cp29dUUg/iJDOrNLMuxEXdQsCtwL+IAG17YJ4Mm1k0ZtYK+MzdXzWzvwD3A7+Z2ZkA7j4QeA3okmEzxxf8ntcAXc2sOv1b3QT8HTjd3b/JrokNU3DhXfd9+x9xTLj7F0SA1hrIxUWQu99IDMH+h7hIOYz4LbgO2BM4IO3XoLxoDXEWkZnNSwRnVwM/ET9Uw4mCunsA97u7Z9fC6Sschkm9f+OB54DH3f1EM1sJOB/4ETjH3V/KrrXTl7q+BxEnhtbEF6Fvun0VsY7rz+UcqKUfqTbAjcBJwD+I4c2/pZNkb+CVlKeRC+nK9l7i4qQvMRR0LHAW8Xn6Z7kFMAVpABXACu7+npkNJL7zTwK1RM/K0sTKJ8dk2NySSZ+3YUSv0anAN8R37d9EIvfJRE/2+e5+f0bNLBorWFbQzNYG9icC0JeA04Fv3T2znON0gfotERD8HdjR3dc3s0vSLie7+8is2tdYBakcCxO/5yOIc+vTwFPE921DYgj9f5k1lGlLmJjZKcAuwDhgTXf/1cxWB1YkhvyPbOhvtHrQ5lC9K+lFgGWIH+hTgInEF/dn4LycBmdTEprN7F6iC/xw4P+AzczsWmL4Zn/gK2CV7Fo7rXrDlqsAQ4kfy+7p9r3Ev8Wa7j6uXIOzws+Yu/8C/BfYkQh0vgEeSP+Od+QhOLNIlq/7t9kQeIb4QW1NJCuv7e57AGeUYXBWVRCc3QHcYmZHAm8DixMnxuuAM4lezXGZNbaEUk9SL2AHwIiT53B3r3H33sR7swTxb3x/uacYpGChJn22ewCfAA8CqxGjCwOBpS00+bFaLIN4HhHAnOfuFwMfmdntaeh1HuDUchpqLkjluJroNDiUGJHqBXxExC/9sw7OYJrZmoOAie6+NPGb95yZtXX3V9x9MPA1saZ4g5TbSgK5UnAlPR8xtjwCOARYmEjG/BUYCeSyQGC9noDTiZPM7cDxRJvXMjMDViKOrzuR75S5gqurNinp8gMiID6NuGpfhjhh/ujuEzJsajHUpuGj283sIiKfYXngF+BIIhhYiPjyZ6rgM9WG+Py/DexK9LJsBiwK9DOzh919eIZNbTQzW9zd/5e+L+cBjwAHE5NpfiAuZD4hkoHXJfJl9p/B05WtFKT+ZjFDfSCxosuCwFFmtgaRs/qUu/+n7m/y+PvXUAXDuC2I3sHFgGeJILSWmKFXCezk7k2+cruZnUYMqe4FLAnsa2YPuPtWZnaDmd3n7tuY2YopPzfXzGxb4gL7V2Kk4H/ufrqZnUe87wu5+wFZtrFOYc9ZMoYYhsXdDzWzl4D7zWxj4rdvSRpx0aYhztlkU2dvdSOG1b4gejMuJ65W+hFXV33dPXdrhprZQcAL7v56SirdFjjO3V+zqDVzOXFyPZYYrvkTMVTxdlZtrlM31JDy/U4jAuO3gVeIk8XPwHZAb3f/LLOGzqG6YKfg/tNEzkVLIiC72d3Pzqh500hBy5ru/mLKLbue6On7lhiGXZn4N9qKGJLI3XdiZizW/l3G3W8ysz8BbwFbuftDZrYc8Tl8m7iAWZ4Y4rjS3d/PrNElUHBhVAV0AiYDRwF/Bt4g8m82BR5z9xeza2nxpYujt4F7gCeINJDbiIDt1SxGSMzs38CvKe+xcPv5wCfufrmZPQwc41FuI9fSuWdB4rd8LaJ39kBgoLs/apF8/xDx/Rqel8A/nUM/IQLlPxC/D58AA4BB7v5k2q+zu49u6PMqQJsDZtYeuBO4kPih6k/0FDxKBGuT8tD9Oj1mtqS7f55OPBVEIu8Y4A53dzNbEuiSArZKoHUaXsuFlO/3ANHbtwawMdEL+Eeit+/f7v5edi0sjtQ7exCRX7c68W/1JXA2cSW2u7uPya6FIeXkXEnkHW0JvEcEkwsD3xHDnCsBz5db0JyCz7o6bkcSCcCrEMHYVilhfGmgvbu/Vfc3eTl5FItNW1LkduJCYSTRk7gGMfnjBnf/KMNmFo2ZHU3k2I109yfM7DjgcWBnYvhqANGjc467f5tB+7oSuZwruPsaaVtrd59gZn8jJqod1tTtmlMW5Xh2BeYjcjoXIXK37spLLmO9vO1OxGdhNNFR05G4IF0cuMDdH7HZLLejAK2RCns1UoC2F5G0eDiR/7Qd8aU+KI/dyfUSXY1YgH4gkV+2NfEje6e7f5D2maYXJ0vpKuXP7t7PppaZOI7orbmFSKC/2d1/zrCZc6xgmLAVEfjfRAQ4vYB5iVyMz4BW7j4qs4YmZra6u79iZpsTOSKfunuf9MO1LXElfLfnvE7bzKQgbV9i2GVz4AhgVWJS0MZ5nDhTKmZ2GfCdu59kZocSPYZnE8O5NzSTC6NziYu9IcTJ9u/ExIcticr8lxPfyaPc/YUM2rcS8TvQl8h33ojI7ZyYHt8Q6E3MIvytHHI903esBZG20YFIWfmZOK8uBmxApBD9koeLn9TeVdIo1ALE70MHYEgK6Od39+/n5DU0SaARbGqF/QXN7AhiTPlzIro/hcgN+hk4JafBWV2iawsz25IoDbAl0UPTjZiR1D5tBxo+HbiUUmLu5kSPUa2ZnUTMAFwE+JBo//vEVVf7zBpaBAXBWTciMDsWeJfomb2NOOYjiB/dzIOzpJ2ZXUF8hi4FljWzrVLP3v3EUFDmQ+ONlYbx6swH7EZcJQ8h8s7eJGZnl/VnblasoM5Z6j1rRwxB4e4XEv/u87n7Uc0kODuNOJ7NiAkf3wEt3P1T4rvYj/i9OSuL4Awg9dQ+R8zMPJoo7fFsav9yRO7Wf9x9fN6Ds4JJFW1SW0cQ59JriIBnQ+KCtL+7ZzoT36adFLgBMQlgI3f/jqjLtioxua7jnAZnoB60RrOY8nsrKaHe3Yea2U3ElPoORKLou1m2cWbSl+Ee4ipwJeJk/wZxTOcQpTUyHzKrk74QdxPB2W/AYGIG43dEQHkCMeS3KrBvnt/7hkrDt48Qs5e+I/J7Ktz9VIsZZJ95xpWz0+doT+Iqd30iUHmKmNW3LpGXdKm731POw33p8/cXdx9iZrsQFwbPED0X6wC7piGlsj3GmSkY1qwAegAfE3mECxF5WCOINI+9msl370JgO3dfIt3fh+ipuoqoc1dLDOt2dffXM2jfPsAm7v63dP8QYujvK4sZhJsRuU8n1+U9lYOUW3YPsfrOW0Ta0B5EJ1Jv4HJ3/yGr9sE0+ZcVRJ7Zl8Rv8/VE79kIYsLWCcXK91OA1gA27WzHnYGl3f2UdIW9PlE4rxXwkUfxvFwxsz8CH6QP1wlAW3c/ysxWJoYGTyCqn8+ft6EaM7sZ+NijHltdfsX6RA2w14n6bN2IGme5We5jTpjZqsChHqUoMLNNgB3cPRczAm3qbLbviBp/2xMzwq8mcrNOIHqbtiJy5MpqyLlefsnWRLmWE4hhlnbEcNcvwIJ5/L4XS73fvXuJIb7HiV7ESUQg3gm42N0fyKyhRWRmKxLlMw4j8j37E/mUPxPlNKqBjTyDpZzS964z0VMzyt2PMLPdiPPRSWmfK4BH3f2epm7f7CoIfG4kJgWcTFRBeC0d45Qlk7JW0GEwilg14wDiIvU4Yibv6cXMk9MQ5ywU/Eh1JYbSlgBWAEi5XFsA3d19SB5/rM1sNWDF9AVYnRiqWdrMFk5R/l5Ez9m4HAZnrYgfohPTprqrie+IIZYlgcPdPfMepTlhBctUpU3DgBXSjy9E0mk3M+to+agndS3wobsf7O5XEys2fAH0JNp+LzGbaf9yC85gSv2lCjPrkn5szyeO6zuih/BQYgJQ7r7vxVIvONuCCMx6EiemeYj3Y1dg72YUnFWmIdotiPU1L3T3ddy9r7v3J4a0Vs4qOHP3yakX6XtgPTM702NlgPZm1hfA3Q+s67Vu6jY2Rl37LAqjX26xdNZlxIXPBGIoeROLGmKZBmc27YonlxIdBnsTF6CXE9+JrYFtiz2JQQHaLPjUOmf3Er1QpwOLm9mNZnYAMbPuvkwbORPu/pq735a6wpckZqC9BfSxmMn5MpF4n8cApwPwFzNbN92vy+trR7zvV6f/ypZNLRTcDXg4DbFsSVy5H2yxbNUAovr0TzkZRhvj7icAWNShG01MNOlOrJxxO3Cfl1HVcpg214oIxJ42s62IXqJl3H0AcZz35z2vZ04U5NpWEJMgjiQWAW9D5EHWECMHrd39q+xaWlzpe1jlURrlL8Bki7UV60zwWE82i7ZNThcNdxEV9A8BFjCzU4kZ3uMtJq3V7Z+H34npsqlrVncgOjyeJIY0FyKCz/nd/R/E5JtMKwdY1GS73cxWSJs+I9bUJHVwXAIs6e4/pjy0olKANgP1kgGXBJYiPkwQXftvE13g+7v7J03bulmz3y/Q/DWRn9AeeJGYIr+vRUHRXFY7T0nwVxNXi0sX/OgsSsxu/LAUX4qmlH54OxPlQu4n8rjWJ6Zob0JcoW3laVZtltIJohMRNNctzD7BzFp6rOv3X+BZd7/Oy6zUQmF+iZntTFzEXE1cDFQCB5rZju5+jru/lmljSyy9Dy2JwOxdIp2ggsgFmkgEBJe4+9jsWlkc9X7nASalz/NHRD23Cy3WkM0k6KnXvo5E79KVabRjILAesb7tUHfP5e94IZta9HdRIr1mG6KDY0/ie9YN2DOdvzK/wHP3e4mLlNPN7A/E539TM1vDzHoR9dhKtqapctCmo6B7v5r4wEwmrh7PB/7lsWRDbqUfmInpQ34ZMaz5T2A54gN1P1Eu4GOPmUm5ZVGMdn+iOvkbxIliDyJHq2xnjBUEBK2AC4gf3/2JiRB/Sbfv9FgIPVfMbF9gAeC2us+PmW1HzG7bpdx6zuqkk+EDxImhJbE6xUPED/BpRK7Vm5k1sMTMbAviInQwUbbhCKJsxqCU97kbkXN4RUrvKGv1kr7/Tcx6vD3dr0q/oSsCC7j7Uxm0r7Ck08Lu/nWaCPAIMaLzJyLt5so0ElIWzKwdEfRcQ3zXtiBK89yYvoOLevZra15IpGks6+49Uu62EbNjdyGG+VcGznb3IaVqhwK0GUhDTjcCjxFFUK8nfrCvI8po3J5h82aoXoLzYCJXa15ilkkPIom7NzFkVhYn0jTE3IOoMTeSOGlk3qM0u1JexS/pM7YY0BX4G3EleT8RpK0PvO8ZFMCcldTuA4mhPyfauytwYJn/u/QF/uDu/c1sGaLn6A13v65ugkrGTSwZMzuLuBj9DbjMo7ZTXyKV4F8eK0SsD3zvzWh1hBQQnELMylsJODalhEwJ0tJ+TTpLtyB4bEH0NC1NDAOOIJYXG0b8Rvwzi+CxseoFm12JGbEnAPsRx3USsIenQs9ZSsFZe+ICZfG6izIzO5H4dzjT3d+zRq4KMDsUoBWwaaeUDyZm87xJRPrPEsnRCwFfew4Wpa7PYq2yBYnCuT8RQc3RxIykVYghsx7E+pQl65aVGTOzY4jaefcTyfWd3P18M9uB6O5/gpg2n+vk+oKgeXPiZHGfe9MvdTMnrF51bzPbk0j83SmdHA8mhtOPIupgNcu8M4vVERZz94PS/XWI35H3ibSIVYjlap7JrpXFVfBb/y9gtLsfZmY9id/4f3oOZkGm89AFRGmTF4hSH6cSw+/jgepyGEWwaSfarUP89q1DzPweSyTZX0yUask0ZcXM1gMOcPddC7ZVEeU0viAm1fUkLqhLXjBXi6UXSF/YTsSV5NtEF+elRELmysBq7n5Hdi2cMTM7mxh2+jeRYH4c8eEfBPwr/fc00K4cvtTN2EiiR3YsMay5bAoU7kp5Pz2Iady5lvIDH0j/lZ2CyRktiJpmrxMXY0sAF5vZ3cA+xFB6LVFWornqAjxiscTOAKKU0IvAMsRKEJOJ+m9lry4oLzixDiOKvOLuT5vZf4DzzazGM5idatOu3LIlkZu1jru/ny4YrgaucvfLiVnFuZeCswWJEYLBxIzHp4gc+AuIHO9+WQdnyTjgB5gyAepXj+Lu6xP/Dr3N7N6muoBWgJakH+oKolfjZ2Lpo4uIH6wuRL2TPTNr4EyY2ZVEZfnd0/11gI4eCzkvTiwRdDKx/FTZ5Co0J2l2WE3K5/mRuAL7jfgRrrWofXYDcGpzSL7Ou3TSaEmc8BYllvX5hihC2504iRzp7k9n1sgSS7mEPxF5do8QBWfnATbwWKf3QqLG1kXZtbJ4CoLyCmICwFAi8NzOzL4lUkEWJHrRepnZgxkNa1YQ55xniLU2rzGzPd39pfRvVjbnbZu6fNMxRAWBu4mZj8cSyyMeBtR6EaruF0krYBUz6+TuYwpSG4YRnw2IQsBNQkOc9aRE2QHEcOCexD/KCsBxecyvSZH9HUBvd38mXWWdQHSJjySS65cAjvcyXguxnBV08S9IrEv5DFG24ESivtTNRC7acHf/MrOGzgUsljjrQgwl7wf86u5nmdlGxLDLROLCbEJzHdKsky7eTifSIGqJGlQV7j7KzNYiTqR93f2NDJtZVClguBNYmLgQ35vIz60i/v3/QfTobE8MuTXJZ6BgyLUFUU3/F+AjosdpU6KXd2d3/7gp2jOnppM+sDvxXn9J1BHcg6gleEk2LZyxNBq1GTFZawzRk3wlcJq7P9aUbZlrAzSbulRNLZEQuB6x4O+HwP8RhVvvTPu19JxUMq7PokxGb6KI4s/Ej8vpROL58sSw543u/mZTJ7pKJNS7+zcWi+neTdQJ25AYMl+M+LG63otc4FB+z8zOIMrlfEn0nhxKVIk/kihfUPejfLlnUIy0qdSbSLQ5sQbi3Wnyx0Ai12YnYiHwRzNsalGY2eru/kq6fTXwjrtfknJ2uxDLIn1usWLH4kTwcEBTp4KkHt2bic/mJ8SozUvEBfjGwJvu/mJTtml22LTrCR9OfLfuST2AfYgKAkcCO3rGVQRmdE40s5OJWbKjifWPz3f3h5u4eXNngGZTl6oZTszM/CvxBbiKCHB+AMZ6TpbWmRWLdcx2ImppHesFpRnqxtEza9xczMwOIort3kt08T/h7oPNrD/Re7MZMbw2zN2/zq6lzV9KhO/m7oem+0sQ+VUHEStpXO+xjNh8np9F6IvOpl0hoBsx/HQcMMDdR6YTaGvgXXd/Lsu2FoOZrUKUbbjPoiL8XcB77r5fevxSImjfnrig7Q4831SjJSm1odrdHzWzLkRv3iAiJWUMsBqRbnOol0GdszpptOB6Yr3k74nlqfYjOhF2IQKe3MwGNrO9iRy5MQUzdxcngsvWnlHZj7k1QBsM/M+nVkNvB5xH1Pi5n/jBWpH40o4oh14ni2WCdiJmmNzm7o9k2yJJw2abE7PhtgF+8qnraw4gqtWv3tyH0rJmUQ/wbGJq/0PE0PLuxFDXwcD/gGs8VglpturlOJ1F9ORuTczS3Bo4Iu+zh2eXxUL3HYAhxBD2Kz51/co/ZJG+YlHaZEkiID7e3d+yqCe4IjEE/zkRrJ3oZVAcuV4pja2IlQAOSff/Bmzo7gdYDkrW1OUEp9tLE50b/d39h8LHsja3riRQf6man4lClAekxw8hFsQdXg7BGUD6wN8OPEesENAl4ybN9dz9CWKW47LArcAPZnZK6lY/Deil4Kz00nv8HNFDfi1RsHn9dPI4nPhxLvuhvFkpmLV6M5Fr91+il2MY8f4snV3risumrm9bYWaHEytC/IGo63YwsI6Z1QXkH1oTr11pZicRPTP/5+7bAmMt1kp+lJiocTwRpF1ZJsFZ3fJgXdOxzUfkP9dpC1Sl9znrtTVbpJmZVQBpmPUD4IK6x7JsX6GymQ1SDOnD0ZG0VI1Hgb+6pWq+NLOhRG2TTNf/ml3uPt7MbgEe8VhUV5qYRTHDF+t6MD2m7lcQw2kfEblnJxITOZpF6YJykHKs3iDyXyamRPi1iXyjndz9w2xb2GR2IiYCDLBYxeIIokfpbXK8pnBj2LQlVG4DFnL3dc3s/4A1iVVhDgQ6Q9Mv4WRRzmRh4Mx0/zQij3gkMaS2LdHD+4a7/7cp2za70vs9HzFT8zSPCgK7W1QY+I5YHvGgrDs8zGwvoL/F4uwnmtkfiYvoe4jAcX7gu7zka89VAVp6w8eY2UVADzP7IkXPE1PX8nJEqY2y5e7jiXU3pYmlYebhwB5mNiFdAODuT6X8lx2J3JJv0vbMfwDmJu4+zMwWBvqZ2XhiMtBRzTk4qz+bjqhEPxzA3X8zs4+JmcVLEb1qZa8gx+4W4rtW11Nye5pUZcDjWfVMuftPZvYp8LKZ3UNMFtrC3T8xs9uInLTLs2hbY6QA+DCiRuCnRAHdHsREC4i0ju2JNTZvzHoGqpktlHKAVyc+G7sTAft6xAjHJGJU8dy8/DbPVQFagYeIK6hDzKz+UjVlsfyR5E9KMr+eSIQ9wMxqfWodrfHEFfIHWedfzOXGEkN6nYGD3f3ZTFtTQvV6kv5OnIBeB3qmGa2fEOtrnk+UFWpP9OCUJZu2yOuORAHac4kC3ZjZSkS+3XlZT8px9zPM7AUiWB7l7t+b2RpESaTcdxIUTLQbTeRuf5wugHoA/zGzie4+CLgpw2ZOkXot1zOzX4iSGUcRs+q3cfehafRsJWDDdBH3TR6CtLlykgA0j6VqJJ/SrNodibVD/5M270t08WsVB2kyqSfpfqKcyPzEb93bxOzhTqTghZjJ+ld3H9H0rZxz9SZALAPUeCqVkobZriPKD52eckObun1ThszqJdN3I2Y1jiBynweWwwQvM7uYyOU+rmDbvERvWSfiM7afu9+SUROnsKk15g4gPgO3uPtBZnY50Zu6mbtPTJ+d84m1aJusGO3MzK09aGW/VI3kV8oFvI3oMdufuMpUcCZZ2JEoGXQUgJmdCazn7oenoZ7VmVoEtSyDM5hmAsSNRG/1L2b2mrtfT1yI9wAOyyg4KwzI2rv7uIJt8xIBTVfgGC+fYuJjiEk3mFkrjzqhvxHv/wHEQu4/Zde8UG+IvxWxYsZPZrapu//dzG4kSoH0ImbUGpCbSQJzbQ+aSFOwKD5Zm6eZQdJ81c85S0nQA4CzPIpVr0OsMbo/kW+zMLGawjeZNLiIUtmKL4le6/8QqSy3EiVFLnH3JzNoU2HP3ilANZH3OLrefrlISp+VdBxVRK/sQ+5+cdpeRazZOpjoBfwis0bWk9p8L3CHu99oZvsQNe++JfLmfnT319O+XfI0wW5uLbMh0iTcfaKCM2kK6SQ/ycxamNlNZvYPohr6G8DeZnYsMWPzjvS5nODun5VrcJZ6zArVEPmfZxN1LYcRw527ufuTTV1KA6bp2buOCIbbASek4cAp5UDKhbvXehRyPR7Y3My2T9trgC2ICQKZr7pT77OxKjERoG4SzM3Am0RR4knu/nrdv0OegjNQD5qISNmzaZdvOowYqvkMaEnkN30CrAE8581jhYDCnqkVgXHEsnZPA5cBpxI9aCe4+5DMGgqY2VHAYu7ez8z+TFTUH0+UoxiTZdtmVxoZ2JRYx/U5Io1jE6CfZ7xmdb3Pxh+Iz3934jNxeiq5U0HUocv1KjsK0EREyphNXb6pBXASUefrLKLHYC9iQsAd7v5Sdq0svnS8DwKvEiUT+hHHfCgRsN3s7vdm0K76w8z9gI7ufka6fyzRo/MCcGbqkcqterNj6z+2JDHR7mdiiaxMk+vrfRduJy5QPiVmk3YgepBPdvf/zORpckMBmohImSqYoVZB9Bx1IFJXXiZWCWhFFON9oDnUe6vXU3gSUXT4VDN7nqh51p/ILapbISaT9qUAoTfRe/Mu8ApwITG78RgiWX1Rd+/f1G1sjIKAZwGiVh6eFmyfTo29XCgYUn6JWN7tZCJIu4P4PvzmZVIAWAGaiEgZSsNMk1NAcDJRMX+/VItqB2KR7euBcXnvpWmIesHP0sQw7npE/arTiBIP3YGL06zCrNpZQQQDNUQO4OXEpIUBRO/mhcRSSMcBO+R9mDMV2b6HyN06iphtekOmjaon5VvOT6xD/Z6Z9SfafBRRYqYXkRt3oLt/n1lDG0mTBEREyoyZnUv0EjydNo0H5jWznql34CEiQb5DMwnO2hfkFV1EDGmOJRLAvwR+IYrSvp1FcGZm3S1WEgE4lih0uhOxIH0fYG93P4gI1NYHLiEKJecyOKuXZD+Q6J29guilXN/M/pRJw6bDzM4h8ivHA4+lCRivAhsRszevJXrOziyn4AwUoImIlBWLpeo6uPtuxNqaEDlnLwDbm9kGqaTEcXkqdzC7UkHRPdPd44iT8dXuPpQo6/ABcCTRs/NYBu37A7Csx0oiqxEzNZcysz+6+3fE2pp/M7PFiKHO94kK9pkm089IwbDmQunYXiB6Jp8kjmUIsdh85vFDKkLcyt13Szl+9wJdPFYImQe4AHiRMll0vj4NcYqIlIk0C/Af7r5vun800JMYvjmZGMpZlijKOjqjZhZNKqy7gLvvne53JoYMvyAC0Ilpe7sscs4KmdmBRLL8Z8T6ph2Bu939jYJirmXBzOYHLgaeIHoojyKWCXuaqOe2s3u2K++Y2frEUHJvd3/GzPYl1tf9m7v/mPbZBvifu7+VYVNnmwI0EZEyYGarEENMLxAFWDsQwzh9iJyzdh5L2Czh7sMya2iRmNl5wOLuvmO6/39E79M3wNVEnbOTPRYfz7TQq5ntRuSbVRMTAEYSQVoXInD+eUYzIfOi3nJUFwMrA9u5+w9mtjOx6sGaRKmKzJdFtFj4vjewATG8uRBwqLt/VW4B8Yxk3kUpIiIzZ2ZdgDOB5YhVANoRBWj/4u4vA7cBHc1snmYSnG1DBDy3pvt7E4HoD6mY6IHEe9EVooBqE7ev/rlzWSLv72JgM6Io7cvA5e4+tgyCs8o0G7idxVrCxwFfA/3NrKW7/9vdLyfW18w8OANINczuJGZqbgXcmYKzSqYWpS1r6kETEcmxglIaywG7Aqe4e42ZdQUqiDpnFwBnuPuDWba1GFIC+orEeo//B0wggrGd3X2EmbVO+V4ts54AkYZgHweGA4OAvwJ/JHLmjnT3bzNsXoMUfL4WJXL6vgJ+ZOqszS+A4z3WEM3dklRpcsZOxFD/bV4Gi803lHrQRERyKiVs16YT40dEjtNS6eFNiEKtpxMz1Mo+OEtqiKHbd4jZgwsThXZHALj7hIL9mlThclFmVk1MWLgMWBD4CPhrWrngn2UWnLUFzieGY88AdiSC4r5ESZB5oOl7KhsifR5uJ1Y02NfMumSxrFcpqAdNRCSH6i1ZczaRHL8YMby3n7uPTQVEJ7n7qDz2bjSGmZ1IzLYbbmabEflFBxNlKXYEngHur0sAz1JKSH8EWIRY9/M2IqhcjShvMqFc/i1SCZNxZnYpsXj4dkSpkO2JIeYPy+FY0tBsF3f/Ouu2FIt60EREcsYKFj4nlm/qAVxKlJS4BdjJzKrc/Tt3HwX57N1oKDNrBbQFHjCzBdIw1YvACun240SPYZuM2ldZcNtSO+4jlhIaStRf25ZIqv+1HP4tCnqZBpvZ34n1WvsTx1VLLH4+rhyOBcDdxzen4AwUoImI5E7BSfFOIs9sD+Ax4EagM1GYtWUmjSsyM/sLsLu7H0mUTXjUzOYjAoadANz9NqJ0SJMPGxauYGBmZxM9mB8B/yAWDN+OWL4JIPe1tqYzweF6Yhbkf4B/A38mSmn0cfcvm7h5UkABmohITkzn5PkNcIm7f0YkoX8H7AKMcvfxTd2+UkhFda9Ly1UNIha2fpCYBTnazI5Lu36XUfvqejJvJGYHPgicAyzm7gOJnr0z0765721KRWjnBf5qZisT9c32B1q4+ylEsLm3u7+bYTMFBWgiIrmQZiVOTreXTDk1CwAHpF3+SCRrfwYsmU0ri6dw2DAd90SiB2cQ0ZP2AhGsDU77NHUpjYMKljRaBWjv7gPc/XFgH+AgM5vX3b9y96fynpheL/hfEVgeuJJYLusNImCrcPef6obNJVtVWTdARGRul+qXjU8n0duI4cuvgfuBvqnHoydRZqMXMbOxbNVb+Hwg8CaRWzeSOP6diA6Ehd39+Yya2Q041cyOAkYBI8xsGXf/hBgS/JGCelt57j0rWL6pG/BPYsmpZ4iAeFdgceIC4GJgUmYNlWloFqeISIbSEN6H7n5HWndyhLufZGaHE4HYBUQw0JO4qD4EOMDdP8yqzcWQgrObiDpnPxB5dVcTOV07AL3cPYtSGtsD3xILbvclZmcek253JILIdYBz3P2Bpm7f7DKzBYlZmTcRs4FXIyrvf5weX8ybwdqtzYmGOEVEMmJm5wDLufsdaVN7YmgPdz+XKNmwjLuPJX6v1wIOKtfgzMwOKbi7HzH7sQ+xIsDKwOHAU8SkgSyCs3OJfKy/Ebl/lxG9e8cDVxGTNl4Gji2H4MzMWppZ+3T3j0Tv5L3E8ki3A8uZWRWAgrP8UQ+aiEgGzOxqYo3G/un+ukSvRkfgAaLX7E5gr7qE7bqhwYyaPMfM7HFgvLtvY2arEwHolkQvYU8icDgui8WtzewKon7ZoWkW6VnEkN+XRMC2NXC4u3/Q1G1rrIJJDZOJQrPbEGUzTgO+J4LjPwJ7ESs0NIsJJ82NetBERJpYSj7fDXg63e8LnEpUz5/I1B6bk9z93boE9HIOzgDcfWPgBzO70d1fIaq/jwNGEMOaZ2UUnK1PFGa9J23aKd3/JzHc+W9izcd2Td22xkqflZuAj919d2J1gxp3v484vgWBlYAjiJ5ABWc5pR40EZEMmNmmwJHA/4AOQP+02HM7YpJAx+Yw7JQmOIyuS6I3s92JZYWGuvuOZvYIMbR7nrvfnVEb2xArF2xATABYiOgtG5Z6Ou9y90ezaFtjmdkWwCbufmi6fzWRc9aVyO9bmeiceT8vC5/L9KkHTUQkA+mEfw5R7HRICs4qiWG20c0kOOtPlHLolu73IYYL/wj8bGa3uftmwJbufndWpSrc/VdiOPl5YCvg7hScrQV0J4YFy8VXQE8zu8bMbgRWAPoQKwQcCdzn7ncrOMs/9aCJiGQorTt5JHCNu/876/YUi5mtAixNLFPViVimqhfQt65CvZndDZzi7q9n1tACZtaaGN7sAXxM5MVdlBZALxupd7Y78IG7/ydt2xFYj1jIvayHyucWCtBERDJmZlsReWdbA9/luaZWQ5lZL2ADdz8ulRLZBdjD3V9JRXknzuIpMpEKBO8GnEAEkw9l3KTZknojlyBKs6wC/B3o5+7vZdkuaTgFaCIiOWBm87t7OQ2lTZeZLenun6fb/YFO7n6imZ1HLIh+dt3jeZV60hZw9y9Tdf2yO1GmvLo+RN7ZROAoBWflRQGaiIgURUFQ0IpY4/FF4FDgZnf/xsyuJSZA7OvuEzJr6FzCzFoRPWiVqZaelBEFaCIiUjRmthFRBPUhd9/dzPYFWrr7FenxFdWTIzJrmsUpIiJzpHDhc2IywC3ELM293H0Q8Bcz2xpAwZlIw6gHTUREZlvBQtwtiOHMt4i1NecB9gE+J3KgHlBwJtJwCtBERGSOpBmDjxErIxhR7PV6YBIxG/JMd38mswaKlCENcYqIyJxaC3jZ3U8jlhL6Hmjn7i8B2yo4E2k8BWgiItIo9XLOIBZ239nMXgKOI6ryH2Jm8wM1Td0+keagKusGiIhI+TCzSneflHLOTgVGEYu8n5L+qwZOBI5rDnXdRLKiHDQREWmUFJzdBLxCDGeeCuxOXPQvA7i7D82uhSLlTz1oIiIyS2Z2EDDU3d8BVgJGE+U0LgEuAP5MrCf6ZGaNFGlGlIMmIiINsQBwmpktTwRnbYA7iHyzu4h1RDtn1TiR5kY9aCIiMkOpwGxb4AzgYGI4cwDwPyJoaw8MBi5y9xEZNVOk2VEOmoiITJeZnQEsBXwD3Ojur5vZAGBFYiLAcsSF/g8qpSFSXArQRETkd8zsSKCbux+a7vcA5gdeBXoDmwBHuPsHmTVSpBnTEKeIiEwj1TnrCjxjZm2I3rKdgReBa4DlgY5Au6zaKNLcqQdNRER+x8z+ClwNPE5MCDjC3T81s3OBO939xUwbKNLMqQdNRER+x93vNrM3gF+Bie4+yszWBjYkaqCJSAmpB01ERGbIzBYGDiAWQP8/4Ch3fzTbVok0f+pBExGRmRkLDCNqnB3s7s9m2hqRuYR60ERERERyRisJiIiIiOSMAjQRERGRnFGAJiIiIpIzCtBEREREckYBmoiIiEjOqMyGiJQ9M3sSONrdXzazVsBI4BR3Pzc9PhT4M/Ax8EvBn57j7g+mff4GXAss6+7fmNl5wGrAgkBb4LP0vEcAt7r7WgWvfwCwoLufaGa/AS/Ua+KuwMbAyel5IMpWPO/u/Yr0NohIM6IATUSag8eA9YCX0/8fBbYEzk1rSS4KvAUc4O4fzuA59gUuAfoCJ7r7YQBmthewvLsfne4vMYu2/ODuPetvNDOAWwqepwXwrJl1d/dXG3ykIjJX0BCniDQHjxOBGcAWwCCgs5l1AnoAQ2f2x2a2JNAFOAPY3cxalrCtdToQvWhjmuC1RKTMqAdNRJqDN4DlzawCWB84FhgC9CKGNh8BDgRuMLPCIc7e7j4S2Ae41t3HmNl/ge2B22byeiuY2dMF97sBt6TbXeo99rW775pu72JmPYCFiAr9p7n7x40+WhFp9hSgiUjZc/fJZvYWsBkw3N0nmNnDwFbASsBFRIC2R/0hTjOrBHYDPjezrYmetIOYeYD2fuEwZl0OWro73SHO5BZ3Pzr12D0CfNS4IxWRuYWGOEWkuXic6Dl7ON1/DlgVwN1/mMnfbQG84u4buvtm7r4G0NXM/lyqhrr750A/4A4za1uq1xGR8qUeNBFpLh4HrgF2B3D338xsNDH8Waf+EOdtwOZEzlqhQUQvWt/ZaEf9IU6AY+rv5O5DzGwIcBIxM1REZAotli4iIiKSMxriFBEREckZBWgiIiIiOaMATURERCRnFKCJiIiI5IwCNBEREZGcUYAmIiIikjMK0ERERERyRgGaiIiISM78Pz3yPi9uXwLN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CA"/>
          </a:p>
        </p:txBody>
      </p:sp>
      <p:sp>
        <p:nvSpPr>
          <p:cNvPr id="24580" name="AutoShape 4" descr="data:image/png;base64,iVBORw0KGgoAAAANSUhEUgAAAnMAAAFaCAYAAAB1+9ttAAAAOXRFWHRTb2Z0d2FyZQBNYXRwbG90bGliIHZlcnNpb24zLjMuMCwgaHR0cHM6Ly9tYXRwbG90bGliLm9yZy86wFpkAAAACXBIWXMAAAsTAAALEwEAmpwYAABFgklEQVR4nO3dd5xU9fX/8deyS5UFLGvBmmg8lphYY1eMvRuNsUbFbtSosUVFQb8Ye9fYlUTNz0RN7ApqLNhL7OVYCLFiEAUhNBf298f5LAwrsLuws3fv3Pfz8eDBzJ3PzD13ZufOuZ9a1dDQgIiIiIjkU6esAxARERGReadkTkRERCTHlMyJiIiI5JiSOREREZEcUzInIiIikmNK5kRERERyrCbrAESkZcxsPeAcYGHiQuwT4AR3f7sd9n0DcLu7P2pm1wPXuPsrrXh+N+A0YAegCqgGbgXOd/cWz49kZmsDd7r7cq2Mv03234r9bQ+s6+5ntPJ5g4BF3P2o2Tw2BHjL3S9M95cFzgQ2AL4DOgN3AIPc/TszWy6V7zm7fQB/BP6SNi8E9Ab+ne7/yd0vMbM+wFlAP2A60ABc6e43lrzeGsD/ASsBE9K/C9397vT4AcDVwDru/lbJ8+4nPsshZvYEsCwwLj3cGXgA+D93H9+Ct06k0FQzJ5IDZtYVuB843t1/4u4/Bm4DHjKz6nLv390PdvdH090tiYSoRcysCribSBbWd/fVieTgF0SiUFYZ7X8dIkEqCzNbEngeeAYwd18VWJNIqC5qyWu4+zvuvnp6P84AhjfeT4lcN+BJ4FNgzVRuF+AUMzsoxbEOcB9wtbuvkMocDAw2s8NKdlcF/L/0mnNyYkk8qwO1zEw2RWQuVDMnkg89gD5AaS3LbcC3RC3TNDPbERgAdAEmAicALwIjgV0aa9LM7K/AE+5+tZmdBuxGXNiNBH7j7p+nmpKvieTg6lTmSmANoC9wm5kdSvyQL+3u41LS5MDu7v56SZybACsD27v7NAB3H2NmvwaWSzEtlfazHPHD/yd3vyA9dgRwHFFr82bpmzKn+Ju8d/O8/6a1W6X3U43TL4gaqx+l93x/oBdwOFBtZuPc/TTa3u+Bu9z9+sYN7j7BzI4CftlG+9gDmODu55fs4z9m9ivibwxgMHC2uz9QUua99N4+lmoTAR5Lz7kQ+F6tY1OpZvF3wCgzW8nd32uTIxKpUKqZE8kBd/8GOAl42MxGmNktQH/gUXefamY/Av4AbOfuawCHAn8HugE3pbKY2YLAFsBfzGw/YDXgZ6k25EHghpLdfuPuq7j7FSVxnAZ8Duzj7k8C/wT2SQ9vBoxpksgBrA280JhIlbzWB+7+SLp7G/C4u68GbAjsa2Z7mtnqwCBgE3dfB5ja+PwWxD/f+5/NazW1KXB0qil9Afi9u78AXAP8tUyJHMDGwNCmG939i9LPC+huZq+V/iMSzZZYm6j5a7qPf7n78+nuBsBTsynzKtEku0ra1ADsB/zKzHZoyc7dfRLwPvEZi8hcqGZOJCfc/eLUX21TorbpZOBkM/sZ0fS5BFEb0viU6cAKRDL3Uqrp2Au4N9Wk7QD8DHg5PaeaqAFsNLwFYV0FnE/0vzqMqN1qajpzuXA0swWIBGqrdJzjUo3OtsCSwDB3H5WKXwdsk243F39b7P/5OT0vecXdP023/wXs2kz5tlJFJEgAmNmJzEyqF2dmEjUpJbqUlB1E9JlrzlzftxKd57C9S2mM7v5Fap69ycx+0oLXJT1/YgvLihSWauZEcsDMNjSzE919vLvf7+4nAasSP3ZbEonMYyV9nlYH1iOaBP9DJBo7EDV0jbVX1cB5JeXXJpKaRhNaENqjQA8z25xIMP82mzLPA+s07dtnZuukGsZOfL8PXidmJgmlj9WX3G4u/rbYf0OTx7o0KTep5HbTst9jZjuV1JI9OLeyzXiW6PcHgLtfUPI+LEbbnNufJ/6GZpGO4YJ095nSOErKrEMMypiledTd7yMGafyZ5t+rHkTzeNkH+IjknZI5kXwYDQwws41Kti1BdOp/k+iTtJWZrQRgZtsBbwDdU9nriZq8Bdy9selsKHCwmfVK988CbmlBLPWkRCuNBP0jkSD+xd0nNy3s7s8RP+oXN3aAN7PFgCuAf6fRis8DR6bHehNNco8Aw9JxLZVe7oCSl25R/PO5/7FAFzNrrOnaqwXvzyzvUZNY7i1JuLdr4WvNztlEk+V+jUmqmdWk/mwQtWrz6y6gt5mdVLKPHwIXA++mMqcQtcMzjsXMVgaGAKfP7u8BOJ7od7n5nHZsZt2BS4GH3H3kfB+JSIVTMieSA+7+PjGS8A+pz9w7RC1Yfw/vEP3kbjez14mpInZy98batXuJzv2lfcpuIEbIPm9mbwM/YdZkaU7+DtxqZlul+38ClgaunctzdiNqYl5J8T1GJAsD0+P7AJub2ZvEoI2/A0Pc/U2ir+BjZvYy0QdwXuKf1/2PS/t/yMxeYtaauLn5J7C1mV3RbMnvO9TMJpT8e7ZpgdS0ux6wEfBqivtDYkDGeu7+9Tzst+k+phL9K1cF3jSzN4j3bLC735TKvEo0Tx9qZp7+Lm8ABrr7VXN43clEUtx0SpgLUo3lv4j+hxOIASUi0oyqhoY2n2JJRAokDRTY3923zToWEZEi0gAIEZlnaQqTOmDnjEMRESks1cyJiIiI5Jj6zImIiIjkmJI5ERERkRxTMiciIiKSYxU1AGL06PHqACgiIiK5UFdXO9fJs1uqLMmcmXUm5p5aDpgGHEJMojmEmFvoLeBId59uZgOB7dPjx7r7i2a2QkvLliN+ERERkbwoVzPrdkCNu29AzMp+NjFr+AB335iYvHNnM1uTWGdyXWBPYp1HWllWREREpLDKlcy9D9SYWSegF7FG31rAk+nxh4iZxTciFtFucPeP03PqWllWREREpLDK1WduAtHE+h6wCLHA9yZpHUeA8cSakr2AMSXPa9xe1Yqyoxs39OzZlZqaWdbSFhEREalo5UrmjgOGuvspZrY0sU5hl5LHa4kFrL9Nt5tun96KsjNMmDClLWIXERERKbu6utrmC7VAuZpZvwHGpdtfA52JxaD7pW3bAsOBZ4jFqDuZ2TJAJ3f/qpVlRURERAqrXDVzlwA3mdlwokbuVOBl4Hoz6wK8C9zp7tNSmeeIxPLI9PzjW1FWREREpLAqam1WzTMnIiIiedGh55kTERGRynLLLUN4+eUX6dSpiqqqKg499EjuuuuvvP/+e9TW9ppRbptttmPUqFEAHHzw4TO2P/nk4zz55D9Ze+2fccMN19C375IzHlt++RU47riTOOqoQ5kyZTJdu3ajoaGB8eO/5Ygjfsv662/IjTdey8ILL0y3bt25//57mDp1KiNH/psVVzQAtt9+J26//VZuuOEWOnfuDMAVV1xMTU1njjjiaEaM+Iirr76cyZMnM2nSJNZff0MOPPBQqqqq+Oabb7jqqksZNeoLpk+fzqKLLsbRRx/HwgsvwoMP3jcj3oaGBqqqqujf/xDWWmsd/vWvlznjjFNYbrkfzDiWPn0WZPDg88r6WTRVmGSutnd3unUp3+FOnlrP+HGTyvb6IiIiWfn3v0fwzDNPcfXVN1JVVcUHHziDBw9ixRWNI474Leutt8Es5UeNGsUxxxzOQQcdRlVVVD498MC97L33r/n888/YcsttOOKIo2e7rwEDzmLZZZcD4OOPR3LaaSex/vobznh8m222Z5tttueLLz5n4MBTufLK62Y89tpr/2LIkBs45JAjePPN13njjde4+uqbGD9+PIMGncrZZ1/A0ksvw7Rp0zj99N9zzz13sfPOu3HaaSey1177svHG/QB46aUXOOmk47juuiEAs8T79ddjOPLIQ2bsd6211ubMM8+Z7/d4fhQmmevWpYbdb360bK9/R/8tGF+2VxcREcnOggsuxJdfjuKBB+5h3XU34Ec/Mq6//k9ccMEfZlt+8cUXZ6mlluH1119l9dXXZMyYrxg16nNWX31NPv/8sxbvd9SoUbPU+jXnmGOO58AD92WTTTbj0ksv5Iwz/o+amhqefvpJ1lxzHZZeehkAqqurGTDgTDp37oz7u/Ts2XNGIgewzjrrct99d/P6669+bx8LLbQw/fptzrPPPs2SSy7V4tjKqTDJnIiIiMybPn36cO65F3PXXX/lppuup1u3bhx66G8AuPrqy7n11iEzyh533Eksv/wK7LTTLgwd+iCrr74mDz/8ANtvv9OMMo888jBvv/3mjPs77LAz22yzPQCDB59BdXUNX345ilVXXY1TTx3Y4jh79FiAk08ewDHHHM7hhx81o4bvq69Gz9KsG2V7APDZZ5/Rt+/3k7K+fZdk1KgvZrufBRdciLFjx7Lkkkvxyisvc9RRh854bIMNNmLvvfdrccxtQcmciIiIzNWnn37CAgssMCOxeu+9dzjhhGNYddUfz7aZFWDDDTfh2muvYsqUyTz66FAuvfSPMx5rSTPr3XffxaOPDmWxxRZvVaxrrLEWPXvWsu22O87YtthiS/D+++/NUu7zzz/jv//9krq6OkaN+nw2x/wx66yzLl9+Oep7j3355ResuOJKQMdoZi3XPHMiIiJSIT766AMuvPAcpkyJyfmXXnoZevbsSadOc151qaamho037seQITey3HI/pHfvPq3a5y677MZiiy3Gddf9sfnCzdhww4144YVn+eyzTwGor6/niisuYcSIj1httZ8yZswYnn76qRnln3/+WT799FNWX33N773WV199xfDhT87Sjy9rqpkTERGRudp0058zcuS/OfTQA+jRozvTpzfwm98cw/DhT3yvmXWNNdbioIMOA2DHHXdh331355JLrprl9Zo2s/bs2ZNzz734e/s95pgT2H//vdhqq23nK/4FFujJaaedyXnnDWb69OlMnDiRDTfcmF/84pdUVVVx/vmXcNllF3HLLTcDsOiii3HBBZdSXV09S7zV1dU0NDRw6qkD6dWrN8D3mlkBLrrocrp27TZfMbdGYeaZq6urLfsAiNGjNQRCREREWqat5plTM6uIiIhIjimZExEREckxJXMiIiIiOaZkTkRERCTHlMyJiIiI5JiSOREREZEc0zxzIiIikona3t3p1qXtUpHJU+sZP25Ss+Xefvstrr76cq688ro223eWlMyJiIhIJrp1qWnTOWDv6L8Fzc34etttf2Lo0Afp1q17m+03a2pmFRERkcJYcsmlOPvsC7IOo00pmRMREZHC6Ndvc2pqKqthsixHY2YHAAeku92A1YF+wGVAPTDM3c80s07AH4GfAlOAg939QzNbr6VlyxG/iIiISF6UpWbO3Ye4ez937we8AvwWuAbYG9gIWNfM1gR2Abq5+/rA74GL0ku0pqyIiIhIYZW1mdXM1gZWBW4Hurr7R+7eAAwFNieStYcB3P15YG0z69XSsuWMXURERCQPyt1ofCpwJtAL+LZk+3jgh2n7uJLt01pT1sxq3L2+cUPPnl2pqalu0wNojT59emS2bxERkbyZWj+NO/pv0aav15Lf4j59VuBvf/tbm+03a2VL5sysD7CSuz+eattqSx6uBcYCPZps70Qkci0qW5rIAUyYMGWO8dTV1c7xsbYyduzEsu9DREREKkNb5SblbGbdBHgUwN2/Baaa2fJmVgVsDQwHngG2A0iDHt5sTdkyxi4iIiKSC+VsZjVgRMn9w4HbgGpihOoLZvYSsKWZPQtUAf3noayIiIhIYVU1NDRkHUObGT16/BwPpq6utk1nmW7qjv5bMHp0c/NOi4iIiIS6utqqtngdTRosIiIikmNK5kRERERyrLLWsxAREZHc6LNgdzq34dJa39XXM/abSXN8vL6+nnPOOZMvvviC776byv77H8RGG23aZvvPipI5ERERyUTnmhoe+ejxNnu9LZffbK6PDx36IL169eH00/+PcePG0r//PkrmRERERPJis822YLPNNp9xv7q6MtKgyjgKERERkWb06BGrQ0yc+D8GDDiZQw45IuOI2oYGQIiIiEhhfPnlKI4++nC23no7ttpqm6zDaROqmRMREZFC+PrrMfzud0dx3HEnsfbaP8s6nDajZE5EREQK4c9/vpnx48czZMgNDBlyAwAXXXQ5Xbt2yziy+aMVINqIVoAQERFpnfaemqSjaasVIFQzJyIiIpnIU+LVkWkAhIiIiEiOKZkTERERyTElcyIiIiI5pmROREREJMeUzImIiIjkmJI5ERERkRxTMiciIiKSY0rmRERERHKsbJMGm9kpwE5AF+CPwJPAEKABeAs40t2nm9lAYHugHjjW3V80sxVaWrZc8YuIiIjkQVlq5sysH7ABsCGwKbA0cDEwwN03BqqAnc1szfT4usCewFXpJVpTVkRERKSwytXMujXwJvAP4D7gfmAtonYO4CFgC2AjYJi7N7j7x0CNmdW1sqyIiIhIYZWrmXURYFlgB+AHwL1AJ3dvSI+PB3oDvYAxJc9r3F7VirKjGzf07NmVmprqNj+YlurTp0dm+xYREZFiKlcyNwZ4z92nAm5mk4mm1ka1wFjg23S76fbprSg7w4QJU+YYUF1d7Rwfaytjx04s+z5ERESkMrRVblKuZtangW3MrMrM+gILAI+lvnQA2wLDgWeArc2sk5ktQ9TefQW82oqyIiIiIoVVlpo5d7/fzDYBXiQSxiOBfwPXm1kX4F3gTnefZmbDgedKygEc34qyIiIiIoVV1dDQ0HypnBg9evwcD6aurpbdb360bPu+o/8WjB49vmyvLyIiIpWlrq62qi1eR5MGi4iIiOSYkjkRERGRHFMyJyIiIpJjSuZEREREckzJnIiIiEiOKZkTERERyTElcyIiIiI5pmROREREJMeUzImIiIjkmJI5ERERkRxTMiciIiKSY0rmRERERHJMyZyIiIhIjimZExEREckxJXMiIiIiOaZkTkRERCTHlMyJiIiI5JiSOREREZEcUzInIiIikmM15XphM3sVGJfu/hu4FrgMqAeGufuZZtYJ+CPwU2AKcLC7f2hm67W0bLniFxEREcmDsiRzZtYNwN37lWx7DdgNGAE8YGZrAssB3dx9/ZTAXQTsDFzTirIiIiIihVWumrmfAj3MbFjaxyCgq7t/BGBmQ4HNgSWAhwHc/XkzW9vMerW0bJliFxEREcmNciVzE4ELgRuAHwEPAWNLHh8P/BDoxcymWIBpadu3LSlrZjXuXt+4oWfPrtTUVLfdUbRSnz49Mtu3iIiIFFO5krn3gQ/dvQF438zGAQuVPF5LJHc90u1GnYhErrYlZUsTOYAJE6bMMaC6uto5PtZWxo6dWPZ9iIiISGVoq9ykXKNZDyT6tGFmfYlE7H9mtryZVQFbA8OBZ4DtUrn1gDfd/VtgakvKlil2ERERkdwoV83cjcAQM3saaCCSu+nAbUA1MUL1BTN7CdjSzJ4FqoD+6fmHt6KsiIiISGFVNTQ0ZB1Dmxk9evwcD6aurpbdb360bPu+o/8WjB49vmyvLyIiIpWlrq62qi1eR5MGi4iIiOSYkjkRERGRHFMyJyIiIpJjSuZEREREckzJnIiIiEiOKZkTERERyTElcyIiIiI5pmROREREJMdalMyZ2YAm988pTzgiIiIi0hpzXc7LzA4CDgZWNrPt0uZqoDNwSpljExEREZFmNLc2663AY8CpwNlp23Tgv+UMSkRERERaZq7NrO4+xd1HEgvfLwYsC/wAWLf8oYmIiIhIc5qrmWt0J7Ao8Em63wA8VZaIRERERKTFWprMLe7uG5Q1EhERERFptZZOTfKemfUtayQiIiIi0motrZnbGPjYzEan+w3uruROREREJGMtSubc/UflDkREREREWq9FyZyZ3UwMepjB3Q8sS0QiIiIi0mItbWa9Pf1fBawJNNvEamaLAq8AWwL1wBAiIXwLONLdp5vZQGD79Pix7v6ima3Q0rItjF1ERESkYrW0mXVoyd2HzWzY3MqbWWfgWmBS2nQxMMDdnzCza4Cdzew/wKbEnHVLA3cB67SyrIiIiEihtbSZdauSu0sQEwjPzYXANcxc8mst4Ml0+yFgK8CBYe7eQAyuqDGzutaUdffGARkiIiIihdTSZta9Sm5PBubYX87MDgBGu/tQM2tM5qpSIgYwHugN9ALGlDy1cXtrys6SzPXs2ZWamuoWHlLb69OnR2b7FhERkWJqaTNrfzP7MbAK8L67vzaX4gcCDWa2BbA68Gdi9YhGtcBY4Nt0u+n26a0oO4sJE6bMMai6uto5PtZWxo6dWPZ9iIiISGVoq9ykRZMGm9nRwPXABsB1ZnbCnMq6+ybuvqm79wNeA/YDHjKzfqnItsBw4BlgazPrZGbLAJ3c/Svg1VaUFRERESm0ljaz7g1s7O71aXDDs0S/uJY6HrjezLoA7wJ3uvs0MxsOPEcklUfOQ1kRERGRQqtqaGhotpCZPe/u65Xcf7YjrtU6evT4OR5MXV0tu9/8aNn2ffv+m1Hdqbz99b6rr2fsN5OaLygiIiIdXl1dbVVbvE5La+aeNrM7iSbPjYhmTylR3amaRz56vKz72HL5zcr6+iIiIpI/zfaZM7NDiSlGbiZGkD7p7ieWOzARERERad5ckzkzG0TM89bZ3R8gRqb+3MxOb4fYRERERKQZzdXMbQvs7u4TAdx9JLAHsFOZ4xIRERGRFmgumZtQMoEvAO7+HTFpr4iIiIhkrLlkbpKZ/bB0Q7rf/BBYERERESm75kazngzcbWaPASOAZYCtgf3LHZiIiIiING+uNXPu/jawMfAqsADwL2BDd3+1HWITERERkWY0O8+cu48jRrGKiIiISAfTorVZRURERKRjUjInIiIikmMtXc5Lcqq2d3e6dSnfxzx5aj3jx2m9WBERkawomatw3brUsPvNj5bt9e/ov4UmHRQREcmQmllFREREckzJnIiIiEiOKZkTERERyTElcyIiIiI5pmROREREJMeUzImIiIjkWFmmJjGzauB6wIBpQH+gChgCNABvAUe6+3QzGwhsD9QDx7r7i2a2QkvLliN+ERERkbwoV83cjgDuviFwBnBx+jfA3TcmErudzWxNYFNgXWBP4Kr0/NaUFRERESmssiRz7n43cGi6uyzwJbAW8GTa9hCwBbARMMzdG9z9Y6DGzOpaWVZERESksMq2AoS715vZn4BfAL8EdnD3hvTweKA30AsYU/K0xu1VrSg7unFDz55dqampLsPRdBx9+vTIOoTv6YgxiYiIFEVZl/Ny9/3N7GTgBaB7yUO1wFjg23S76fbprSg7w4QJU+YYS11d7Rwfy5OxYye2qnx7HHdrYxIREZG2+40uSzOrmf3azE5JdycSydnLZtYvbdsWGA48A2xtZp3MbBmgk7t/BbzairIiIiIihVWumrm/Azeb2VNAZ+BY4F3gejPrkm7f6e7TzGw48ByRWB6Znn98K8qKiIiIFFZZkjl3/x/wq9k8tOlsyg4CBjXZ9n5Ly4qIiIgUmSYNFhEREckxJXMiIiIiOaZkTkRERCTHlMyJiIiI5JiSOREREZEcUzInIiIikmNK5kRERERyTMmciIiISI4pmRMRERHJMSVzIiIiIjmmZE5EREQkx5TMiYiIiOSYkjkRERGRHFMyJyIiIpJjSuZEREREckzJnIiIiEiOKZkTERERyTElcyIiIiI5pmROREREJMdq2voFzawzcBOwHNAVGAy8AwwBGoC3gCPdfbqZDQS2B+qBY939RTNboaVl2zp2ERERkbwpR83cvsAYd98Y2Ba4ErgYGJC2VQE7m9mawKbAusCewFXp+a0pKyIiIlJo5Ujm7gBOL7lfD6wFPJnuPwRsAWwEDHP3Bnf/GKgxs7pWlhUREREptDZvZnX3CQBmVgvcCQwALnT3hlRkPNAb6AWMKXlq4/aqVpQdXbrvnj27UlNT3abH09H06dMj6xC+pyPGJCIiUhRtnswBmNnSwD+AP7r7X8zs/JKHa4GxwLfpdtPt01tRdhYTJkyZY0x1dbVzfCxPxo6d2Kry7XHcrY1JRERE2u43us2bWc1sMWAYcLK735Q2v2pm/dLtbYHhwDPA1mbWycyWATq5+1etLCsiIiJSaOWomTsVWBA43cwa+84dA1xuZl2Ad4E73X2amQ0HniOSyiNT2eOB61tYVkRERKTQytFn7hgieWtq09mUHQQMarLt/ZaWFRERESk6TRosIiIikmNK5kRERERyTMmciIiISI4pmRMRERHJMSVzIiIiIjmmZE5EREQkx5TMiYiIiOSYkjkRERGRHFMyJyIiIpJjSuZEREREcqwca7NKgUybPo26utqy7uO7+nrGfjOprPsQERHJKyVzMl+qO1XzyEePl3UfWy6/WVlfX0REJM/UzCoiIiKSY0rmRERERHJMzawiFaS2d3e6dSnf13ry1HrGj1P/RRGRjkTJnEgF6dalht1vfrRsr39H/y0YX7ZXFxGReaFmVhEREZEcUzInIiIikmNla2Y1s3WB89y9n5mtAAwBGoC3gCPdfbqZDQS2B+qBY939xdaULVfsIiIiInlRlpo5MzsJuAHoljZdDAxw942BKmBnM1sT2BRYF9gTuGoeyoqIiIgUWrmaWT8Cdi25vxbwZLr9ELAFsBEwzN0b3P1joMbM6lpZVkRERKTQypLMuftdwHclm6rcvSHdHg/0BnoB40rKNG5vTVkRERGRQmuvqUmml9yuBcYC36bbTbe3puwsevbsSk1NdRuE23H16dMj6xAyUdTj7oj0WYiIdCztlcy9amb93P0JYFvgceBD4HwzuxBYCujk7l+ZWYvLNt3JhAlT5hhAuReDby9jx05sVfmiHndRtcfnrc9CRKRttNU5u72SueOB682sC/AucKe7TzOz4cBzRHPvkfNQVkRERKTQypbMuftIYL10+31iNGrTMoOAQU22tbisiIiISNFp0mARERGRHFMyJyIiIpJjSuZEREREckzJnIiIiEiOKZkTERERyTElcyIiIiI5pmROREREJMeUzImIiIjkmJI5ERERkRxTMiciIiKSY0rmRERERHJMyZyIiIhIjtVkHYCIyPyq7d2dbl3KdzqbPLWe8eMmle31RUTmh5I5Ecm9bl1q2P3mR8v2+nf034LxZXt1EZH5o2ZWERERkRxTMiciIiKSY0rmRERERHJMfeZERJoxbfo06upqy7qP7+rrGfuNBlmISOspmRMRaUZ1p2oe+ejxsu5jy+U3a/VzNIpXRCBnyZyZdQL+CPwUmAIc7O4fZhuVdET6kZMi0CheEYGcJXPALkA3d1/fzNYDLgJ2zjYk6Yj0Iycy/zpq87Iu1kRmlbdkbiPgYQB3f97M1s44HimojvojV25FPe6i6qjNy+W+WLt9/830dy65UtXQ0JB1DC1mZjcAd7n7Q+n+x8AP3b0+28hEREREspG3qUm+BUovlzopkRMREZEiy1sy9wywHUDqM/dmtuGIiIiIZCtvfeb+AWxpZs8CVUD/jOMRERERyVSu+syJiIhUOjPbH7gb+Nbd9SMtzcpbM2tumVnPkttVWcZSKfQ+Slb0tyflYmYHAPu5+zjy13om88HMqktutyo/UzLXDsxsWWAHM1vMzBbRldb8M7PqxvfRzHplHU97Kf2yd2SlyU4lJj7u3mBmtWbWOetY2tPs/v4q8fPNipkdC3wMvGJm1wKrp+2ZvMeNCYWZLZDF/osk/aZNM7MqM/stsHZrPnclc+3A3f9DDNwYARyecTi5Z2ad0h99JzO7H7jCzC7LOq5yK/mydzKza81sWzPrkXVcTaXPp8HMFjCzXpV08WJmu5vZyunu3cRqNIVQ8r1bwsz6m9mOMCOxVUI3n8zsMOBXwJPA5sBapJq5LN5jM6ty9+lmtgjwDzNbubW1RdIy6b2elt7fG4AjgUHA6i19z/XBlFGTD+FPxJd0YTNbMKOQci8lNNPTe3s28DIwGFjIzC7NNLgyS1/2aiKJ+IA40f8sjezuEEo+n77AHcDDZrZl1nG1BTP7MfBzYGszWwJ4CXgt06DaSckPex1wO5FoXGhmJ0EkG5kGWBkeBkYBdwL3AzcD25nZ5tD+73FKIHsRycXz7v6uu09vzxiKouSzvRz4t7sb8C/gZGC1liTySubKxMyWbfzDN7P9gIXdfTugGhhkZluZmWUaZD419j08EFgNeMzdPyD+6Pua2dWZRVYmZraWma2U7i6f/n8cOBTYGtjbzLplElwTKeGsIxLta4ErgDPNrPXT/HcgKZl5i7goWxL4NbAvcLOZXWVmx5hZvyxjLJeSmtbuwBnAUHc/Ctge2MvMBmYbYf6ZWZ/UgrMEsBLwjLtfBYwluuhs3o6xzGhKd/dvgS+BH6QLGGlDTfrI1QDdgY8A3H0AsCjwO2Dx5l5Lo1nLwMx2Jfo6/J1IMiAS54+A04A/AP2AU929vGvlVAgzO5f4Q9+YuHr5jjjpTQX+4e5vpdqgOnd/PbtI256ZrQLcBLwP3ApsRkyg/TwwhkiYfunuozOMsSr94HcmEp3B7t43PbY3MAA4wt2fzCrGeVXSvN0HaABWJJrDtiI+Dyf+Li9z908zC7SMUlPbIUBXYBVggLu/ny5IbwZ2BL5WDV3rNDmvXZRuv0t0x7kLeAA4DrjH3b0d4umUamCXAvYHxhM17IOBScDZ7v5FueMogpL3uorIF0YA6wM7AA8C7wBXAQsAL7n7iXN7PSVzZWBmPwV2B5YGprr7IWa2KHA+8I27H2dmC7r7N5kGmhNmdiHQBziR+CHZFfiU+ONfi5hz8A53fyOrGMuh8cuebj8I/BjYxd3/lWq6liWu2k5096EZhtrYpaAbcAtwJvBb4jPbIyVCuxMnpJGZBTkPSpLUJYmk5VniBLsosBdRa3ErMLbSEpnGJDbdXgM4lvh81ydaGP7q7u+aWWd3/y67SPOpyXltVeAXxMXZPcAPiZr3G9397naOa5EUwzkphjHAqcB5wDfA7xr/LmTeNH5nUiL3d2BhosvQu0Rt7N5AD6IFamWiz/3Jc/ueqZm1DTVWmaaaoWHA50BXM/uJu/+XqJVbzMxWViLXMma2HbC4ux/s7t+4+zPAZUQTaxfgaqLv2P8yDLMsGq/aUr+VQcABxGCPdYi+NSOI2q7MErnSfqHuPhF4DvglcfL/HLg/JaV35C2Rgxn9hroTTcY3E/2aTgbWIPotLkosK1hRiRzMaDJfPCVy7xAtC/8GbiN+aH6ZamK1pGIrzea89jRwKbACsJa730f8zf2nneKpKumXtRnwFNGVoyvxmW/g7vsB5yiRmz9mtmRJIvc7oi/9TsCHRAXQOGA3YEjafj5wQ3MXTErm2khJU0y1mV0ObEhUkf8H2MLM1nD3z4AD3P3dTIPNlwaiGQsz65Le54+J93bPVOV/jrt/lGWQbcnMSqvT7yaaW9YnkodziaTiUuCjlNxmqcHMFgKGpdGNLxK1phOBk4jPLnd9bRp/2NLf2yQiYakF/g94hahFeQI4y93HZBVnOTQZuHUQkaDvSNQQDCSmzrgRuNrdv6vERLYdzO689gkx8GHnVOZhd3+13IE09okkEjeAN4jP+mWiZu6fROLew91HlTueSmZmP2PmylXrEaNWv3b3scC9RM3n9kSN7UtAX2Avd3+nudfWhIRtpGRY8e1ELdGmwGjihL81MSrpQ3cfn12UuTSBGD14u7t/kGoCpgFTiCvGxjKVZGMz24po0nuCWJN4L+IkfzewD9AzXRxkorEJOP0IfJ067x4KdCaStz7ufj7RNJdHVRbTvgwzs32JpuNuRGLTGegN1Fdi82KqEV6Y+F7dTPzo1BAXpkcAW7r7QxmGWAnmdF6bStS4k+6XTbpgWdfdn0+DG/5kZs8BXxD9cScT55odgMNSzbvMIzNb2t1fBF40s5uIQWJHA8eZ2Vup+8xfgRp3/5o4r57R0osl1czNJzPbPvUxADiYyLIPINq89yTmoRpK9OlSItcKqb/ScKJm6ggzWyVVT68FnEI0eVEpw+XTCR1334lIGg4iRg6+SPSrWJX4m3or6xq5xh98MxuY+pNdSgzSGED0sdnIzHpnGeP8SInq/4CH0r/JwEjiqvqPwLFZJtPl0KRGrj/R/FNHNPv8kEhobwXeav/oKkcLzmtDoV2mIlkfuM7MfkkMymvsGtSXSDb/AHwC7Ovub5Y5loqWzoWbmtlO6XN+i3i/3wSuBK40s/Xc/fPU8gS07m9AAyDmQxrJtai7D0/9mtYBjif++L82syOAo4Br3P2Kxs7UWcacR2k055ZEsjwMWJtoWn0408DaUEkzfWfgLKKP3OlEDe+mKXnaGPgqy2b6khFYXYDpxI/7U8AWwIJETdwIoEuemh9TLcUPmNn3cnd3vzI9dgzR3/Vn7j6yEgcvlXyuixKf5TDgZ8QFxCrEd25ndx8xl5eRVsjyvGZm67j7S2a2LZFAfuTu/VPSsTNRG/sPd3+k3LEUhZn1JwZP3e/uv0r3TyW+b+sAn7j7C/P6+krm5pGZHUhUid9PzNa9OfHDtiHROf8+4DDgz8SX9VfqbzB3TUbPzRjJWfL4KsRIn+4V1keuccRkJ+LEuj9xRbwtkdRtBazn7pl2NC/5we9L1MS9RSR0w4hEaDDwAnCQu0/JLNBWSu/7P4j+KkbUTmwIXAKcnz6bh4gRnNtl/TmUS2pq+zsx2GE7Inn9xMzWJ5LZQ1zTUrRaRzyvWcyJuAfRL248Mfr8XHe/32JS+22JOTy/bI94isBiupd9iKmN7nL3B1OFz6nAj9x98vy8vpK5eWQx1cIOxMlvGvEjsBDRv6kPcZV1F/EDcRHRiXFsFrHmQUnNVCeik/mTwHPuPr6x+adSmlNLmVnXxsTHzO4kqt0vJb7gGxDzEV5AfPmzHuxAOtE/DFwH/Bf4CVDl7oPTj/6IPP0ApL+t64HP3f10M1uVaH7anWgu/i+RoG5BzLFVMTVTJbWRU4kaybOBB9MP+svAcsCO7v6cafqRedKRzmvp896fmKNzE2A/YsTqbsBGxCjtK939brUizT8z29TTvJpmdg7R13YwMZ1Wf+Bt4FXgPW+Dkf5K5lqp9I/czP5ANC0NI/oY/BhYCrgQWIzotL4RMX1ERc2BVg7p5HYLMdfOU8QghzHu/mGmgZVJqt39zNPUImb2R+Jk+k66/xgxKnQfd/+2I5xgzWxNor/Yfun+VsBu7n5YlnHNKzO7G8DddynZthhxBf0ZUcve+B2umFHoJbWRXxMXovcTIxjvIBLZE4kktxsxPcLkrP/28qojnNdSDP+PuDh5k5irs4a4KFuDGKW8L1FB8evUX1TmUeoXdwQxkGQD4ns2gXjff07Uzu0P/N3baGopDYBopdTkUmVmWxOju/4G7ELMu/QucTXfy91fI06WeyuRmzMzW95mLha/JjET9p+JjvTbA3eYWW1G4ZXb/3P3oWa2f0ogGohpbOrMbG1iCohJxPD1TNa/tDR3opk1TlswElgljfAE6EUso9bLcrbYeuqf+CjwrZltmLZVpZrFL4km1QFE7VSlJXLXA2+4e3/i7+tTouZgY2JNyFWIJvQj3X2SErnW6YDntZuIGqCj3f06YiDVx0TN/0hikuCFiFGrSuTm31vEwKk1gGXc/QR3H0TM0fgC8LG7H5bO/21y3lQy10Klb3g6sY0hJnF9n7jq2pNI6K51j2VX3P15j/X2ZM7WIybCvZ6YCPdBogr6YmJyYCeSnIqSml8mmVlPYpmkvYm/ow2IfnPXEc2rQ4m+WlnE2Ck1EfUFHjKzS4kfouOAo83sRqIv1Unu/m3efvBTs+GNwCPAMWa2eckxTAK+Se9BpY1C/zuxVvTpAB5zmQ0j5rWaACxDjNg9xd3fzyzKfOto57Vx7j4QwMy6pS4/A4juQKOISol7PcMlASuBzVw4YArRD/JJYIyZNV6Qn0ck1j9sfE5bnTfVzNoCTZpWbyI+jDeIfgcruvvFZrYn8I5q4VqmSafg4cTSVKu4+4TU92pzInE4x93vzTDUNmVmG7j7s+l2jbvXW8zpdSMxOee9xIXCJsQktYcDv/EWTBpZpnj7EBMVOzFKdQfiBHUfMVv9KM/5FB0WKzzsTvy9DSa6SJxINCdXTI0czKiNPIwYqXqtuz9TMgDnV8TqHccA0/PU97Gj6GjntVQJ0Qt4Gvituz+ettV4TIdyGXCmx7xmMh9KzuediMFTSwF/ItZWNWLasstLyrdptxklc80o/XKm+0cRk6KuT/zAVbv7oVnFl2cW01vUEUsi7ZFuH0mcAH9MTMORu4XZ58TMViSStT+4+5/Tti7uPjXV0P2DqII/l7iy3wG43t3fbuc4GzttdyFOSr2IBGAq0d/jMOBOd/9/7RlXOaWEblciiasGdnX3D7KNqjzSsf6SWNXhWnd/LG3fjagZPrESBxu1l454XjOzg1M8f20cMWtmu6S49laNXNtIifIDxMCGRYnuGq8B3Yn+t1eVq7VOydxclPyoVRPNDgsCv3f3ERbLcvyamAfsb+4+OMtY88LMdgJGuvsbZnYPURU9yt1PTleJywA9iQXlK67vhsVccYOJBbT/XFIrsigxMnScu7+Uyn5vGoN2iK+Hu09MTavLELVUexBJ6H1EQrcJUQtdUdNUlCQ5LzZ2lahURaqNbA8d/byWvs9HECuXOPE93ocKG9iTBTPbD3jd3V+3WDf7BHffI+UNg4hR4XcCL5ezFUPJXAuY2RBiPcZexBdiK3d/J3UKXw3Y2N0vyTDEXDCzxYnh718TTXQjgWuImca/cvcTzWwbYLx3gGk4yiUldOcQiycPMbP1iDkKd3f3V7MatWpmpxBLpN1H9AHtnboQ7EaMaHyMmCKl4pLsRh1hxHB7KVJtZDnl5byWunOsT8whN5LoI1fRFy3llmphV0j5wLpEovwc0aT9iJltSsxu8RZxoTSuXLEomZsNMzuIqIV7C/gRsAjx43sCkbztBGyR+pvsSqyvtj2gUV9zUFLLaURn/3WAS919mJnVAZcTtVKHZxpoGzOzpYHR3mRCyJTQDSSq4NcGzvOM17tMTTHrEx3kV0z/jkqf257psQEVOCCgsIpUG1kORT2vyazSBfkfiMStiqiRu5+0ri2xms/FHsu4lYVGszZhZhcS/YKmEEutrE0kcxcREwIfQ3QEb+xH9yVwoLtPVCI3ezbrxJk/IDr6vwJsaGZrpP4aRxNLnVQMiyXeNgW2N7OdSx9LX+qziRqwS7JM5MysJsV0AzHqbg9iGaddiBF5zxPTFgxWIldZ3H0ScKsSudYr6nlNojtKk01vE5O97030j9uDqKU7kxgZvwiRN5SNauZKmNnVxOSYx6X7fYFtiC9qPdHnYX1gYGOnYZk7m7kEVCdiuo0diIWFnyOWTOoM3OPuL2cYZtmY2V7AtUQT5d7px7P08QXd/ZsMm1YbP5/FiUEXTxG10YOIKTtuI/r7jHL3T9o7PpGOqOjntSJLLRjTgLu9ZI3mdPHeDziImFPwCeD3wE+JfnRlnelCNXOJmW1C9B+5O92vdvfPidq4dYm5eKqJkYiNo79yNUlqezOzRUs68N8KvEcsi7QyMZnicKJKemwmAZZJ41xDyTCiin0MsGVjLVijxpNBRolcX5+5uPpdxICeD4EviFrDDYj1OV9SIicSinpekxnGEUnbVhbLGzb2tf2WmHf2auAjdx9DzEzQLgsHKJmb6UWiT9zBZrZFqj6vSs0PLxM/cid4LI5bBdn8AOeFmW1BNFE39svpTQyLf4uYFPcQ4uR3obt/WCmJsc2caLeTmZ1MHOed6d8vgd+b2W/TFX2WcR4F7G+xyPdFxBQouxHrRz5MzA5/CbEagIhQ3POazOTudxDL3m0HbGNmi6QZCdYj+kiOcPfX0m/BGHf/qj3iUjKXpA7qdxJNS4dYmg3eYlmlnwP/bbwaUxLXIm+nxPcAYGniff2tmS1EDIv/DDie+EJUzHuaarqqgL8Ak4nmloeA14mJgRciltXJeh6vd4GFiabVWuJvnDQq+zaihvr5cg6lF8mhQp7XJJRU5NxP5AvbAmua2bZEn7lLPK2a0t7nePWZa6Jk/qV+xCoPmwOXufujWcaVR2a2HLGCwXTgHWKy5a2IZc92JGqqaolRPrn/QyyZM25TYtHq3xH9aT4AvgGuAKo8Zl7PfAoMM+sHbE0kmusB44Ez0jEs5JoVXuR7inZeKzr7/sIBNe5en27vCBxIrGV8nLs/mFGYqplrKnVQv4PoyHoCcLUSuZZJQ/FncPeRwP8j5l9amRgpuS9wAzHK8zfAfXk/4dnM9fgaj2MEMYLpCWLNwyuJi4OFPdYDzaqP3KA03xUphieIPn3rEX09FiMGPkAknyKFV9TzmszSbabKzHZOTar1JTV09xEX6fuWdsHKgmrm5iBNCLyou3/SEWpROro0sezhwOGelospeWwl4mq1N3AWMSJ4b2JutVzPPt5kVNvFxGScU4kR0IsTi5fvDFzh7ndnGGdXYqHvTYj+cY+XPLY38fmcBXzu7v/NJkqRjqWo5zWZ5dxeRVTw1BHdZPZy97c6Wl6gmrk5cPcpjSP4OtIH1lG5+11E4jLYzJaH+DKkh6cR8/Fd4e7j3X0YcFglnPBKvuwPEqsnNBBN8+8BtxAjnwa6+91ZXrW5+xRi0eeHgMNTE2ujScBo4F0lciIzFfW8VnQ261KK1wPPuPumxOjlc83spx0tL1DNnMw3S4vFp9t/IJa0GeDu75vZBsD5wO/c/cWOdjUzr0r7UaT5CI9291PM7F5irrYRRFPLd1nG2VTJjP+7ECs9ABxMrPTwdlZxiXQ0RTyvyUzp4ntpohl1mrvvmrYPJLrN7OjuE7KLcFZK5mSemdkK7v7hbLb/AehL1AIdDwzKsmNoWysZ6NCJ6GP2JNFfpgHYnxjR9hfg194B17q0WE/w58QyM2OJaRSUyIlQ3POafO8i/TDgF8TF7sXAJ+5+fHps+abN7llTMifzJCUE+xH9CN4k5ibrVHIley5RA3S0Z7zmaFsys67uPiUNergW6O7u+5jZhsRQ9QuAvYhRoR36uM2sM9DQODJLpOiKel6TmVKNXFd3n2xmvyeWaHsbuBn4wN2PatIM2yEomZN5lhKYe4DH3X33tK1r6p+FmS3n7iMrpQki9ZnZlxidujJRu7UVMZJpZHq8LzDB3V/NLlIRmVdFO6/JLPPHNZjZdUQz6hVAF2Ipw9tSd5ol3P2V7CKdMyVz0ipNqqH7ELOedwW+cPfzsoytPZjZ2cCJwDlEE+sAYFmiqfK9DEMTkXlU9POazGRmSwHnEQPadgV6Ab9x93szDawZSuakxZpMw3ESUfU8iliHcH+ghlgW7U+V1HRnZr8jml3eAj4l+sv0IWZ5n0S8F6sRfSsm6WpdJD+Kel6TWUetmtn1wCfE6jgrArcDCwJHAle5+8uZBdoCSuakVVJ19DDgUWJ0V2dimapvgVOBa939n9lF2LZSH5kFgVeB+93907T9dGIpl4FEoveEu3+eWaAiMs+Kdl6TmbWx6bP/AbAU8FMiiT+GGMi2F/BVYxN7R1aTdQCSO2sC/3L388zsIaJzaC93H25me3W0TqHzw8wOB/q6+37p/r4WC9M3AIOJyYEHAIOVyInkWmHOaxJSIteJmA+0NzE36BSiC810YEti1Z5crE+tSYNlrhqXqirxFbC7mb1K9Bm7HTjazBYnkpxK8gnwhpntaWbnE/0oviTWYjw89aXZzd0fyTJIEWmdgp/XZKZzgY/cfQfgH8QKD6u4+5XAQe7+RqbRtYJq5mSOStal6wRcSCQyI4CTiXl3fkCsX3uGu4/KLtKy+R+wPNEf7jNgXXf/1Mz2JSaTxN2/yjA+EWklndeKq8lAl2picMMrAO7+jJntQzSzv5i3c7v6zMlcpf4EfwGeB/4DXAUcyMxFpke4+9PZRVheZrYA0ZxaneYdWhO4nFii67FsoxOReVH081oRNVlrdXWi5WVlYtDLlcCHwJ+B4939+cwCnUeqmZPvaTIh4hLEKgF3EVetgwEDbnT3l7KJsDxK540quYKbCCwGDDSzemAj4DQlciL5UtTzmnwvkbsH6EY0rT9AJHKnAWOA8/KYyIFq5qSJkqWqqohJE+8mhucvR1y9Dic6jO5bSZ3+S6vf5/D4lsSXfbq7v9ZugYnIfCvqeU1mSp/9CcREwI0reWwF/MXdHzOzWncfn9fJoFUzJzOY2WLu/mW6O4RoanjUzFYHFiH6F9wCXFpJJ7ySIeqdiOW4uhHzSj3buLaqBjmI5FNRz2vyPZsD2xMDHaYTa+x2BQ4yszfcfTTEKhDZhTjvVDMnAJjZwsCmwH+JuZX+DLzk7oekx7clvgD/q8S+JKkz7N+J+eTeA1YlmmGuBL7T1AQi+VP081qRmdlKwH/cfZKZ3Qj8HtiR6CpzK1Eb24WYguaL7CJtG5qaRBp9DfyY6E+wHrABsFqaNBd3f8jdh1bSCc/MdjOzbdLdHxKLzg9y99uBJ4D1AZTIieRW4c5rMqNbzJnAumbWE5ji7qPd/SZicuhDiJq6iZWQyIGaWQvPzI4jlqZ6m0hgNiE6/C9OLDb8LzOb5u6nZRRiWZhZd2AtoMHMxgOvA9PN7CB3v5EY6VQLLAyo6UUkR4p6XpPg7o+Y2arAHkRT+iZmdhrwMvACsBLwSV6bVGdHzawFZmbnAX2JIfpj3P3F1CxxCNGX4EVgGrHe6PDsIi0PM1uIWE+1DhhKJG+7EZOErgSc6e73ZxehiLRW0c9rRdZ0IJuZ9Qe2JuaOe5mYZsqAI9x9RDZRloeSuYIys/2Btd396HR/T2Jx4c+YOdLrV8BRHX2B4dYws98BbxLHOZJYvuVEoj/NB8A7RH+5UXma/VtEinteEzCzGnevLxnIVkNMBL0VsCdwmbu/YGaL5G1C4JZQM2txdQa6mdlPgF8Tf+znEzOijwMuBW5y97FZBdjWzGxp4Ahi9YYXialGviWaYxYjjvsUdx+WVYwiMl8Kd16TkBK5auBqYsDL4sAzRN/nOuAoM/uQOO9XHCVzxTWUmGfndOALYAN3/8TMvgQWSp3+x2YYX5tLx7cH0Y+iK3HVthbRQXo14OdoUJBInhXuvFZ0ZrYbMMHdhwKHEmurHpoeu4xYrmst4EF3r8hEDtTMWnhpIEB3d//azH5GTMVxkrs/kW1k5WFmNcAawGHAh+5+bsljpTPEi0hOFe28VlTpcz6d6Of8FFBPTEHyT3c/J5W5GrjF3Z/NLNB2oGSuoEpmRF8c+A3Rr2Ql4Pfu/nC20ZVXqopfA+gPfOvup6TtuZz5W0RCkc9rRWVmvYnPuhsxd9xkYC/gC3cfnGVs7UlNSgWTljQpneX6G+B+Ymb0/Sr1hNd43ABptNOrxASii5jZCmm7EjmRHCrqea2ozGynxtvuPo7oJzcZ2JBoXv9bFLMfZhNh+1PNXIGULDZc6+7js46nvczpuFOTaw93/zbD8ERkPhT1vFZUZrYcsbbqO+5+Vsn2hYGbib5x15jZgu7+TUZhtjvVzBVIOuEtAdxpZutmHU97mdNxu3u9EjmRfCvqea3APiVGJy9uZgMbN6bBDbcQE71TpEQOlMwVipn1AC4B7nD3F7KOp70U9bhFikDf72Jx93qim8xNlCR0ZrYOcDzwXIbhZUbJXIVL69IB4O4TgbPc/Yb0WNUcn5hzRT1ukSLQ97vYUr/n14BrgJ+a2VDgWmCQu/8zy9iyomSuwpjZr1PfAczsOmD1dLsawN3fSfcrauRmUY9bpAj0/Rb43kC2end/3d13BY4Fdi3yQBclcxUkDcdfF2jsFPoFsWRV45XM7EZ95V5Rj1ukCPT9Fpgx0KXBzGpLtjV+7u+6+8jMgusANJq1QpTMr7QisDexZNX6wO3E/DtPAaPd/ZUMw2xzRT1ukSLQ91tKpYEuQ4Az1D9yVqqZqwCNVyzp7hnEuqMfE5NlfgmMJxYbrp39K+RTUY9bpAj0/ZZSGugyd6qZqyBmdgGwqLvvb2ZLAScSy5ucnjoJV6SiHrdIEej7XVxm1tPdJ5TcX0X9I2dPNXM51tj5N93uDfQFJqRJFT8j1iOcDlTULNhFPW6RItD3u7g00GXeKZnLqdQEMc3MOpnZb4GNgAOAKmBPYDl3/4DoW/BWhqG2qaIet0gR6PtdXBroMn/UzJpDJZ2COwF3AB8C+wJnA9enfx8CF7r75OwibVtFPW6RItD3u7g00GX+1WQdgLReyVXJ74HX3f2sNInmBcBCxMmva6Wd8Ip63CJFoO93MTWurZvungH8BWgA+hMDXRYiBrrcm02E+aCauRwxs4OAPsDbwJtAd2BTYDNi4eGfABcDa7v7pxmF2eaKetwiRaDvt4AGuswv9ZnLCTO7EPg5MBXYDjgd+BEwlFh4eGmienrvSjrhFfW4RYpA3+/i0kCXtqVm1hwws6uBye6+T7rfF9ga2BwYDVQD5wOnVNK6dEU9bpEi0Pe7uEoHugBHAR8RA10uIwa6/NXdPzCzM9x9Uoah5oZq5jo4M9sE2BW4O92vdvfPgaeBVYBxwMnAz939/kpZZLqoxy1SBPp+F1ca7DC9ZKDLksB1wCHAMcSk0PuYWTclci2nmrmO70XgBOBgM+vs7o+mL8MHZvYusHQaqj8aKmrIdlGPW6QI9P0uKA10KQ8NgMgBM+sO7A5sD1zn7o+Z2drAFcCh7v5mpgGWSVGPW6QI9P0uFg10KS8lczlRcuLrB7xB9Cu5zN0fzTKucivqcYsUgb7fxZAGuiwBPE8McOkC3EMkdUcBTwJHAherf+S8UTKXI+nEty8wkLhyfTDjkNpFUY9bpAj0/a5sJQNdjkv3Gwe6rEpMCrwHsA0x0OX+zALNOQ2AyJHUGfTPwPru/mBROgUX9bhFikDf78qlgS7tRzVzIiIi0ubMrBvRjL4V8KeSgS4NZnYR8ICaVduGauZERESkzaURqXcCjwCHmNnmKZFbG9iANFpZ5p9q5kRERKRsNNCl/JTMiYiISFlpoEt5KZkTERGRsjOzrsCi7v5JY9+5rGOqFErmRERERHJMAyBEREREckzJnIiIiEiOKZkTERERyTElcyIiIiI5VpN1ACIirWVm/YDD3X3Pkm1DgNvd/WEzqwMuAFYGJgL1wFnuPtzMDgBWcvfflzz3duAaYEdgLWBxoAcwAhjt7rub2dLARcCiQHfgFeBYd59qZj2Bs4E1gOnAeOB4d38/xXo3sJq7f5L2dy7wnrsPMbOpwLMplO7AUGCQu09vw7dMRCqYauZEpBLdA9zj7uu6+2bAYcDlZtZ5bk9y9+PdvR9wLvAXd++XErnq9JoXpW3rAt8BZ6WnXg986O6bpOcPAO42s97p8anAzXNYe/Lr9Jr9gPWAxYAj5/3QRaRolMyJSEUxs3WBr9z9H43b3H0EsKa7fzePL7sR8Im7v1Cy7WTgLDNbhKh1u6Jkf68D9xGLjAP8E/iaZpK0NO/WRcAe8xiniBSQmllFpNL8APiw8Y6ZXQsYUGdmB6XNe5vZeiXPWYVoZp2TvkST6wxp3UnM7MfAR7N5zghgWeDf6f4RwItmNrSZ+L8EFmmmjIjIDErmRKTSfEJJzZa7HwYz+sV1S5v/Mps+c3PzH2C30g1mtjCwPvAakbQ19SPgnZI4xpjZscAQ4Jm57GtZ4NNm4hERmUHNrCJSaZ4FFjeznRo3mNniwErAvC558zzwAzP7WXq9KmAQsIm7fwp8ZGYzmlDNbE1iMMXfS1/E3e8DHDhgdjsxs07ACUBzyaWIyAyqmRORvNrKzF4uuf8+RL8zM9sROMfMTkyPdQYuBJ4immFbxd2nm9nuwJVmtgCwAJHgDUhF9gMuMLMXgGnAN8Au7j7WzJq+3LHA5iX3FzKzJ4hRsJ2BR4AbWxujiBSX1mYVERERyTE1s4qIiIjkmJI5ERERkRxTMiciIiKSY0rmRERERHJMyZyIiIhIjimZExEREckxJXMiIiIiOaZkTkRERCTH/j8IKxkshW/6vQ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CA"/>
          </a:p>
        </p:txBody>
      </p:sp>
      <p:sp>
        <p:nvSpPr>
          <p:cNvPr id="7" name="Title 1"/>
          <p:cNvSpPr txBox="1">
            <a:spLocks/>
          </p:cNvSpPr>
          <p:nvPr/>
        </p:nvSpPr>
        <p:spPr>
          <a:xfrm>
            <a:off x="304800" y="457200"/>
            <a:ext cx="8610600" cy="1905000"/>
          </a:xfrm>
          <a:prstGeom prst="rect">
            <a:avLst/>
          </a:prstGeom>
        </p:spPr>
        <p:txBody>
          <a:bodyPr vert="horz" lIns="0" rIns="0" bIns="0" anchor="b">
            <a:normAutofit/>
          </a:bodyPr>
          <a:lstStyle/>
          <a:p>
            <a:pPr algn="ctr"/>
            <a:r>
              <a:rPr lang="en-CA" sz="2400" dirty="0" smtClean="0"/>
              <a:t>Continue with Dataset Cleaning</a:t>
            </a:r>
          </a:p>
          <a:p>
            <a:pPr>
              <a:buFont typeface="Arial" pitchFamily="34" charset="0"/>
              <a:buChar char="•"/>
            </a:pPr>
            <a:r>
              <a:rPr lang="en-CA" sz="1900" dirty="0" smtClean="0"/>
              <a:t>I used the method of under sampling to balance the dataset</a:t>
            </a:r>
            <a:endParaRPr lang="en-CA" sz="1400" dirty="0" smtClean="0"/>
          </a:p>
        </p:txBody>
      </p:sp>
      <p:sp>
        <p:nvSpPr>
          <p:cNvPr id="28674" name="AutoShape 2" descr="data:image/png;base64,iVBORw0KGgoAAAANSUhEUgAAAY4AAAF8CAYAAADYXlxuAAAAOXRFWHRTb2Z0d2FyZQBNYXRwbG90bGliIHZlcnNpb24zLjMuMCwgaHR0cHM6Ly9tYXRwbG90bGliLm9yZy86wFpkAAAACXBIWXMAAAsTAAALEwEAmpwYAAAcg0lEQVR4nO3deZhcdZ3v8XcnnYCQlnCHElzYBOcrKi6AokgkzCQgy4AbA3JRlkFknqAy1x1BHMVleBBGRxBFSGCuiDco7mgkAgYEuSIiEfgiIIPLVRs00BkCkqTvH+c0VNpe6pekqjrp9+t5eFJ16nfqfE9RfT7n9/tVneoZHBxEkqRWTel2AZKkDYvBIUkqYnBIkooYHJKkIgaHJKmIwSFJKtLb7QI08UTEINDIzAealr0BOCkzZ4+z7n3AGzLzJwXbWwAszcyz1qrgdRQRWwH9mdkzwmNPB/4deB4wCKwAPpaZX+9AXScCMzPzExFxPDA9M89rcd35wGOZeeKw5a8HPpiZLxplvWOo/v8dvG7Vr/GcewEfBLYBpgL3A+/NzKXraxvDtrcIOLL5/av1yx6HNLYvADdm5q6Z+ULgWGBBROzS7g1n5vmZ+Yn67t7AZgWrnwu8MSKeMmz5CfVjHRERrwIuAz6QmS/OzF2BS4FrI6LRps3ObdPzqmaPQ8Ui4kPADsDTge2B3wJHZeb/q5vMi4gXAZsAn8zMiyJiCnAO8HKgD+gBjs/M64c993HAW4HpwP8APpGZn63PhF8LrAaeAzwCHJ2Zd0TENsD5wHPrx8/PzE9HxBbAp4BdgWnAYuDdmbkyIl4HfLR+nv87xu4+HXhKREzJzNWZeXtEHAL8ua53l3obf0N1Nv3pen8vBW7OzE/W7f4ZmJ2Zh0fEPwCn1vv4CPCuzLyhfl1fATwDuBW4G9iqrvsQYG5ErADeTtX7+3793F8AbsvMTw0VnZk/iYgE3gD8Z91uB2AP4LWjvc7D/l9cA3wmMy8ffn+0/R7h9ftX4COZeXNTbV+MiEfr9YiIE+p9WgX8od63u4b3RJvv1z3bBcDfA9sBl2TmaXVPC+DqiDgQOBg4EfgL8Cjw1sy8fYQ6VcAeh9bWLOCwzHwu8N9Uf5xDVmTmblRnfh+PiOcDe1IdEF+Rmc8DLgbe1/yEETEDeAtwYGa+BDgcOLOpyT7A2zLzBcCPm9Y/D7irruUVwAkRsTNVUN2cmbsDL6E6CP+viNgauAh4ff3Yf42xn+8CTgL+GBFfj4h3A/dm5u8johe4HHhf/Tz7AO+KiJcDFwDHND3PMcAFEfEc4GNN+3gC8NWI2Lxutz3wksw8amjFzLwC+AZwTmaeC3y2fp2IiD6qULl4hNrPA/6p6f5bgEuo/u7Hep3HNM5+D7cHcP3whZn5lfo1/DvgPcC+9fDZpcDXIuKvhg1HMCMzZwF71dvfMTOPrR/bF/gd1TDjqzPzpcDnqXpuWkcGh0Yy0nVoplCdEQ65JjMfrm/fQnXWOuRzAJn5O2AR8PeZeQPVWfZbI+IsqjPhGc0byMzlVGeIB0XER4APDGtzc2b+pr7906ZtzqE6KJCZD2XmCzLz7vq53hoRPwNuBl5G1fvYm+oMfejM83OjvRCZ+QOqM9rXUIXVPwB3RsRLgb8FdgIuqrdxLfAUqpC6Btg0IvaIiOcBDaqew1yqXsziep0vUvWSdq43eWNmrhytntoCqt5HAzgK+FZmLhuh3WXA8yNip/pgfzRwXguv83jG2u/hVjP2cebVwJczsx8gMxcAz6Tq0Y7n6/U6vwX+yJrvQTJzFbAQ+FFEfAZYBlzYwvNqHA5VaSQPUA1BNE8ubg082HR/RdPtQaqhpyHNATMFeDwiDqIa2vgk1R/8nVQHvSdExLOAG6hC4Dqqs9rmSdrRtrmSprCLiGfXtU+l6hXdUS+fWbebM6zeEQ/UEfE04ENUvZzr6po+Vg8NHU0VOA9l5oub1tm6XjYYERcCbwYeAy6sl00FFmfm4U3rbEt1dvxaYPlItTTLzGURsZDq9TsSmDdKu0fr4Z3jqIbjlmbmL1t4nYcM//86vf536mj7PcJz3Eg1PLnGRHhEnAtcUT/XX4at00M1tDja9oeM9R4EIDOPiogXUP0/fx/wJuAfR6hTBexxaCRXAm+v5yWIiC2pDpTfaXH9Y+r1tqP6gx060/5mPY7+E6oz+KnD1tsD6AfOoOqpHFw/z/B2w11FNWlNPa+xmGoe5HvAv0RET0RsQjXccxLwQ6oz8aFPFh0zyvP+qa77HUNDJxGxGdXZ9k+BBFZExFH1Y9tSHSB3r9dfQDWMdBgwNPa+GNgvIp5br3Mg8HOqM/axrKQ6mA45l2peYEpm3jTGep8Fjqj38TP1slZf5/66LXWv6YX18vH2u9kZwOkR8cRjQ5/cAm4DvgscMTRRHhHHUp2g3D1s+8+gGhJrxSpgWkRsFRG/Bh7MzH+n6vG+tMXn0BgMDo3kHcCmwNKI+DnVgfbLjDyOPpJNI+KnVEHztsy8i2ryenZE3EZ10L0H2HEonGqLgN9QHZjuoBoi6ufJYZzRnATsUtd6PfDxejL27cDmVAeon9f/nlkPixwJfLGuc8eRnrQeMtqPat7kVxGxlGq46luZeVFm/gU4FDi+3vYi4LShCf/M/H29rz+vh+2oh8dOAC6LiFuBjwCH1MNHY7kSODEi3l8/z61UE/Tnj7VSZt5L1bvblSeDv9XX+QyqkFsKfJjqfcB4+z1s+0uA44FPRcTPIuJ24PVUcxp/qCf4zwF+EBG/oDpBOTgzVwP/ATy9nuSfD/xgnNdoyEKq4bNt6n1YHBE3A5+gnhvSuunxsurShicidqKaR4nMfKTL5WiSscchbWAi4sNUPau3GRrqBnsckqQi9jgkSUUMDklSEYNDklRkUnwBsL9/wIkcSSrUaPSNeOkXexySpCIGhySpiMEhSSpicEiSihgckqQiBockqYjBIUkqYnBIkooYHJKkIgaHJKmIwSFJKmJwSJKKGBySpCIGhySpiMEhSSoyKX6PY33o2+IpbDrdl0tPevQvKxl4aEW3y5A6ziNhizad3sth86/qdhmaQBYeO4eBbhchdYFDVZKkIgaHJKmIwSFJKmJwSJKKGBySpCIGhySpiMEhSSpicEiSihgckqQiBockqYjBIUkqYnBIkooYHJKkIgaHJKmIwSFJKmJwSJKKGBySpCIGhySpiMEhSSpicEiSihgckqQiBockqYjBIUkqYnBIkooYHJKkIgaHJKmIwSFJKmJwSJKKGBySpCIGhySpiMEhSSpicEiSivS264kjYk/g3zJzdkTsDCwABoGlwLzMXB0RpwMHASuBkzPzpvXRtl37JElqU48jIt4DfAHYtF50NnBqZs4CeoBDI2I3YB9gT+AI4Nz10bYd+yNJelK7hqruAV7XdH934Nr69pXAHGBvYFFmDmbm/UBvRDTWQ1tJUhu1ZagqM78SETs0LerJzMH69gCwBfBU4MGmNkPL17XtX5kxYxN6e6eu/Q5Jo5g5c7NulyB1XNvmOIZpnnfoA5YBD9e3hy9f17Z/Zfnyx9ai5DU1Gn3jN9Kks2zZI90uQWqb0Y57nfpU1S0RMbu+fQCwBLge2D8ipkTEdsCUzHxgPbSVJLVRp3oc7wQuiIjpwB3A5Zm5KiKWADdQBdi89dG2Q/sjSZNWz+Dg4PitNnD9/QPrvJONRh+Hzb9qfZSjjcTCY+fQ3z/Q7TKktmk0+npGWu4XACVJRQwOSVIRg0OSVMTgkCQVMTgkSUUMDklSEYNDklTE4JAkFTE4JElFDA5JUhGDQ5JUxOCQJBUxOCRJRQwOSVIRg0OSVMTgkCQVMTgkSUUMDklSEYNDklTE4JAkFTE4JElFDA5JUhGDQ5JUxOCQJBUxOCRJRQwOSVIRg0OSVMTgkCQVMTgkSUUMDklSEYNDklTE4JAkFTE4JElFDA5JUhGDQ5JUxOCQJBUxOCRJRQwOSVIRg0OSVMTgkCQVMTgkSUUMDklSEYNDklTE4JAkFTE4JElFDA5JUpHeTm0oIqYBFwM7AKuAtwArgQXAILAUmJeZqyPidOCg+vGTM/OmiNi51bad2idJmow62eM4EOjNzL2ADwMfBc4GTs3MWUAPcGhE7AbsA+wJHAGcW69f0laS1CadDI67gN6ImAI8FXgc2B24tn78SmAOsDewKDMHM/P+ep1GYVtJUpt0bKgKWE41THUnsBVwMPCqzBysHx8AtqAKlQeb1hta3lPQtr89uyBJ6mRw/Avwvcx8f0RsC/wAmN70eB+wDHi4vj18+eqCtmuYMWMTenunrmv90l+ZOXOzbpcgdVwng+PPVMNTAH8CpgG3RMTszLwGOAC4GrgbODMizgKeBUzJzAciouW2wze8fPlj61x8o9E3fiNNOsuWPdLtEqS2Ge2418ngOAe4KCKWUPU0TgF+AlwQEdOBO4DLM3NV3eYGqjmYefX67yxoK0lqk57BwcHxW23g+vsH1nknG40+Dpt/1fooRxuJhcfOob9/oNtlSG3TaPT1jLTcLwBKkooYHJKkIgaHJKmIwSFJKmJwSJKKGBySpCIGhySpiMEhSSpicEiSihgckqQiBockqYjBIUkqYnBIkooYHJKkIgaHJKmIwSFJKmJwSJKKGBySpCIGhySpiMEhSSpicEiSihgckqQiBockqYjBIUkqYnBIkoqMGxwRceqw+x9vXzmSpImud7QHIuKfgOOBXSLiwHrxVGAa8P4O1CZJmoBGDQ7gfwOLgVOAj9bLVgN/bHdRkqSJa9Shqsx8LDPvA04Etga2B3YE9uxMaZKkiWisHseQy4GnAb+u7w8CP2xbRZKkCa2V4NgmM/dqeyWSpA1CKx/HvTMintH2SiRJG4RWehyzgPsjor++P5iZBokkTVLjBkdmPqcThUiSNgzjBkdEzKeaEH9CZh7XtookSRNaK0NVl9X/9gC7AQ5TSdIk1spQ1fea7n43Iha1sR5J0gTXylDVfk13n071ZUBJ0iTVylDVG5tuPwo4vyFJk1grQ1XHRsQLgOcBd2Xmz9pelSRpwmrlsupvAy4A9gI+HxHvantVkqQJq5Vvjh8JzMrMk4FXAoe3tSJJ0oTWSnD0ZOZKgMx8HHi8vSVJkiayVibHr4uIy4ElVJcfub69JUmSJrJxexyZ+S5gPtUv/83PzHe3vSpJ0oQ1ZnBExAkR0ZuZ3wZ+DGzbmbIkSRPVqMERER8C9gOm14t+DewXER/sQF2SpAlqrDmOA4CXZ+YgQGbeFxGHAz8CPrw2G4uI9wOHUIXRecC1wAKqiyguBeZl5uqIOB04CFgJnJyZN0XEzq22XZvaJEmtGWuoavlQaAypP1U1sDYbiojZVN8FeSWwD9Ww19nAqZk5i+oiiodGxG7143sCRwDn1k9R0laS1CZjBceKiHh284L6/uAo7cezP3AbcAXwTeBbwO5UvQ6AK4E5wN7AoswczMz7gd6IaBS2lSS1yVhDVe8FvhYRi4F7ge2oDv5Hr+W2tgK2Bw4GdgS+AUxp6tUMAFsATwUebFpvaHlPQdv+pmXMmLEJvb1T17JsaXQzZ27W7RKkjhs1ODLzFxExCziU6jc4fgp8ODPXaqiK6gB/Z2b+BciIeJQ1P6XVBywDHq5vD1++uqDtGpYvf2wtS35So9E3fiNNOsuWPdLtEqS2Ge24N+YXADPzIeCS9VTDdcA7IuJsqsuzbw4sjojZmXkN1WT81cDdwJkRcRbwLKpeyQMRcUurbddTvZKkEbTyzfH1IjO/FRGvAm6imluZB/wKuCAipgN3AJdn5qqIWALc0NQO4J0FbSVJbdIzOLi2c90bjv7+gXXeyUajj8PmX7U+ytFGYuGxc+jvX9uRW2niazT6ekZa3sovAD6fahJ6NfAx4GOZuXj9lidJ2lC0cnXc84HHgFOBDwCnt7UiSdKE1kpwPA78ApiemTfSwXkRSdLE00pwDAKXAt+JiH8E/ru9JUmSJrJWeg+HAy+j+rb2PvgLgJI0qbXS45gG3Ac8B3gT1TfIJUmTVCvBcQmwNdUnqr4PnNPWiiRJE1orwdEL/BCYmZmXAV70SZImsVbmOKZTXdL8hxGxb4vrSOqQmVs+hWm9/llqTY+vXMmyP69oy3O38m47BpgLXEh1wcOj2lKJpLUyrbeX799zdbfL0AQzd6d92/bcrQxV/Qq4herHkv5Q/ytJmqRa6XF8lWq46plU8xu/A77UzqIkSRNXKz2OLTLz1cCPqX6Fb9P2liRJmshaveQIwOaZuYKq9yFJmqRaCY4rIuKDwK0RcSPVz7NKkiapcec4MvPcodsR8W3gl22tSJI0oY0aHBHxJaoLHI7kyPaUI0ma6MbqcZzfsSokSRuMUec4MvNaIIDr69urgV3q25KkSWrU4IiI04H9ePJTVL8G9ouI0zpRmCRpYhrrU1UHAodl5iMAmXkf1W9xHNKBuiRJE9RYwbE8M9eYHM/Mx/HjuJI0qY0VHCsi4tnNC+r7o33SSpI0CYz1qar3Al+LiMXAvVS//Lc/cHQnCpMkTUxjfarqF8Asqivjbg78FHhlZt7SodokSRPQmN8cz8yHqH46VpIkoLVrVUmS9ASDQ5JUxOCQJBUxOCRJRQwOSVIRg0OSVMTgkCQVMTgkSUUMDklSEYNDklTE4JAkFTE4JElFDA5JUhGDQ5JUxOCQJBUxOCRJRQwOSVIRg0OSVMTgkCQVMTgkSUUMDklSkd5ObzAingbcDMwFVgILgEFgKTAvM1dHxOnAQfXjJ2fmTRGxc6ttO7xLkjSpdLTHERHTgM8BK+pFZwOnZuYsoAc4NCJ2A/YB9gSOAM5di7aSpDbp9FDVWcD5wO/q+7sD19a3rwTmAHsDizJzMDPvB3ojolHYVpLUJh0bqoqIY4D+zPxeRLy/XtyTmYP17QFgC+CpwINNqw4tL2nb37ztGTM2obd36nrcG6kyc+Zm3S5BGlW73p+dnOM4DhiMiDnAi4FLgKc1Pd4HLAMerm8PX766oO0ali9/bN0qBxqNvvEbadJZtuyRbpfge1OjWtf352jvrY4NVWXmqzJzn8ycDfwMeDNwZUTMrpscACwBrgf2j4gpEbEdMCUzHwBuKWgrSWqTjn+qaph3AhdExHTgDuDyzFwVEUuAG6iCbd5atJUktUnP4ODg+K02cP39A+u8k41GH4fNv2p9lKONxMJj59DfP9DtMmg0+vj+PVd3uwxNMHN32ned35+NRl/PSMv9AqAkqYjBIUkqYnBIkooYHJKkIgaHJKmIwSFJKmJwSJKKGBySpCIGhySpiMEhSSpicEiSihgckqQiBockqYjBIUkqYnBIkooYHJKkIgaHJKmIwSFJKmJwSJKKGBySpCIGhySpiMEhSSpicEiSihgckqQiBockqYjBIUkqYnBIkooYHJKkIgaHJKmIwSFJKmJwSJKKGBySpCIGhySpiMEhSSpicEiSihgckqQiBockqYjBIUkqYnBIkooYHJKkIgaHJKmIwSFJKmJwSJKKGBySpCIGhySpiMEhSSrS26kNRcQ04CJgB2AT4AzgdmABMAgsBeZl5uqIOB04CFgJnJyZN0XEzq227dQ+SdJk1Mkex1HAg5k5CzgA+AxwNnBqvawHODQidgP2AfYEjgDOrdcvaStJapNOBsdC4LSm+yuB3YFr6/tXAnOAvYFFmTmYmfcDvRHRKGwrSWqTjgVHZi7PzIGI6AMuB04FejJzsG4yAGwBPBV4qGnVoeUlbSVJbdKxOQ6AiNgWuAI4LzMvjYgzmx7uA5YBD9e3hy9fXdB2DTNmbEJv79R1rl8abubMzbpdgjSqdr0/Ozk5vjWwCDgpMxfXi2+JiNmZeQ3VvMfVwN3AmRFxFvAsYEpmPhARLbcdvu3lyx9b5/objb7xG2nSWbbskW6X4HtTo1rX9+do761O9jhOAbYETouIobmOdwCfjojpwB3A5Zm5KiKWADdQDaXNq9u+E7igxbaSpDbpGRwcHL/VBq6/f2Cdd7LR6OOw+Vetj3K0kVh47Bz6+we6XQaNRh/fv+fqbpehCWbuTvuu8/uz0ejrGWm5XwCUJBUxOCRJRQwOSVIRg0OSVMTgkCQVMTgkSUUMDklSEYNDklTE4JAkFTE4JElFDA5JUhGDQ5JUxOCQJBUxOCRJRQwOSVIRg0OSVMTgkCQVMTgkSUUMDklSEYNDklTE4JAkFTE4JElFDA5JUhGDQ5JUxOCQJBUxOCRJRQwOSVIRg0OSVMTgkCQVMTgkSUUMDklSEYNDklTE4JAkFTE4JElFDA5JUhGDQ5JUxOCQJBUxOCRJRQwOSVIRg0OSVMTgkCQVMTgkSUUMDklSEYNDklTE4JAkFTE4JElFDA5JUpHebhewriJiCnAe8CLgMeD4zLy7u1VJ0sZrY+hxvAbYNDNfAbwP+GR3y5GkjdvGEBx7A98FyMwbgT26W44kbdx6BgcHu13DOomILwBfycwr6/v3A8/OzJXdrUySNk4bQ4/jYaCv6f4UQ0OS2mdjCI7rgQMBIuLlwG3dLUeSNm4b/KeqgCuAuRHxI6AHOLbL9UjSRm2Dn+NQZ0XEnsC/ZebsbtciAUTENOAiYAdgE+CMzPxGV4vayG0MQ1XqkIh4D/AFYNNu1yI1OQp4MDNnAQcAn+lyPRs9g0Ml7gFe1+0ipGEWAqc13ffDMW1mcKhlmfkV4PFu1yE1y8zlmTkQEX3A5cCp3a5pY2dwSNrgRcS2wNXAf2bmpd2uZ2O3MXyqStIkFhFbA4uAkzJzcbfrmQwMDkkbulOALYHTImJoruOAzFzRxZo2an4cV5JUxDkOSVIRg0OSVMTgkCQVMTgkSUUMDklSET+OKwER8T5gDrAaGAROycyb1/M2Xg1sl5mfj4gTgPmZOe438SNib+B0YBqweb3eeS1u80Rgm8z80NpXLq3JHocmvYh4HnAIMDcz9wPeS3W11fUqM7+bmZ+v754CTG2htmcD/wEcVV+R+FXAm+sQkrrCHocEfwS2A46LiO9m5s8i4mUAEbEr8Gmq33p5EDiO6uz/1sy8OCK2Ab6dmbtHxMepDuxTgLMzc2FEXAP0U31B7UvAc4BfAtsAl0XE7cBvM/PciNgSuCozd2+q7U3AJZn5B4DMXBER+wPLmy4nvhNVCJ2dmV+ueyifAv4ErAJurPflbcCRVD2qyzLz0+v7hdTkYI9Dk15mPkDV43glcENE3AkcXD98ATCvPtv/DvCeetnR9eNvAuZHxAHAjpn5SmBf4AMRMbNuc2lmzqE6iJOZFwK/B46gukz9m+t2RwJfHFbeM4B7h9X7UGauAt4KPJCZe1ENs50REVsB5wBvzMy5wK/giV7V4cDe9X+viYgof7UkexwSEbEz8HBmHlff3wP4TkRcDewCnFcfY6cBd2XmHRHRGxHbUx2M5wAnALvXPYyhttvXt3O0bWfmvRExUB/Y/ydVgDX7L2DbYfW+iKoHtAtwVf08A3XvZSfgmZl5V938emBn4AV1PUPXctqyXj5qbdJo7HFI8ELgsxEx9ANVdwEPUfUQEnhz3eN4D/Dtus2FwJnA7Zm5DLgTuLpu93fA/+HJnsLqEba5mif//i6guhT4b+reT7NLgeMjogEQETOAz1H1RO4AZtXL+4BdqXoYv4+IXer1X1r/m8AvgH3rGhcAt433wkgjMTg06WXmV4FrgB9HxPXA94B3Z+ZDwD8Dl0TEEuATwM/r1RYC+1MNNQF8k2reYQlwMzCYmQNjbHYJVa+mB7gCmEsVRsNru48qsL5a92auBS7OzO8Anwf+JiKuq+v/18z8I9Uv4l0cEYupez2ZeStVb+O6iPgJ1VzLbwteJukJXuRQ6rKI2IwqEPbMzJF6J9KEYo9D6qKI2Av4MfARQ0MbCnsckqQi9jgkSUUMDklSEYNDklTE4JAkFTE4JElFDA5JUpH/DzaR7vbltdUI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CA"/>
          </a:p>
        </p:txBody>
      </p:sp>
      <p:sp>
        <p:nvSpPr>
          <p:cNvPr id="32770" name="AutoShape 2" descr="data:image/png;base64,iVBORw0KGgoAAAANSUhEUgAAAYkAAAF8CAYAAAA6gkcXAAAAOXRFWHRTb2Z0d2FyZQBNYXRwbG90bGliIHZlcnNpb24zLjMuMCwgaHR0cHM6Ly9tYXRwbG90bGliLm9yZy86wFpkAAAACXBIWXMAAAsTAAALEwEAmpwYAAAboUlEQVR4nO3df5gdZX338fcmmxAwC6G6/qAIyA+/RUUsQYNCBNoEBCxaLUKpyg8p8ohWnqJgKQoqilLESwQEAQO0gsova4tIgCtARMAKwYLilwIqqG1dfEzYSARC9vljZuFk3Xv3LJvJ2WTfr+vKxcyc+8x8z9lhPue+Z86croGBASRJGs6UThcgSZq4DAlJUpEhIUkqMiQkSUWGhCSpyJCQJBV1d7oArVsiYivgQeCeetFU4HHg7zPz1lGeexFwb2ae3mSNI2z/BUBfZnYVHn8z8CFgFjANuBf4UGY+EhGHAn+VmW9uqLbdgW8Cm2XmipblGwC/BOZn5pLCcweA3sx8dA3VMgv4BLAHsAoYAM7KzAvXxPqH2d4RwPTMPKeJ9Wt87EnouViRma+p/+0AfA64qMM1jUtEHAycBhyRma8BXgXcDSyqD9SNysybqcLgbUMeehtwfykg1rSImAHcDPwC2Kl+L94K/ENEvKehze4GbNTQujVO9iS0Jjwf+G+AiJgCfB7YBegBuqgOvKv1MiLicOC9wHTgj4DPZOaX6k/sf0n1CXY7ql7KIZl5X0S8GDgX+JP68XMz88yI2AT4ArADVQ/gRuDDmbkyIt4GfKpez3+M8Bo+BRyZmQ8AZOZARHwGeBhYLSQiYheqQNkAeAlwfWa+JyK6gS8CuwJPAQ8BhwG/H255Zi4fUsM5wOHAV1uWHQmcFREvB86u39OXUAXYgZn5+5a6DqWlt9M6HxHTgc8Cu1P1/pYAf5eZjw2p4UBgeWaeNrggM38eEe+g+lsREa8EzqL6uw8An8vMSyJiD6oex6vqds/MR8TJwFZ17VtSBeI7qfaT/YH5EbGC6m93ITCDat+5wB5GZ9mT0HOxYUTcXf/7OdUB+tT6sTnAZsDrM/MVwMXAR1qfHBEzgb8F9s3MP6U6MJ3W0mR34AP1weaOluefQ/Wp+k+A1wNHRsS2VKF0Z2bOBv4UeAHw9xHxIuArwNvrx34+3IuJiOdTHcBWC7LMHMjMrw5zIP0g8LHMnAO8Atg/ImbXNe0B7Fhv7yHg1SMsH+qfgZ0j4mV1XdtRBeIV9ft1cWbuAmwLvAzYb7jXU/ARYCUwOzN3BH4FfGaYdjsPfR8AMvOuzLy9DsJvAV/MzFcD+wCfjojXt1HDXOCA+u/3O+CozLy6Xt/nM/Ns4MPAv9Xv077AG+sPHuoQexJ6LlbUwxAARMQ84JsRsUNm3hYRJwLvjYhtqA6O/a1Pzszl9fj/fvWB8DXAzJYmd2bmL+rpu3h2CGYecFy9jmVUQ0KD5xJe1zIcsmH9392AezLzx/X8ecCnh3k9q+r/tnswOgTYNyJOoDqIb1jX/0PgaeCOiLgOuDIzv1+P8f/B8qErzcz+iPgXqt7Hx6h6ERdk5pMRcTzVp+3jgJdTBfHMoesYwZupzrXMjwioegW/HqbdKkZ+H14OzMjMq+qafxURVwJvAhaNUsNNLYG7hKoHOdTVwCUR8TrgBqrezqph2mktMaE1bpl5A/AA1YF6P+Ca+qF/pRoeWu1EcURsTjVcsiXwXeDEIatc0TI90PL8lfX84Hq2joiNqYZPDhg8T0LVm3l/3ax12ysL9f8WuJ9q6GM1EfGNiNhxyOJbqD7l/oTqBO8vga7MXArsSHXy+2ng6xHxvtLy4Wqh6i0dWp8b+BuqYAO4jCo0fk7Vc7pryGuD1d8rqIeHalOBD7a8R68D/mqY7d/O8O/D/hHxT/V6ht7wbQrVMN9I24fy3/UZmfnvVMOM36DqFd5T7y/qEENC41aPl29F9elwPtVwwZeAH1Cd9Jw65Ck7A33AKcBCqk+5RMTQdkPdQPUpm/o8xI1UB5TrgP8bEV31SeZvUYXELcArWw7yh46w7o8DX6iHr4iIqXWP6DVUYTD4WmcBrwWOrz9Nb041/DO17tHcCHwvM08GLgFeW1o+XBGZ+SOq4ahT6/aDPaq9gU9k5tfr+Tn84fvaB7wqImZExDRWD4HrgPdHxPR6+OZ8nh0ibHUlsElEHDf494iIrYEzgPvq9+Kp+lwPEbEZ8Hbg+nr7W0TECyOiCzhouNc4jJVUIUNEXEp1ruVrwPuAx4Bt2lyPGuBwk56LDSPi7pb5KVQnfe+PiHOByyLiHqr9ayHw9iHjygupTtAm1fDGzVQHmG1H2e77gS9FxH/W2zw1M++MiL+jOi9yD9XB5gbgtMx8qr5q6asR8WS9nWFl5qX1ge2y+gA7g+rT+p9l5hP1EA2ZuTQiTgXuiojfUV0FdGtd+wVUY/T3RsRy4LdU5xIeKSwvORv4OvDnLctOAK6ut7msfi1D36+F9fKfUF1IsIhnz318EjidKsinUvXkjh3mfXiyHj48jepT/Eqq3s8pmXkRQES8FTizPhndTRVei+rHzqP6cPDfwL9T9VhGcy1wRv0efxK4ICLeW2/3aqqwV4d0eatwSVKJw02SpCJDQpJUZEhIkooMCUlSkSEhSSpary6B7evr91ItSRqj3t6eYe+MDPYkJEkjMCQkSUWGhCSpyJCQJBUZEpKkIkNCklRkSEiSigwJSVKRISFJKjIkJElFhoQkqciQkCQVGRKSpCJDQpJUZEhIkorWq9+TWBN6NtmQGdN9W7S63z+5kv5lKzpaw6xNN2Rat/umVvfUypUs/W1z+6Z73BAzpndzwIIbOl2GJpjLD5tHf4drmNbdzfUPLupwFZpo5m+zZ6Prd7hJklRkSEiSigwJSVKRISFJKjIkJElFhoQkqciQkCQVGRKSpCJDQpJUZEhIkooMCUlSkSEhSSoyJCRJRYaEJKnIkJAkFRkSkqQiQ0KSVGRISJKKDAlJUpEhIUkqMiQkSUWGhCSpyJCQJBUZEpKkIkNCklTU3dSKI2IJsKye/SlwHvAFYCWwMDM/HhFTgHOAHYEngCMy84GI2KXdtk3VL0lqKCQiYgZAZu7Rsuxu4O3AQ8A1EbETsBUwIzNfXwfD54C3AOeOoa0kqSFN9SR2BDaKiIX1Nk4GNsjMBwEi4jrgz4GXAN8ByMzbI2LniNi43bYN1S5JqjV1TuJx4HRgb+AoYEG9bFA/sAmwMc8OSQE8XS97rJ22EdHYcJkkqbmexP3AA5k5ANwfEcuAP2p5vAdYCmxUTw+aQhUQPe20zcyVrRudOXMDurunrqGXIK1u1qyNOl2CNKwm982mQuJwYAfgfRGxGdUB/ncRsQ3VeYa9gY8DmwN/AXyjPs9wT2Y+FhFPttN26EaXL39i3IX39vaM3kiT0tKlj4/eqEHumyoZ77450r7VVEhcCFwUEd8FBqhCYxXwVWAq1RVLd0TEfwDzI+J7QBdwWP38o8bQVpLUkEZCIjOfBA4e5qFdhrRbRRUIQ59/e7ttJUnN8ct0kqQiQ0KSVGRISJKKDAlJUpEhIUkqMiQkSUWGhCSpyJCQJBUZEpKkIkNCklRkSEiSigwJSVKRISFJKjIkJElFhoQkqciQkCQVGRKSpCJDQpJUZEhIkooMCUlSkSEhSSoyJCRJRYaEJKnIkJAkFRkSkqQiQ0KSVGRISJKKDAlJUpEhIUkqMiQkSUWGhCSpyJCQJBUZEpKkIkNCklRkSEiSigwJSVKRISFJKjIkJElFhoQkqciQkCQVGRKSpCJDQpJUZEhIkooMCUlSkSEhSSoyJCRJRYaEJKnIkJAkFXU3teKIeCFwJzAfWAlcBAwA9wJHZ+aqiDgJ2K9+/JjM/H5EbNtu26ZqlyRVGulJRMQ04DxgRb3oDODEzJwLdAFviYidgN2BOcBBwNnPoa0kqUFNDTedDpwL/Kqenw3cXE9fC8wDdgMWZuZAZj4MdEdE7xjbSpIatMZDIiIOBfoy87qWxV2ZOVBP9wObABsDy1raDC4fS1tJUoOaOCdxODAQEfOA1wCXAC9sebwHWAo8Vk8PXb5qDG1XM3PmBnR3Tx1f9VLBrFkbdboEaVhN7ptrPCQy842D0xFxE3AU8E8RsUdm3gTsAywCHgBOi4jTgc2BKZn5aEQsabft0G0vX/7EuOvv7e0ZvZEmpaVLH+/o9t03VTLefXOkfauxq5uGOBY4PyKmA/cBV2Tm0xGxGLiNatjr6OfQVpLUoK6BgYHRW60j+vr6x/1ient7OGDBDWuiHK1HLj9sHn19/R2tobe3h+sfXNTRGjTxzN9mz3Hvm729PV2lx/wynSSpyJCQJBUZEpKkIkNCklRkSEiSigwJSVKRISFJKjIkJElFhoQkqciQkCQVGRKSpCJDQpJUZEhIkooMCUlSkSEhSSoyJCRJRYaEJKnIkJAkFRkSkqQiQ0KSVGRISJKKDAlJUpEhIUkqMiQkSUWGhCSpyJCQJBUZEpKkIkNCklRkSEiSigwJSVLRqCEREScOmT+1uXIkSRNJd+mBiHgPcASwfUTsWy+eCkwD/mEt1CZJ6rBiSAD/AtwInAB8ql62Cvh100VJkiaG4nBTZj6RmT8DjgJeBGwJvAyYs3ZKkyR12kg9iUFXAC8EHqnnB4BbGqtIkjRhtBMSL87MNzReiSRpwmnnEtifRMRmjVciSZpw2ulJzAUejoi+en4gMw0NSZoERg2JzNxubRQiSZp4Rg2JiFhAdbL6GZl5eGMVSZImjHaGm75W/7cL2AlwqEmSJol2hpuua5n9TkQsbLAeSdIE0s5w014tsy+h+mKdJGkSaGe46a9bpn8PeD5CkiaJdoabDouIVwGvAO7PzLsbr0qSNCG0c6vwDwDnA28AvhwRH2q8KknShNDON64PBuZm5jHArsCBjVYkSZow2gmJrsxcCZCZTwFPNVuSJGmiaOfE9Xcj4gpgMdUtOm4d7QkRMZVqiCqAp4HDqL5ncRHVF/PuBY7OzFURcRKwH7ASOCYzvx8R27bbdgyvVZI0RqP2JDLzQ8ACql+kW5CZH25jvX9RP3dX4GPAGfW/EzNzLlVgvCUidgJ2p/qNioOAs+vnj6WtJKkhI4ZERBwZEd2ZeQ1wB/DSdlaamd8EjqxntwT+F5gN3FwvuxaYB+wGLMzMgcx8GOiOiN4xtpUkNaQYEhFxMrAXML1e9AiwV0R8rJ0VZ+bKiLgY+CLVDxd1ZebgPaD6gU2AjYFlLU8bXD6WtpKkhox0TmIfYJfBg3Vm/iwiDgS+B3yinZVn5iERcTxVL2TDlod6gKXAY/X00OWrxtD2GTNnbkB399R2SpPGbNasjTpdgjSsJvfNkUJiecuneaC6uiki+kdbaUS8C9g8M08FHqc66P8gIvbIzJuoAmgR8ABwWkScDmwOTMnMRyNiSbttVyt4+RNtveiR9Pb2jN5Ik9LSpY93dPvumyoZ77450r41UkisiIitM/OhwQURsTVDbhtecBWwICJuoTrhfQxwH3B+REyvp6/IzKcjYjFwG9XQ19H1848dQ1tJUkNGConjgW9GxI3AQ8AWwN7AIaOtNDN/B7xjmId2H6btycDJQ5bd325bSVJziieuM/NHVN+LWAI8D7gL2DUzl6yl2iRJHTbil+kycxlwyVqqRZI0wbRzWw5J0iRlSEiSitr5ZbpXUn2RbRXwaeDTmXlj04VJkjqvnZ7EucATwInAPwInNVqRJGnCaCckngJ+BEzPzNtp786xkqT1QDshMQBcCnw7It4B/K7ZkiRJE0U7vYIDgddR3Y11d/xlOkmaNNrpSUwDfgZsB7yL6pvXkqRJoJ2QuAR4EdWVTdcDn2+0IknShNFOSHQDtwCzMvNrgPfilqRJop2QmE71c6K3RMSeeHWTJE0a7YTEoUACnwV6gXc2WZAkaeJoJyR+SnUn2DlUv1U9p9GKJEkTRjtDR1dRDTn9MdX5iF8BlzVZlCRpYminJ7FJZr6J6neqZwMzmi1JkjRRtHtbDoDnZeYKql6FJGkSaCckro6IjwE/jIjbgf6Ga5IkTRCjnpPIzLMHpyPiGuC/Gq1IkjRhFEMiIi6jurnfcA5uphxJ0kQyUk/i3LVWhSRpQiqek8jMm4EAbq2nVwHb19OSpEmgGBIRcRKwF89ezfQIsFdEfHRtFCZJ6ryRrm7aFzggMx8HyMyfUf2WxP5roS5J0gQwUkgsz8zVTlxn5lN4CawkTRojhcSKiNi6dUE9X7riSZK0nhnp6qbjgW9GxI3AQ1S/SLc3cMjaKEyS1HkjXd30I2Au1R1gnwfcBeyamUvWUm2SpA4b8RvXmbmM6udLJUmTUDv3bpIkTVKGhCSpyJCQJBUZEpKkIkNCklRkSEiSigwJSVKRISFJKjIkJElFhoQkqciQkCQVGRKSpCJDQpJUZEhIkooMCUlSkSEhSSoyJCRJRYaEJKloxJ8vfS4iYhrwFWArYAPgFODHwEXAAHAvcHRmroqIk4D9gJXAMZn5/YjYtt22a7p2SdLqmuhJvBP4TWbOBfYBzgLOAE6sl3UBb4mInYDdgTnAQcDZ9fPH0laS1KAmQuJy4KMt8yuB2cDN9fy1wDxgN2BhZg5k5sNAd0T0jrGtJKlBa3y4KTOXA0RED3AFcCJwemYO1E36gU2AjYHftDx1cHnXGNr2tW575swN6O6eukZfjzRo1qyNOl2CNKwm9801HhIAEfFS4GrgnMy8NCJOa3m4B1gKPFZPD12+agxtV7N8+RPjrr23t2f0RpqUli59vKPbd99UyXj3zZH2rTU+3BQRLwIWAsdn5lfqxUsiYo96eh9gMXArsHdETImILYApmfnoGNtKkhrURE/iBGBT4KMRMXhu4oPAmRExHbgPuCIzn46IxcBtVGF1dN32WOD8NttKkhrUNTAwMHqrdURfX/+4X0xvbw8HLLhhTZSj9cjlh82jr6+/ozX09vZw/YOLOlqDJp752+w57n2zt7enq/SYX6aTJBUZEpKkIkNCklRkSEiSigwJSVKRISFJKjIkJElFhoQkqciQkCQVGRKSpCJDQpJUZEhIkooMCUlSkSEhSSoyJCRJRYaEJKnIkJAkFRkSkqQiQ0KSVGRISJKKDAlJUpEhIUkqMiQkSUWGhCSpyJCQJBUZEpKkIkNCklRkSEiSigwJSVKRISFJKjIkJElFhoQkqciQkCQVGRKSpCJDQpJUZEhIkooMCUlSkSEhSSoyJCRJRYaEJKnIkJAkFRkSkqQiQ0KSVGRISJKKDAlJUpEhIUkqMiQkSUWGhCSpqLupFUfEHOCzmblHRGwLXAQMAPcCR2fmqog4CdgPWAkck5nfH0vbpmqXJFUa6UlExHHABcCMetEZwImZORfoAt4SETsBuwNzgIOAs59DW0lSg5oabnoQeFvL/Gzg5nr6WmAesBuwMDMHMvNhoDsiesfYVpLUoEaGmzLzyojYqmVRV2YO1NP9wCbAxsBvWtoMLh9L277W7c6cuQHd3VPX1MuQVjNr1kadLkEaVpP7ZmPnJIZY1TLdAywFHqunhy4fS9vVLF/+xLgL7e3tGb2RJqWlSx/v6PbdN1Uy3n1zpH1rbV3dtCQi9qin9wEWA7cCe0fElIjYApiSmY+Osa0kqUFrqydxLHB+REwH7gOuyMynI2IxcBtVWB39HNpKkhrUNTAwMHqrdURfX/+4X0xvbw8HLLhhTZSj9cjlh82jr6+/ozX09vZw/YOLOlqDJp752+w57n2zt7enq/SYX6aTJBUZEpKkIkNCklRkSEiSigwJSVKRISFJKjIkJElFhoQkqciQkCQVGRKSpCJDQpJUZEhIkooMCUlSkSEhSSoyJCRJRYaEJKnIkJAkFRkSkqQiQ0KSVGRISJKKDAlJUpEhIUkqMiQkSUWGhCSpyJCQJBUZEpKkIkNCklRkSEiSigwJSVKRISFJKjIkJElFhoQkqciQkCQVGRKSpCJDQpJUZEhIkooMCUlSkSEhSSoyJCRJRYaEJKnIkJAkFRkSkqQiQ0KSVGRISJKKDAlJUpEhIUkqMiQkSUWGhCSpqLvTBYxFREwBzgF2BJ4AjsjMBzpblSStv9a1nsRbgRmZ+XrgI8DnOluOJK3f1rWQ2A34DkBm3g7s3NlyJGn91jUwMNDpGtoWERcAV2bmtfX8w8DWmbmys5VJ0vppXetJPAb0tMxPMSAkqTnrWkjcCuwLEBG7APd0thxJWr+tU1c3AVcD8yPie0AXcFiH65Gk9do6dU5Ca09EzAE+m5l7dLoWaVBETAO+AmwFbACckpnf6mhR67l1bbhJa0FEHAdcAMzodC3SEO8EfpOZc4F9gLM6XM96z5DQcB4E3tbpIqRhXA58tGXeC1caZkjoD2TmlcBTna5DGiozl2dmf0T0AFcAJ3a6pvWdISFpnRIRLwUWAf+cmZd2up713bp2dZOkSSwiXgQsBN6fmTd2up7JwJCQtC45AdgU+GhEDJ6b2CczV3SwpvWal8BKkoo8JyFJKjIkJElFhoQkqciQkCQVGRKSpCIvgdWkEhEfAeYBq4AB4ITMvHMNb+NNwBaZ+eWIOBJYkJmjfoM9InYDTgKmAc+rn3dOm9s8CnhxZp783CuX/pA9CU0aEfEKYH9gfmbuBRxPdUfRNSozv5OZX65nTwCmtlHb1sAXgXfWd959I/DuOnCkjrEnocnk18AWwOER8Z3MvDsiXgcQETsAZ1L9TslvgMOpPtX/MDMvjogXA9dk5uyIOJXqID4FOCMzL4+Im4A+qi96XQZsB/wX8GLgaxHxY+CXmXl2RGwK3JCZs1tqexdwSWb+L0BmroiIvYHlLbfH3oYqcM7IzK/XPY8vAP8PeBq4vX4tHwAOpuopfS0zz1zTb6QmD3sSmjQy81GqnsSuwG0R8RPgzfXD5wNH15/ivw0cVy87pH78XcCCiNgHeFlm7grsCfxjRMyq21yamfOoDthk5oXA/wAHUd16/d11u4OBrw4pbzPgoSH1LsvMp4H3Ao9m5huohspOiYgXAJ8H/joz5wM/hWd6SwcCu9X/3hoRMfZ3S6rYk9CkERHbAo9l5uH1/M7AtyNiEbA9cE59PJ0G3J+Z90VEd0RsSXXgnQccCcyuew6Dbbesp7O07cx8KCL664P431CFVaufAy8dUu+OVD2b7YEb6vX0172SbYA/zsz76+a3AtsCr6rrGbyv0ab18mJt0kjsSWgyeTXwpYgY/DGl+4FlVJ/8E3h33ZM4DrimbnMhcBrw48xcCvwEWFS3+zPgGzzbA1g1zDZX8ez/Z+dT3dr6F3WvptWlwBER0QsQETOB86h6GPcBc+vlPcAOVD2H/4mI7evnv7b+bwI/Avasa7wIfwte42BIaNLIzKuAm4A7IuJW4Drgw5m5DPg/wCURsRj4DPCf9dMuB/amGi4C+Deq8wSLgTuBgczsH2Gzi6l6K13Uv9FOFTxDa/sZVThdVfdSbgYuzsxvA18Gnh8R363r/3hm/prqV9oujogbqXszmflDql7EdyPiB1TnRn45hrdJWo03+JPWkojYiOrgPyczh+t1SBOOPQlpLYiINwB3AJ80ILQusSchSSqyJyFJKjIkJElFhoQkqciQkCQVGRKSpCJDQpJU9P8BcFxVgwz6jCI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CA"/>
          </a:p>
        </p:txBody>
      </p:sp>
      <p:pic>
        <p:nvPicPr>
          <p:cNvPr id="32771" name="Picture 3"/>
          <p:cNvPicPr>
            <a:picLocks noChangeAspect="1" noChangeArrowheads="1"/>
          </p:cNvPicPr>
          <p:nvPr/>
        </p:nvPicPr>
        <p:blipFill>
          <a:blip r:embed="rId3" cstate="print"/>
          <a:srcRect/>
          <a:stretch>
            <a:fillRect/>
          </a:stretch>
        </p:blipFill>
        <p:spPr bwMode="auto">
          <a:xfrm>
            <a:off x="1676400" y="2514599"/>
            <a:ext cx="4343400" cy="4199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CA" dirty="0" err="1" smtClean="0"/>
              <a:t>Metodology</a:t>
            </a:r>
            <a:r>
              <a:rPr lang="en-CA" dirty="0" smtClean="0"/>
              <a:t> </a:t>
            </a:r>
            <a:endParaRPr lang="en-CA" dirty="0"/>
          </a:p>
        </p:txBody>
      </p:sp>
      <p:sp>
        <p:nvSpPr>
          <p:cNvPr id="2051" name="AutoShape 3" descr="data:image/png;base64,iVBORw0KGgoAAAANSUhEUgAAAtgAAAF8CAYAAAD1tsxgAAAAOXRFWHRTb2Z0d2FyZQBNYXRwbG90bGliIHZlcnNpb24zLjMuMCwgaHR0cHM6Ly9tYXRwbG90bGliLm9yZy86wFpkAAAACXBIWXMAAAsTAAALEwEAmpwYAAAyXklEQVR4nO3deXwdZb3H8U+atKWF0pYSQJBV4QcCguwKpb1sArKpoKiogIhCQVBArLJvRVAvoggISFFAhYJy4QKCRRCwgsh2AfmxySKLlKWbLZS0uX/MpKQhaZNmsrWf9+vVV8+Zec7MM5NZvueZ58zUNDY2IkmSJKka/Xq6ApIkSdLixIAtSZIkVciALUmSJFXIgC1JkiRVyIAtSZIkVciALUmSJFWorqcrIEl9QUSsAfwTOCgzL2k2/Ghgg8zcv6L5PAvsnZn3VTG9hcxrWeAmYBhwfGZe22L8esBpwNpAIzAF+F5m3rWQ6Z4ELJ+ZhzUtTznqO5m59wI+dwrwVGb+clGWR5J6CwO2JLXfXOCHEXFXZmZPV6YCGwMrZuYHW46IiAAmAgdk5h/KYdsDN0TE1pn5aEdmVH5haDNcl2VO6Mg0Jam3MmBLUvvNAn4IXBkRH83M2c1HRsR44JHM/EHL92VL7pXAdsBw4Cxga2BT4B1gj8x8qZzUmIjYCBgI/DAzf1FOb3fgOGAAMBM4OjMnlS3GHwVWBh7KzP1a1Gsv4ESKboHTgW8BU4FfAKtExIPARzNzVrOPfQe4tClcA2TmxIj4XLkeWp1uZt7b2oqLiNHATzNzg4jYBvgRUEvRMj4uM69psb5GAmcDg4HZwHGZeXNE7A98kuLLztrlevhyZv4jIj5Vrp+5wBzgmMz8c2v1kaSuZB9sSeqY04EZwBmL8NmlMnMr4ATg58CPM3Mj4AVg/2blZmXmJsCOwLiIWD8i1i7nuWtmfgQ4GLg2IpYuP7M68JFWwvW6wAXAp8t5nQBcB7wMHAQ8nZkbtwjXAJsBd7dcgMy8KTOfaWu6ZbeThTkZ+FFmbgocSPGlo3mdRwATgCMy88PAl4HLI2LNssgo4PDM3AC4h+LLABSB/NDM3Aw4HhjdjrpIUuUM2JLUAZk5F9gPOCAiduzgx68p/38aeCUzH2r2frlm5S4s5/UScAuwPUXYfh8wsWxxvoKipbape8dfM7OhlXluB0zMzGfKad4GvErRcr4gc1nwOWJRpwtwFXBeRFxRlv9ui/FbUvTFvqec9qMUYX90Of7vmfmv8vX9vLvufgP8LiIu5t2rBJLU7QzYktRBmfkC8DXgMmD5ZqMagZpm7we0+OjbzV6/s4BZzGn2ul9ZtpYi0G7c9A/YCnikLDejjWk1dcNorh/QfwHzB/hrOf35RMQJEfGFTkyXzLwQ2BC4Ffg48HBELNWBOjdvbZ+3zjPze8A2wH0UVwTsHiKpRxiwJWkRZOYEijtwHNls8GSKrhVExMoUXRkWxf7lNFYDdqD4seFEYKeyawYRsSvwMDBoIdOaCHw8ItYqP7cdsCpF14oFORv4akTs1DQgInYGjgAe6sR0iYi/UHRnGU/R1WUYsFKzIpOAdSNii7L8+sC2wO0LmGZd2c99cGZeABwKfDgiBi6sPpJUNQO2JC26bwDPNXv/E+B9EZHApcBtizjdpSLifuBGir7GT2TmYxRh9DcR8RBwKsUPI9tquQag/NyhFP21HwHOBHbPzKkL+dxTwG7A0RHxcEQ8ChxbfvaRRZ1u6dvAKRHxAEVoPjkzn20279eAfYCfRMT/Ufw49IDMfGIB9W2g+LJzZbnurgYOzMy32/qMJHWVmsbGllfhJEmSJC0qW7AlSZKkChmwJUmSpAoZsCVJkqQKGbAlSZKkChmwJUmSpArV9XQFqjR58nRviSJJkqQuV18/pKatcbZgS5IkSRUyYEuSJEkVMmBLkiRJFTJgS5IkSRUyYEuSJEkVMmBLkiRJFTJgS5IkSRUyYEuSJEkVWqweNNMdLr98PFdf/Wuuuup/GDhwIKeffhJPPPE4Q4Ysy5w5cxg2bBiHH/4tVl55FS655EJuvfUPLL/88sydO5eBAwdyyCGHs84663Ljjddz8cUXsPLKqwAwY8YMNtxwI4466lhOPvk4Jk9+lVdeeZm6uv4sv/zyfOADH+T1118j4kN88Yv7AzBz5ky+8pX9OOWUM7nqqivn1aOmpoY5c+Zw9NFjWWutDzB69FZssMGH51uOE088jfr6Fbp79UmSJC32DNgddOutN7P99jsxceIt7Lrr7gAccsg32GqrjwHw0EMPcMIJY7n44l8CsO++n2evvfYG4LnnnmXs2KO49NIrAdhxx5055JDDAZg7dy5jxhzE448/xoknngbAJZdcyIgRI+Z9fsqUKXzlK/uxzTbbsuaaa3Heeeewxx6fYu2113lPPSZNupuLL76AM844m2WXHcpPf/rz7lg9kiRJSzy7iHTA/fffx8orv5+99vo01157datlNtroI9TV1fGvf73wnnGrr74G66yzLg8//OB7xs2cOZPp02ew9NLLtDn/YcOG8c1vfpvvf/80Hnjg77z44r/Yd98vtFp2+vRpDBo0qH0LJkmSpMrYgt0BN9xwHbvvvherrbYG/fv359FHH2m13PDhyzFlypRWxy233HJMnVqMu/XWm3n00f/jtddeY/DgwXzpSwey6qqrLbAO22yzLX/+858444yT+dnPLqampmbeuPPPP5fLLx9PbW0tyy+/PIcccgQA06ZN5bDDDp5Xrr5+hXmt5JIkSaqWAbudpk2bxqRJd/Pmm28wYcJv+c9/ZnDttb+lX7/a95T9979fZoUVWu/f/MorrzBq1Pa8+OIL87qIvPTSixx11OGsttqCw3WTnXf+BG+//dZ7+lA37yLSnF1EJEmSuo8Bu51uueVGdtttT8aMKVqF33rrLfbZZw/WXXe9+cr97W9/ZeDApVhhhRXfM41nnnmKZ599hvXX34AXX3y3C8nKK6/Ct751LMcf/x1+9aurWGqppbp2YSRJktRlDNjtdP3113H88afMe7/UUksxatR23HDD73n11X/P65oxePBgTjll3Lxyv/nNlfzxj7dQW1tLbW0dp532ferq3rvaN998SzbbbAsuueTCeSG+Ki27iAB8/euHvefOIpIkSeq8msbGxp6uQ2UmT56++CyM+pShwwcxoJUvTh01u6GBqW/OqqBGkiSpK9XXD6lpa5wt2FIFBtTVMe7OiZ2eztiR21dQG0mS1JO8TZ8kSZJUIQO2JEmSVCEDtiRJklQhA7YkSZJUIQO2JEmSVKElLmAvM3QQ9fVDKvu3zNBBC53nyy+/xMEH79/m+Ouuu5aGhoYKl7JtTz/9FA8+eD8AJ544lnfeeadb5itJkrSkWOJu0zdoQB2jxl1T2fTuGPtpZnRyGr/61aXsvPMnWn0ATdVuv30iI0aMYOONN+Hkk8ct/AOSJEnqkCUuYPekww47mLXXDp555mlmzpzBqad+n/vuu4c33nidk076LuPG/ZALLvgpDz10P3PnNvLZz36B7bbbgcMOO5hhw4Yzffp0jjrq25xxxinU1dVRW1vLccedTH39Cq1+7tFHH+HHP/4BjY2N1NevwDe/eQw33XQDdXX9WWeddTnhhLFcccUE3njjdc4881QaGhqoqanhiCOOZu2112HffT/JhhtuxPPPP8dyyy3HaaedRW1tbU+vRkmSpF7NgN3N1ltvfY444iguvPA8br31D3zxi/szfvwlnHTSGUyadDcvv/wi55//C95++22+9rUD2HzzLQHYccedGTXqv7jmmquIWJfDD/8WDz30ANOnT+Opp55s9XNnnXU6J598BmussSbXXns1b7zxBrvsshsjRozgQx/aYF6dzjvvHPbe+7OMHDmaJ59MzjzzVC655Fe89NKL/PjH57PiiitxyCEH8o9/PMYGG2zYU6tOkiSpTzBgd7N11gkAVlxxRV5//fX5xj3zzFNkPs5hhx0MQENDA6+88jIAq622OgC77bYnV1xxGUcddThLL70MX/vamDY/9+abb7DGGmsC8KlP7QPAXXfd8Z46Pfvss2y00SYArL128Oqr/wZg6NBhrLjiSgCssMKKzJ79dnUrQpIkaTFlwO5mNTXvfWx9TU0/GhsbWX31NfjIRzbj2GO/x9y5cxk//mJWWWUVAPr1K36Petddd7DRRh/hwAMP5tZbb+aKKy5j221Ht/q55ZdfnhdeeJ5VV12Nyy8fz6qrrk6/fv2YO7dxvvmvscYaPPzwA2yzzSiefDJZbrkRbdZVkiRJC2bA7gU22mhjjj76G/zkJxfywAN/59BDD2LWrJlsu+1/MXjw0vOVXXfdD3HKKcdTW1tLv379OPzwb7HOOtHq54455ruMG3cK/fr1Y8SIEXzmM5+nf//+/OxnP57Xsg0wZsyRfP/7p/HrX19OQ0MDY8ce392rQJIkabFR09jYuPBSfcTkydMXujDLDB3EoAHVfa+YNbuBGVNnVTY99U319UMYd+fETk9n7MjtmTx5egU1kiRJXam+fkibl/qXuBbsGVNndfq2epIkSVJblrgHzUiSJEldyYAtSZIkVciALUmSJFXIgC1JkiRVyIAtSZIkVWiJu4vI0OGDGFBX3WLPbmhg6psLvk3f/fffxwknjJ137+niXtMncPbZZ3DMMd9l9dXXaPf89t57d664YgIDBw7sTLUlSZLURZa4gD2grq6S+xU3GTty+3aV23TTzTj55HEA3HvvXznvvHMqq4MkSZJ6jyUuYPcG06dPY6WV3sczzzxdvp/Oqacez3/+8x/mzJnDV796CJtuujl3330nl156EQBrrx0cc8zYedP4/e8ncO+993DSSaczYMCAHlkOSZIkvZcBu5v8/e/3cdhhB/POO+/w9NNPctZZ58wL2JdddgmbbbYln/nM55g8+VUOPfQgrrzyGv77v8/ioosuY/jw5bj00ot49dVXAbjmmt/y5JNPcOqpZ1JbW9uTiyVJkqQWDNjdpHkXkeeff5avfe1A3v/+VQF47rl/stNOOwNQX78Cgwcvzeuvv8aQIUMYPnw5AA444KvzpnXfffdSW1truJYkSeqFvItIDxg+fMR871dffU0eeuhBACZPfpXp06cxYsTyzJgxg2nTpgJwzjln89hjjwAwbtwPGTJkWX7/+wndWm9JkiQtnC3Y3aSpi0htbS0zZ/6Hww//JjfeeD0AX/rSAYwbdwq33z6Rt99+m29/+3v079+fb33rWI455kj69evHOusE6623/rzpHXnk0Xz1q19m0023YNVVV+upxZIkSVILNY2NjT1dh8pMnjx9oQvTE7fp0+Kvvn5IJXenGTtyeyZPnl5BjSRJUleqrx9S09a4Ja4F2zAsSZKkrmQfbEmSJKlCBmxJkiSpQl3WRSQiVgD+DuwINADjgUbgEWBMZs6NiBOBT5Tjj8zMeyPig+0t21V1lyRJkhZVl7RgR0R/4EKgqcPzj4DjMnMkUAPsGRGbAKOALYF9gfMWoawkSZLUq3RVF5EfABcAL5XvNwXuKF/fBOwAbAPckpmNmfk8UBcR9R0sK0mSJPUqlXcRiYj9gcmZ+YeIGFsOrsnMplvoTQeGAssCrzf7aNPwjpSd3NH6DV9uMHUVPgGxYc4c3nxjZrvKXn75eK6++tdcddX/MHDgQA477GCOOea7/PGPf2DEiBHstdfeldVLkiRJPaMr+mAfCDRGxA7AxsAvgRWajR8CTAGmla9bDp/bgbLzWWaZgdTVLTg819XW8uDLf2vHYrTPxu/bnGHDBrer7MSJt7Drrp9g0qTb2WuvT1JXV8uQIUux1FL9GTRoQLuno8Wb24EkSX1b5QE7M7dteh0RtwNfB86OiNGZeTuwC/An4CngrIj4AfB+oF9mvhYRD7S3bMt5z5jx9kLrV18/ZKFlOmrKlIW3YN9//32stNLK7LLLHpxyygmMHv1xGhrmMH36W7z11jvMmjWbKVNmcsEFP+Whh+5n7txGPvvZL7DFFltx4IFf4Ne/vpba2lp+9rNzWXfdD7HddjtUvhxadFVuV+3ZniRJUs9a0Lm/u27TdxRwckRMAgYAEzLz78CdwCTgGmDMIpTtM2644Tp2330vVlttDfr378+jjz7ynjKTJt3Nyy+/yPnn/4Jzz72AX/7yFzQ2NvLhD2/MvfdOYs6cOdxzz18YOXJUDyyBJEmS2qNLn+SYmaObvX1PKszMk4CTWgx7or1l+4pp06YxadLdvPnmG0yY8Fv+858ZXHvtb99T7plnniLzcQ477GAAGhoaeOWVl9l9908yYcJvmDu3kc0224L+/ft39yJIkiSpnZa4R6X3hFtuuZHddtuTMWOOAOCtt95in332YOjQYfOVW331NfjIRzbj2GO/x9y5cxk//mJWWWUVBg9emh//+AfccMN1fPWrh/TAEkiSJKm9fJJjN7j++uv4+Md3nfd+qaWWYtSo7fjXv56fr9zWW2/L4MGDOPTQg/jKV/ajpqaGwYOXBmCnnXbmjTdeZ621PtCtdZckSVLH1DQ2Ni68VB8xefL0hS5MT96mrzOuuOIyhg4dxm677dnl81LH1dcPYdydEzs9nbEjt2fy5OkV1EiSJHWl+vohNW2NW+K6iHRHGK7a6aefxNSpUzj99LN7uiqSJElaiCUuYPdF3/veST1dBUmSJLWTfbAlSZKkChmwJUmSpAoZsCVJkqQKGbAlSZKkChmwJUmSpAoZsCVJkqQKGbAlSZKkChmwJUmSpAoZsCVJkqQKGbAlSZKkChmwJUmSpAoZsCVJkqQKGbAlSZKkChmwJUmSpAoZsCVJkqQKGbAlSZKkChmwJUmSpAoZsCVJkqQKGbAlSZKkChmwJUmSpAoZsCVJkqQKGbAlSZKkChmwJUmSpAoZsCVJkqQKGbAlSZKkChmwJUmSpAoZsCVJkqQKGbAlSZKkChmwJUmSpAoZsCVJkqQKGbAlSZKkChmwJUmSpAoZsCVJkqQKGbAlSZKkChmwJUmSpAoZsCVJkqQKGbAlSZKkChmwJUmSpAoZsCVJkqQKGbAlSZKkChmwJUmSpAoZsCVJkqQKGbAlSZKkChmwJUmSpAoZsCVJkqQKGbAlSZKkChmwJUmSpAoZsCVJkqQKGbAlSZKkChmwJUmSpAoZsCVJkqQKGbAlSZKkChmwJUmSpAoZsCVJkqQKGbAlSZKkChmwJUmSpArVdcVEI6IWuAgIYA5wAFADjAcagUeAMZk5NyJOBD4BNABHZua9EfHB9pbtivpLkiRJi6qrWrB3B8jMrYETgB+V/47LzJEUYXvPiNgEGAVsCewLnFd+viNlJUmSpF6jSwJ2Zv4eOLh8uzrwb2BT4I5y2E3ADsA2wC2Z2ZiZzwN1EVHfwbKSJElSr9ElXUQAMrMhIi4DPgnsDeyWmY3l6OnAUGBZ4PVmH2saXtOBspObBiyzzEDq6mq7YGmk7jNs2OCeroIkSeqELgvYAJn55Yg4FrgHGNRs1BBgCjCtfN1y+NwOlJ1nxoy3K6m31FH19UMWXqidpkyZWdm0JElS11jQub9LuohExBcjYmz5diZFYL4vIkaXw3YB7gTuBj4eEf0iYjWgX2a+BjzQgbKSJElSr9FVLdjXApdGxJ+B/sCRwD+AiyJiQPl6QmbOiYg7gUkUYX9M+fmjOlBWktTLDR0+iAF1nT/lzG5oYOqbsyqokSR1nZrGxsaFl+ojJk+evvgsjPqU+vohjLtzYqenM3bk9kyePL2CGkm9i/uIpMVNff2QmrbG+aAZSZIkqUIGbEmSJKlCBmxJkiSpQl16m77eZJmhgxg0oPOLO2t2AzOm+gMbSZIktW6JCdiDBtQxatw1nZ7OHWM/zYwK6iNJkqTFk11EJEmSpAoZsCVJkqQKGbAlSZKkChmwJUmSpAoZsCVJkqQKGbAlSZKkChmwJUmSpAoZsCVJkqQKGbAlSZKkChmwJUmSpAoZsCVJkqQKGbAlSZKkChmwJUmSpAoZsCVJkqQKGbAlSZKkChmwJUmSpAoZsCVJkqQKGbAlSZKkChmwJUmSpAoZsCVJkqQKGbAlSZKkChmwJUmSpAq1K2BHxHEt3o/rmupIkiRJfVvdgkZGxFeAg4D1ImLXcnAt0B8Y28V1kyRJkvqcBQZs4HJgIvBd4PRy2Fzg1a6slCRJktRXLbCLSGa+nZnPAl8HVgRWB9YEtuz6qkmSJEl9z8JasJtMAFYAXijfNwJ/7pIaSZIkSX1YewP2Spn5sS6tiSRJkrQYaO9t+h6PiJW7tCaSJEnSYqC9LdgjgecjYnL5vjEzDdySJElSC+0K2Jm5dldXRJIkSVoctCtgR8SlFD9snCczD+ySGkmSJEl9WHu7iPym/L8G2ASwe4gkSZLUivZ2EflDs7c3R8QtXVQfSZIkqU9rbxeRnZq9fR/FQ2ckSZIktdDeLiKfa/b6LcD+15IkSVIr2ttF5ICI2AD4EPBEZj7YpbWSJEmS+qh2PWgmIg4HLgI+Bvw8Io7u0lpJkiRJfVR7n+T4eWBkZh4JbA18tstqJEmSJPVh7Q3YNZnZAJCZ7wDvdF2VJEmSpL6rvT9yvCsiJgB3AtsAd3ddlSRJkqS+a6Et2BFxMDAWuBQYCtyRmcd0dcUkSZKkvmiBATsiTgJ2Avpn5v8CvwS2i4jju6FukiRJUp+zsBbsXYB9MnMmQGY+S/EDxz26uF6SJElSn7SwgD0jMxubDyh/5Di966okSZIk9V0LC9izImKt5gPK941tlJckSZKWaAu7i8ixwO8jYiLwDLAa8HHgy11dMUmSJKkvWmALdmY+CowEHgCWBu4Hts7MB7qhbpIkSVKfs9D7YGfmVIq7h0iSJElaiPY+yVGSJElSOxiwJUmSpAoZsCVJkqQKGbAlSZKkChmwJUmSpAoZsCVJkqQKLfQ2fR0VEf2BXwBrAAOB04DHgPEUT4B8BBiTmXMj4kTgE0ADcGRm3hsRH2xv2arrLkmSJHVWV7Rg7we8npkjgV2AnwI/Ao4rh9UAe0bEJsAoYEtgX+C88vMdKStJkiT1Kl0RsK8Gjm/2vgHYFLijfH8TsAOwDXBLZjZm5vNAXUTUd7CsJEmS1KtUHrAzc0ZmTo+IIcAE4DigJjMbyyLTgaHAssDUZh9tGt6RspIkSVKvUnkfbICIWBX4HfCzzLwyIs5qNnoIMAWYVr5uOXxuB8rOZ5llBlJXV9vp+i/MsGGDu3weWnK5fUkL5j4iqbfrih85rgjcAhyWmRPLwQ9ExOjMvJ2iX/afgKeAsyLiB8D7gX6Z+VpEtLtsy3nPmPF2m/Wqrx/S5riOmjJlZmXT0uLB7UtaMPcRSYubBR3XuqIF+7vAcOD4iGjqi30EcG5EDAD+AUzIzDkRcScwiaKrypiy7FHARe0sK0mSJPUqlQfszDyCIlC3NKqVsicBJ7UY9kR7y0rqfYYOH8SAus4fWmY3NDD1zVkV1EiSpO7VJX2wJS25BtTVMe7OiQsvuBBjR25fQW0kSep+PslRkiRJqpABW5IkSaqQAVuSJEmqkAFbkiRJqpABW5IkSaqQAVuSJEmqkAFbkiRJqpABW5IkSaqQAVuSJEmqkAFbkiRJqpABW5IkSaqQAVuSJEmqkAFbkiRJqpABW5IkSaqQAVuSJEmqkAFbkiRJqpABW5IkSaqQAVuSJEmqkAFbkiRJqpABW5IkSaqQAVuSJEmqkAFbkiRJqpABW5IkSaqQAVuSJEmqkAFbkiRJqpABW5IkSaqQAVuSJEmqkAFbkiRJqpABW5IkSaqQAVuSJEmqkAFbkiRJqpABW5IkSapQXU9XQH3X0OGDGFDX+U1odkMDU9+cVUGNJEmSep4BW4tsQF0d4+6c2OnpjB25fQW1kSRJ6h3sIiJJkiRVyIAtSZIkVciALUmSJFXIgC1JkiRVyIAtSZIkVciALUmSJFXIgC1JkiRVyIAtSZIkVciALUmSJFXIgC1JkiRVyIAtSZIkVciALUmSJFXIgC1JkiRVyIAtSZIkVciALUmSJFXIgC1JkiRVyIAtSZIkVciALUmSJFXIgC1JkiRVqK6nKyBJkvqWZYYOYtCAzkeIWbMbmDF1VgU1knoXA7YkSeqQQQPqGDXumk5P546xn2ZGBfWRehu7iEiSJEkVMmBLkiRJFTJgS5IkSRUyYEuSJEkVMmBLkiRJFeqyu4hExJbA9zNzdER8EBgPNAKPAGMyc25EnAh8AmgAjszMeztStqvqLkmSJC2qLmnBjohvAxcDS5WDfgQcl5kjgRpgz4jYBBgFbAnsC5y3CGUlSZKkXqWruog8DXyq2ftNgTvK1zcBOwDbALdkZmNmPg/URUR9B8tKkiRJvUqXBOzMvAZ4p9mgmsxsLF9PB4YCywJTm5VpGt6RspIkSVKv0l1Pcpzb7PUQYAowrXzdcnhHys5nmWUGUldXW0F1F2zYsMFdPo8ljev0Xa6Ld7ku1Bq3i8WLf08tjrorYD8QEaMz83ZgF+BPwFPAWRHxA+D9QL/MfC0i2l225UxmzHi7zQrU1w9pc1xHTZkys7Jp9WWu03e5Lt7lulBr3C4WL/49pQXvB90VsI8CLoqIAcA/gAmZOSci7gQmUXRVGbMIZSVJkqRepcsCdmY+C2xVvn6C4i4gLcucBJzUYli7y0qSJEm9jQ+akSRJkipkwJYkSZIqZMCWJEmSKmTAliRJkipkwJYkSZIqZMCWJEmSKmTAliRJkipkwJYkSZIqZMCWJEmSKmTAliRJkipkwJYkSZIqZMCWJEmSKmTAliRJkipkwJYkSZIqZMCWJEmSKmTAliRJkipkwJYkSZIqZMCWJEmSKmTAliRJkipkwJYkSZIqZMCWJEmSKmTAliRJkipkwJYkSZIqZMCWJEmSKmTAliRJkipU19MV6Gsa5s6hvn5Ip6czu6GBqW/OqqBGkiRJ6k0M2B1U16+WcXdO7PR0xo7cvoLaSJIkqbexi4gkSZJUIQO2JEmSVCEDtiRJklQhA7YkSZJUIQO2JEmSVCHvIiJJkrSIlhk6iEEDOh+nZs1uYMZUb9+7uDBgS5IkLaJBA+oYNe6aTk/njrGfZkYF9VHvYBcRSZIkqUK2YEuS2lTV5W9JWpJ41JQktanKy9+StKSwi4gkSZJUIVuwl0Be8lVr3C4kSaqGZ9MlkJd81Rq3C0mSqmEXEUmSJKlCBmxJkiSpQgZsSZIkqUL2wZakFnz0sSSpMwzYktSCjz6WJHWGXUQkSZKkChmwJUmSpAoZsCVJkqQK2QdbkrpIw9w51NcP6fR0Zjc0MPVNfywpSX2FAVuSukhdv1rG3Tmx09MZO3L7CmojSeouBmxJktQjqrjK4xUe9UYGbEmS1COquMrjFR71RgZsSZKkHmZr/uLFgC1JUjcaOnwQA+o6d/o1SC1+FofWfJ+C+y4DtiRJ3WhAXV2fD1JSa3wK7rsM2FqiVfVtW5IkqYnJQku0Kr9tS5Kkzlsc+qMbsCVJktRrLA790X1UuiRJklQhA7YkSZJUIQO2JEmSVKE+1Qc7IvoBPwM2At4GDsrMp3q2VpKkJYF3HZLUXn3tSLEXsFRmfjQitgJ+COzZs1WSqjO3cW6nfzkN0DBnDm++MbOCGvWcKtbF4rAe1Ht41yFJ7dXXAvY2wM0AmfnXiNish+sjVapfTT8efPlvnZ7Oxu/bvILa9Kwq1sXisB4kSX1PTWNjY0/Xod0i4mLgmsy8qXz/PLBWZjb0bM0kSZKkQl/7keM0oPk1436Ga0mSJPUmfS1g3w3sClD2wf6/nq2OJEmSNL++1gf7d8COEfEXoAY4oIfrI0mSJM2nT/XB7gkRcSxwJLBmZr7Vwc+eBLySmRd0QdUqFRHfAXYA5gKNwHeBLwI/ysznm5VbF7ggM0dXOO9rM/NTVU1vEeY/GrgKeIxi2QcBV2TmT9r5+duBr2fm4x2c7yuZuVKLYf2A7wC7AHPK+nwjM3v91ZqIWBP4ATAC6A88BBwLDAc2yszrF3Vd9QURsT5wFjAYWAa4ETgpMxd6kC23wa9n5r5dWslF0Mr+sSzwDPCFzJxd0TyeBZ6nOP40OSoz/96Oz34dWCkzT2pH2Z2BfTNz/0Wr6QKnPZoWf8OIOBN4PDPHd2K6f6Wo87Mthu8DHE6xzuqAn2fmLxd1PlXqyPYcEbUU+8rSFHcF+3hmXtls/I7A98q3HwP+Ur5u1/bR3TpzPmntnNCOz3wSuCczX2ox/BxanL+724KOHcCHgD0y85Q2Prs/sG5mfqfF8G2BKZn5cLNhPwQ2BVaiOP4+A0zOzH0qXqQO6Wst2D3hC8BvgH2B8T1bla4RER8C9gC2zszGiNgYuCwzN+qO+fdkuG7mtqaTQUQMBDIifpWZU7q5Ht8GlgdGZebciNgcuC4iIjPf6ea6tFtEDAL+h+Le9PeUw74M/BqYAKwLXN9zNexaETGM4jjxqcx8sgwNVwNfA3r9F+x2uK1FcLyS4pgxocJ57NTRRowlVUTsBHwd2D0zp5b734SImJWZV/dw9TrqfcDymblpGcj2AOYF7My8FbgV5gXQ0T1RyQ7qzvPJERTbwnwBOzOP7IJ5LYpWjx2ZOQF4cBGmdyDFsXZewM7Mo8pp708robynGLAXoNzZn6Y4QV4OjC9b4B4ENqD4NrZPZj4XEccDnwQmU3yDOr7FtMYB21L0e/9RZl4dEYcCX6ZogbgrM4/phsVqzavAasCBEXFzZj4YEVs0tTYCU4ErKLrlvNL0oYgYBZxO0dL6NEWYWJPii8g7QAPwJeA84LTMvC8iEvhOZv4uIm6h6Obz98xcqZzf4xRhrAb4bGa+0tq669K1UfyQdg7QUC7jieXwweXyzKYIi69TtLwAEBG7A9+i2A5WBc4tl+N1ioPCDODnwPoU62tgK/M+GNg0M+cCZObfImLzzHynPXXJzLOqWAGL4BPAHU3hGiAzL4uIwyiW+ZWyaxfAiRGxIkWL1ecy85k29o/bKfan4RStWnO6cXk6ak+KE8mTAJk5JyK+BHw3IsZk5nkRMRz4I7A5xbaxBTCA4m86tWlCZcvktyi2wbsy8zsRsTXFff/fAd6kaD2e3n2L966IGEARit4s37f2t6tkWy1PmLuW0/gA8P3MHB8R2wA/Bt6gWE9/LcsfDnyeorXsN5l5bkSsB/wC+E/5783OroNF0d71lJlPRMTpwM7ACxRfuFv6BnBsZk4FyMxZEXE0xbnq6oh4kuI3SwH8G/h0b9h/2jhn/BxYOyIuBNYCNoqIgzPz5wuZ1miatZI3tf5GxHiKq2gjgLMpjqmzKc5Nv83M07ti2Rag6XyyakT8jnacEyJi1XL4UsBb5TJMpmgNHkrRKv5timPoxsAvI2I/4BrePS/tSnH+ngGcX05rBHBKZv4+Ih4G7gA+TLG/7Nm0PXWV5seO5n+/iPgKcBjF/jwb+G35ka3KnFBfLsPfKfaLTSLisYW1zpfbwm8y8+bmV68i4jmKrPEPYBjFgwvXKOu2f2beX8Xy9rUfOXa3g4CLMzOBtyNiy3L4vZm5A8W36s9FxEYUl/Q3p3gYzvuaTyQidqHoYrI18F/A98oWrwOAIzLzo8AzEdEjX3gy8zXKFmxgUkQ8DuzWrMhRwK8z87+A3wNERA1wEUWL3SjgRWB/YEeKnWAHigPpcOBaYJeyC8FbFP3oh1I8NOjFFtX5S9lC8VuKcNLWuqvadhFxe0TcRvFl4vDMnEFx4NsvM7ejaKFtuuS0EkWLW1NI+BTFAWK3spXiImBMuSw3UhwMdymXeStgLMUJtaXBmTlfAMjM18uX7a1LT1iL4gTR0lMUJ4crM/N/ymH/Wy7DTcDeC/kbX5mZO/SGcLAQK1Nclpyn3H4upgiXUAS/KyjC+PKZuQXFyWLezbojYjngZGD7zNwGWKW8RL4XxX40iiIsDu/KhWlF0/7xGHA/8LvMnLiAv92ibKu3lPO4PSImNhs+NDN3ozhGNbVM/TfFl7MdgX/CvCtxn6V4XsI2wF4REcCpwAnlMfsvdK3tmi3D7RR/8wWdA96zniJiA4ogvjnFttPa05Za29+eAVZvNv748txST7NtrKcs4JxxKPBYZn6N4pxx28LCdTvclpkfo/gytTrwaeCjFMfh7vCe8wkdOyf8ADi3POf+ADiT4gvmSsDuFNvV4Mz8X4oGv6YvsK3tX+sCPyz3lcOAMeXwZSnO601/i12qXgmlVo8dTSMjYnmKroRbAztRfGlo8g7wcYpGqyOz6BJ0M/DtTnZ9WRX4fLNW/ucy8+PATyjOV5WwBbsNZWvTrsAKZavIUIqNE+CB8v8XKDbo9ShC9xxgVkTc12JyGwKblgdcKPqnrk4RsI+OiO8Dkyi+2Xa7iPggMC0zDyzfb0ZxAGhqrV4f+FX5+m7gEIqD9vuAq4pzGIOAWygOkMdS7ARTKfpyXw9cB7wGfJ+idW4XWu8ycFv5/18ogsi/aH3dTenUQrcy32y9v+CLwLkRMQNYhWL5Af6Z8/c/3Z7igNXUjWM94GfluukPPEGxHu8FyMznI+KFVub3ZkQsm5nTmgZE0cduYgfq0hNepGiRbWltysu7zTT1m3yFYv9pa/8AyGqr2WWeAzZpPqD8Qvl+YHoZ/r5AERIPotjfycxXgOPK1hyAD1LsWzeW284QirB0BkU/1KbtYN6Vgm5yW9nSNILi7/nPcnhbf7tF2Vbb6iLyYPn/CxStcACrZOYT5eu7KdbbBuW8m07ew8vh8/a7sux6C13aRdfycviZ5cuOrKf1gfvKq1jTIqK131+8SNHi1vzL+NoU/dgBXsvMpuNL8/XWk9o6Z1Sl+fmz+XHj/7K4nW9DRMyqcH4L8p7zSUT8mvafEzakaGA6lmK5ZmfmoxFxHkW3u/4UV8Faam3/epniGPMVipbq/s3GNc8yXbWNtHXsaPJBii9YMwGaXekEuD+Lbquv0HqDVEc03z5ea9ZwBfOvh607OZ95bMFu237AJZm5U2buDGxJ8e2qnmIjbe5RYPOI6BdFf6uPtBj/OPCn8pvrdhSXeZ4BvkpxiWRU+ZmPddXCLMSHgfMjomkHe4IiHDe1Gj5O8e0f3m0JeY0i/O5ZLtfpwJ8oQvGdmbk9RR/UY8sW2ZkUrUs3U5wEjqRokWtp0/L/rSnWa1vrrrtcDByQxY+iXuLdnXRui3JjgD8ATT/YSIrLvaMpWir+l2brMSJWpjihtnQZRReKmrLcx4AfUbT8t7cuPeE6iisT80J2RBxEcVmzgfmPNS33nwX9jXvDsrXHDcDOEfEBgIjoT/F324Ci5eo44F/l1aJ/UO5HETE0Iv7QbDr/pDjI71iuj59QhOkvAOPLFq1HqbCVpSPKk9J+wMUR8T7a/ttVua229iPRV8quH/DuMSkp1s1/lfUZT3Er19aOX92tI+spgS3K88nSFD8Ga+lc4OyIWBYgIpah6A5xXjm+N969oK1zRnNzaX8ueYvyanFErA4s12I6TXrLuujIOeFxinPnaIpuNBMiYkNgSGZ+gqJradOPJpuvs9b2r1OBX2bmFynWd/Og2W3rppVjR5OngHUjYlAUP/Jv3lDTWv0WaRth/gaQluupS9aDAbttB/Fuqy3lt6trKFoJ5pPFHR5upOgH+DuKVszmP0i7HpgREXdStN41ZtF/8v+Av5WXkV6l+1ulAMjMa4HbgXsi4m6KoHgM7/YLPR7YvWx92aP8zFyKH1f8b/mN81DgEeA+4PRyWb/OuweB6yguab1RTn9QZrbWpWD/iLiDok/v6bS97rrLr3h3vQyh6ArQllMoQtZIilb+X5b1PhN4ODOvA16IiHuAcyhOOC2dTdEfbFL52dMofhAyu4N16VZld4jdKVpK7i6XcUvgcxTb+Z4R0dYdBXr6b9xp5RWHLwMXlfvJXynuonI+5e1FgUvK4v9DcaXiLop94Zxm05lMEczvKNfhLhRfeP8GXFbuG9sBPXa3iMx8jCLgnUvbf7tF2VabdxG5vbxy05b9KNbHRMqrHZn5EEXr9V3lVcS1KVp6D6VoDZxIsU32hHavp8x8kKJx4m8UP+Z6teXEMvN64FLg5nI7uhWYkJm/bVm2B+0UEfc1/aNoqWztnNHc08CGEXFkO6Z/HzCl3E9O5r0to71NR84JR1M0tNxBsa8/DDwJjI6Ieym2jxPKsn8pyzT/gtHc1RRXSe6kOA611qe/W7Q4djQNa7qyfSdFA9wg5s9PLd0DnNnsC/aCXAx8MyL+SOsNWl3K2/RVICJWAPbOzJ+VLdiPAtt1so/QEicW41u4ackVEYMpfky0ZfnFVJIERPHbs2Oz/PFpRPwZOC4z/9yzNes8+2BX4zWKLiJ/o7jUcLHhWlLZxedC4HuGa0maX2Y2RMTSEXE/xQ8176Foze7zbMGWJEmSKmQfbEmSJKlCBmxJkiSpQgZsSZIkqUL+yFGSeomIWB84i+KhCstQ3P7zpMxs9ccyUT4KmOKBPetS3OrrhMw8tI3y51A8pnuRfoRd3uqutpzXqxSPNr41u//x05LUqxmwJakXiOLR2b+heJT0kxFRS3EP268BF7RnGuWTIVsN1+X4IztTx/IBUvOCfWbe3JnpSdLiyoAtSb3DnhSPFX4SIDPnRMSXKG5dRUT8ENimLHtlZv645QQiYg2K4LtVRJxO8VCafsCvM/OcpnvNUzym/nJgWYrzwHGZeVtEPExxz+4PU9xydM/MnNpyPi3muRPw1czcp3x/N7A3xWO/7wE+QPFAkYMoHqZyCTCi/Pg3ygd1SdJixT7YktQ7rMy7j4gHiidkZubsiNgNWBPYiiJkf758dPKCfAn4PLAtMKvFuOMounZsC+wDXFI+pnhZijA+iuIpiLu0o963Ujx9b3hEfAh4LTNfBt4PHJ+ZW1B0d9kL+C4wsXzk+8EUT7qUpMWOLdiS1Ds8B2zSfEBErAmsCqwH3Fn2xX4nIv4KfGgh09sXGEfRP/umFuPWA64AyMwXI2IaUF+Oe6D8/wVgqYVVOjMbI+Jy4HPAWrz7SPjnM/Op8vVfgAA2BLaLiM+Ww4cvbPqS1BfZgi1JvcMNwM4R8QGAiOgP/AjYAPgHZfeQcvjHgCfbmlBEDKRomf4cRTeR/SNi9WZF/gGMLMuuQhF0Xy/HLcrTxy4t57ctxQ8zAVaJiJXK11sDjwKPA/+dmaOBz1CGfEla3BiwJakXyMxpwJeBi8q+0n8FHgLOz8wbgH9GxKRy+ITMvH8B03qb4g4fDwK3AbcAze8ccgZFS/Kfgd8DB2dmQyfq/iIwnaL7R9N03gZ+GhH3AC8B1wOnA58pl+9mir7ZkrTY8VHpkqROi4gbgCObuoVExCuZudJCPiZJiyX7YEuSFllEDALuAm5u1udakpZotmBLkiRJFbIPtiRJklQhA7YkSZJUIQO2JEmSVCEDtiRJklQhA7YkSZJUIQO2JEmSVKH/B6+r+JqBvZIN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CA"/>
          </a:p>
        </p:txBody>
      </p:sp>
      <p:sp>
        <p:nvSpPr>
          <p:cNvPr id="22530" name="AutoShape 2" descr="data:image/png;base64,iVBORw0KGgoAAAANSUhEUgAAAmgAAAFZCAYAAAAsIdPcAAAAOXRFWHRTb2Z0d2FyZQBNYXRwbG90bGliIHZlcnNpb24zLjMuMCwgaHR0cHM6Ly9tYXRwbG90bGliLm9yZy86wFpkAAAACXBIWXMAAAsTAAALEwEAmpwYAABO50lEQVR4nO3dd5gUVdbH8e8wQ5AsOqKY43F1d00YMOKKOa7Ku2bFgLroKmsWzDnnzCrGNa45Y8C05pyOkTWCiIKgiAzM+8e5A81ImIHuqerh93keH7ura7pvNd1dp+4999yK2tpaRERERCQ/WmTdABERERGZlgI0ERERkZxRgCYiIiKSMwrQRERERHJGAZqIiIhIzihAExEREcmZqqwbICJzxszWAs4A5iMuur4EDnf395rgtQcBt7r7EDO7BrjS3V9rxN+3AQYAWwEVQCVwE3C2uze4BpCZdQfudPclGtn+orx+I15vS2BNdz++EX+zEPFvuoC7/5C2nQEcDSzv7p62HQms5u5/M7Na4F1gUr2n287dh6X9WwJfAG+6++Zp29HATmnfZYCRwJh0fwfgOOBddz+3XhtrgWp3/35Wr13v8VqgLfATcKC7v9rQ90WkuVOAJlLGzKw18ACwibu/nrbtBjxsZku6e/2TZFG5+74FdzcGrmro35pZBXAP8BHQw91/NbP5gAeB9kQwUDIZvf7qQJfG/IG7f2tm7wDrE+2FCCjvB7YBzknb/gLcUvCnG7r79zN56u2BN4HuZvYHd//A3c8EzgQws6eBS939zro/MLOGNntWrz3N42Z2OHAJ0KOhLyDS3ClAEylvbYHOREBR52aiR6ISmGRmWwMDgVbAL8DhwMvAMKJX4zUAM7sNeNrdrzCzAUSPSYu039/d/Zt00v4BWB64Iu1zKbAK0A242cz6EsHDou4+JgVCDvR297cK2rk+8Adgy7pA0t1HmdnuwBKpTYuk11mC6OG63t3PSY8dCPQnenjeKXxTZtT+eu/dbL++mS1B9CS1T/tNuW9mewF/BSYDy6b3fE+gI3AAUGlmY9x9AA33MNATuCe9VmvgIuBE4BwzawWsDezRiOc8ELgV+BQ4JLWtyZlZFbAY8bkSkUQBmkgZc/cf09DWI2Y2HHgeeIoYdvzNzJYFTgd6puBjRWAIMXx1LdAHeM3M5gV6AX3NbA/gT8Aa7l6TAq5BwBbpZX909xUAzGyH1I4BZrYrsKu7v2pmTwK7ApcDGwKj6gVnAN2Bl+r38rn7x8DH6e7NwL3ufr6ZdQKeMbMvgQ+J4GQldx9uZlfW/X0D2l+M139xev8eBTYA/ujuX5nZJcDR7r5nauf8jQzOIAK0S9LtrYle02eAFc1sfmAF4H13/67gb54ys8Jj+9zd/wpgZisQvVU7AK8BQ81sgLuPakBb+qde2pmZ4WsXPF4LzA/8mo6nTwNeW2SuoQBNpMyl4OEaIihYHzgKOMrM1iCGHRcCnigYnprM1ADtFTP7J7AzcF/q8doKWAN4Nf1NJdFTV+fZBjTrMuBsIkDbn+iFqm8yM5moZGbtgHWATdJxjjGzwcDmwMLAY+4+PO1+NbBZuj2r9hfj9WcVoL3m7l+l268Tw4lz4r/AYmbWhQjQznT3iSkQ3ojoCXyw3t/MbJjxQOCBFJCNMrPPgb5ELuOsXDCDHLSGvvaUx81sVeAh4Kl6waXIXE+zOEXKmJmtY2ZHuPtYd3/A3Y8EViSSrzcmgpMn3H3luv+AtYjhuP8RwcNWRO/FoPS0lcBZBft3JwKVOuMa0LQhQFsz24gIGm+fzj4vAqubWWW9Y1rdzG4kfp8q6v1NC6Blul34WE3B7Vm1vxivX1vvsVb19htfcLv+vr9jZtuY2Zvpv4fqP+7uNcATRHC4MlOD5AeBdYn8s/oB2oxeqx2wO7CumQ0zs2FEEH9QmjjQZFLeZH9gcBq6FZFEAZpIeRsJDDSzdQu2LQR0IvKyngA2MbPlAcxsC+BtYJ607zVEj1s7d38+bXsU2NfMOqb7JwM3NqAtNaTgKc2AvJwI+m5x91/r7+zu/yWGKs9Psykxs67EUN7n7j6WCKL6pcc6ETlWjwOPpeNaJD3dXgVP3aD2z+HrjwZapaFCiB7IhpjyHtVry30FQXT9odg6DwNHEnmCE9O2h4getEWBNxrYhl2BUUA3d18izXxdishj7N3A5ygad/83kRN5QVO/tkieKUATKWPu/hGwHXC6mX1mZu8TvVV9PLxPDF3damZvAacA27h7XS/YfUQC/KCCpx1E5AS9aGbvAX9m2gBoRv4D3GRmm6T71xOBw8xmdu5A9C69ltr3BHAXcEJ6fFdgozSL8eX0GoPd/R0iWHnCzF4F2sxm+2f39cek13/YzF5h2h6zmXkS2DTlpTXWw+lYHqjb4O4jiB7NJ6dTFuSpgl65uv+2IIY3zy/MvXP30cDFRG9WMczotWfkIGALM9u0SK8vUvYqamuLXupHRAQz2wnYs67GloiINJwmCYhI0aVyHNXAthk3RUSkLKkHTURERCRnlIMmIiIikjMK0ERERERyRgGaiIiISM40q0kCI0eOVUKdiIiIlIXq6g4zLGKtHjQRERGRnFGAJiIiIpIzCtBEREREckYBmoiIiEjOKEATERERyRkFaCIiIiI5owBNREREJGcUoImIiIjkTLMqVCsiIiKlceONg3n11Zdp0aKCiooK+vbtx1133cZHH31Ihw4dp+y32WZbMHz4cAD23feAKduHDn2KoUOfpHv3NRg06Eq6dVt4ymNLL70M/fsfyUEH9WXChF9p3boNtbW1jB37Ewce+A969FiHf/3rKuabbz7atJmHBx64l99++41hwz5nueUMgC233IZbb72JQYNupGXLlgBccsn5VFW15MADD+azzz7liisu5tdff2X8+PH06LEOe+/dl4qKCn788Ucuu+xChg//lsmTJ7PAAl05+OD+zDff/Dz00P1T2ltbW0tFRQV9+uzHaqutzuuvv8rxxx/DEkssOeVYOneel1NPPWuO328FaCIiIjJTn3/+Gc8//wxXXPEvKioq+Phj59RTT2S55YwDD/wHa6219jT7Dx8+nEMOOYB99tmfiooolv/gg/exyy678803X7Pxxptx4IEHT/e1Bg48mcUXXwKAL74YxoABR9KjxzpTHt9ssy3ZbLMt+fbbbzjhhGO59NKrpzz25puvM3jwIPbb70Deeect3n77Ta644lrGjh3LiScey2mnncOiiy7GpEmTOO64o7n33rvYdtsdGDDgCHbeeTfWW68nAK+88hJHHtmfq68eDDBNe3/4YRT9+u035XVXW607J510xhy/x/UpQJNMdOg0D21aFe/j9+tvNYwdM75ozyciIlPNO28XRowYzoMP3suaa67Nsssa11xzPeecc/p0919wwQVZZJHFeOutN1h55VUZNep7hg//hpVXXpVvvvm6wa87fPjwaXrnZuWQQw5j7713Y/31N+TCC8/l+ONPoaqqiueeG8qqq67OoosuBkBlZSUDB55Ey5Ytcf+A9u3bTwnOAFZffU3uv/8e3nrrjd+9Rpcu89Gz50a88MJzLLzwIg1uW2MpQJNMtGlVRe/rhhTt+e7o04uxRXs2EREp1LlzZ84883zuuus2rr32Gtq0aUPfvn8H4IorLuammwZP2bd//yNZeull2Gab7Xj00YdYeeVVeeSRB9lyy22m7PP444/w3nvvTLm/1VbbstlmWwJw6qnHU1lZxYgRw1lxxT9x7LEnNLidbdu246ijBnLIIQdwwAEHTemJ+/77kdMMqca+bQH4+uuv6dbt94FWt24LM3z4t9N9nXnn7cLo0aNZeOFFeO21VznooL5THlt77XXZZZc9GtzmGVGAJiIiIjP11Vdf0q5duynB0ocfvs/hhx/Ciiv+cbpDnADrrLM+V111GRMm/MqQIY9y4YWXT3msIUOc99xzF0OGPErXrgs2qq2rrLIa7dt3YPPNt56yrWvXhfjoow+n2e+bb77mu+9GUF1dzfDh30znmL9g9dXXZMSI4b97bMSIb1luueWB0g1xahaniIiIzNSnn37MueeewYQJEwBYdNHFaN++PS1aVM7wb6qqqlhvvZ4MHvwvllhiKTp16tyo19xuux3o2rUrV199+ax3noV11lmXl156ga+//gqAmpoaLrnkAj777FP+9KeVGDVqFM8998yU/V988QW++uorVl551d891/fff8+zzw6dJi+uFNSDJiIiIjO1wQZ/Ydiwz+nbdy/atp2HyZNr+fvfD+HZZ5/+3RDnKqusxj777A/A1ltvx2679eaCCy6b5vnqD3G2b9+eM888/3eve8ghh7PnnjuzySabz1H727Vrz4ABJ3HWWacyefJkfvnlF9ZZZz3++tcdqaio4OyzL+Cii87jxhuvA2CBBbpyzjkXUllZOU17Kysrqa2t5dhjT6Bjx04AvxviBDjvvItp3brNHLW5ora2do6eIE9GjhzbfA6mmauu7lD0HLSRI5WFJiIi5aO6ukPFjB7TEKeIiIhIzihAExEREckZBWgiIiIiOaMATURERCRnFKCJiIiI5ExJymyY2V7AXuluG2BloCdwEVADPObuJ5lZC+ByYCVgArCvu39iZms1dN9StF9EREQkSyUJ0Nx9MDAYwMwuA64FrgR2AD4DHjSzVYElgDbu3iMFZecB2zZyXxERESlDWa3L/N5773LFFRdPs9B63pS0UK2ZdQdWBI4B+rv7p2n7o8BGwELAIwDu/qKZdTezjkDrhuxbyraLiIhIaWWxLvPNN1/Po48+RJs28xTtdUuh1CsJHAucBHQEfirYPhZYKm0fU7B9UmP2NbMqd6+p29C+fWuqqma87IQ0b507t826CSIikrFZnQuWW25pttrqEo455uhcnzdKFqCZWWdgeXd/KvWKdSh4uAMwGmhbb3sLIjhr0L6FwRnAuHETitR6KbXq6g6z3qmRRo/+pejPKSIipZPFuWD11dfl22+/oaZmcubnjZkdfylnca4PDAFw95+A38xsaTOrADYFngWeB7YASHll7zRm3xK2XURERCQzpRziNCLJv84BwM1AJTEz8yUzewXY2MxeACqAPrOxr4iIiEizUrIAzd3PqXf/RWCtetsmE8FY/b9t8L4iIiIizU2pJwmIiIiITNevv9VwR59eRX2+hlhooW5cffXgor1uKShAExERkUyMHTN+lmUx5lZa6klEREQkZxSgiYiIiOSMAjQRERGRnFGAJiIiIpIzCtBEREREckazOEVERCQTneedh5ZVxQtFJtbUMPrH8TN8vKamhjPOOIlvv/2WiRN/Y88992HddTco2usXkwI0ERERyUTLqioe//Spoj3fxktvONPHH330ITp27Mxxx53CmDGj6dNnVwVoIiIiIlnacMNebLjhRlPuV1bmNwzKb8tEREREiqht27YA/PLLzwwceBT77Xdgxi2aMU0SEBERkbnGiBHDOfjgA9h00y3YZJPNsm7ODKkHTUREROYKP/wwin/+8yD69z+S7t3XyLo5M6UATUREROYKN9xwHWPHjmXw4EEMHjwIgPPOu5jWrdtk3LLfq6itrc26DUUzcuTY5nMwzVx1dQd6XzekaM93R59ejBypJXdFRMpJU5fZyJvq6g4VM3pMPWgiIiKSiXIKppqaJgmIiIiI5IwCNBEREZGcUYAmIiIikjMly0Ezs2OAbYBWwOXAUGAwUAu8C/Rz98lmdgKwJVADHOruL5vZMg3dt1TtFxEREclKSXrQzKwnsDawDrABsChwPjDQ3dcDKoBtzWzV9PiawE7AZekpGrOviIiISLNSqiHOTYF3gLuB+4EHgNWIXjSAh4FewLrAY+5e6+5fAFVmVt3IfUVERESalVINcc4PLA5sBSwJ3Ae0cPe6OmVjgU5AR2BUwd/Vba9oxL4jS3QMIiIiIpkoVYA2CvjQ3X8D3Mx+JYY563QARgM/pdv1t09uxL5TtG/fmqqqymK0X8pQ585ts26CiIhIUZQqQHsOOMTMzgcWAtoBT5hZT3d/GtgceAr4BDjbzM4FFiF62b43szcaum/hi44bN6FEhyPFVl3dYdY7NdLo0b8U/TlFRERKZWbnwpIEaO7+gJmtD7xM5Ln1Az4HrjGzVsAHwJ3uPsnMngX+W7AfwGGN2FdERESkWdFanJIJrcUpIiJzu5mtxalCtSIiIiI5owBNREREJGcUoImIiIjkjAI0ERERkZxRgCYiIiKSMwrQRERERHJGAZqIiIhIzihAExEREckZBWgiIiIiOaMATURERCRnFKCJiIiI5IwCNBEREZGcUYAmIiIikjMK0ERERERyRgGaiIiISM4oQBMRERHJGQVoIiIiIjmjAE1EREQkZxSgiYiIiOSMAjQRERGRnKkq1ROb2RvAmHT3c+Aq4CKgBnjM3U8ysxbA5cBKwARgX3f/xMzWaui+pWq/iIiISFZKEqCZWRsAd+9ZsO1NYAfgM+BBM1sVWAJo4+49UlB2HrAtcGUj9hURERFpVkrVg7YS0NbMHkuvcSLQ2t0/BTCzR4GNgIWARwDc/UUz625mHRu6b4naLiIiIpKpUgVovwDnAoOAZYGHgdEFj48FlgI6MnUYFGBS2vZTQ/Y1syp3r6nb0L59a6qqKot3FFJWOndum3UTREREiqJUAdpHwCfuXgt8ZGZjgC4Fj3cgAra26XadFkRw1qEh+xYGZwDjxk0oUvOl1KqrO8x6p0YaPfqXoj+niIhIqczsXFiqWZx7EzlimFk3Irj62cyWNrMKYFPgWeB5YIu031rAO+7+E/BbQ/YtUdtFREREMlWqHrR/AYPN7DmglgjYJgM3A5XEzMyXzOwVYGMzewGoAPqkvz+gEfuKiIiINCsVtbW1WbehaEaOHNt8DqaZq67uQO/rhhTt+e7o04uRI8cW7flERERKrbq6Q8WMHlOhWhEREZGcUYAmIiIikjMK0ERERERyRgGaiIiISM4oQBMRERHJGQVoIiIiIjmjAE1EREQkZxSgiYiIiOSMAjQRERGRnFGAJiIiIpIzCtBEREREckYBmoiIiEjONChAM7OB9e6fUZrmiIiIiEjVzB40s32AfYE/mNkWaXMl0BI4psRtExEREZkrzTRAA24CngCOBU5L2yYD35WyUSIiIiJzs5kOcbr7BHcfBhwAdAUWB5YE1ix900RERETmTrPqQatzJ7AA8GW6Xws8U5IWiYiIiMzlGhqgLejua5e0JSIiIiICNLzMxodm1q2kLRERERERoOE9aOsBX5jZyHS/1t1nGrCZ2QLAa8DGQA0wmBgafRfo5+6TzewEYMv0+KHu/rKZLdPQfRt+mCIiIiLlo0EBmrsv25gnNbOWwFXA+LTpfGCguz9tZlcC25rZ/4ANiAkHiwJ3Aas3cl8RERGRZqdBAZqZXUf0aE3h7nvP5E/OBa5kaq201YCh6fbDwCaAA4+5ey3RO1dlZtWN2dfd63r0RERERJqNhuag3QrcBtwOfAL8MqMdzWwvYKS7P1qwuSIFVwBjgU5AR2BMwT512xuzr4iIiEiz09AhzsJg6xEze2wmu+8N1JpZL2Bl4AaiREedDsBo4Kd0u/72yY3Ydxrt27emqqpyZocizVjnzm2zboKIiEhRNHSIc5OCuwsRRWuny93XL/i7p4kit+eYWU93fxrYHHiK6Ik728zOBRYBWrj792b2RkP3rf/a48ZNaMjhSA5UV3eY9U6NNHr0DDt2RUREcmdm58KGzuLcueD2r0QvWWMcBlxjZq2AD4A73X2SmT0L/JcYau03G/uKiIiINDsVtbW1s94LMLM/AisAH7n7m6Vs1OwaOXJsww5GMldd3YHe1w0p2vPd0acXI0eOLdrziYiIlFp1dYeKGT3WoEkCZnYwcA2wNnC1mR1epLaJiIiISD0NncW5C7Ceux8KrAP8rWQtEhEREZnLNTRAq3D3GgB3nwhMLF2TREREROZuDZ0k8JyZ3Qk8C6wLPF+6JomIiIjM3WbZg2ZmfYkVAa4jisMOdfcjSt0wERERkbnVTAM0MzuRWGqppbs/SBSd/YuZHdcEbRMRERGZK82qB21zoLe7/wLg7sOICQLblLhdIiIiInOtWeWgjStYFxOISQJmpoJTkiuTJk8q6uoEE2tqGP3j+KI9n4iISGPMKkAbb2ZLuftndRvMbClABWElVypbVPL4p08V7fk2XnrDoj2XiIhIY80qQDsKuMfMngA+AxYDNgX2LHXDREREROZWM81Bc/f3gPWAN4B2wOvAOu7+RhO0TURERGSuNMs6aO4+hpi9KSIiIiJNoKErCYiIiIhIE1GAJiIiIpIzCtBEREREckYBmoiIiEjOKEATERERyRkFaCIiIiI5owBNREREJGcUoImIiIjkzCwL1c4OM6sErgEMmAT0ASqAwcQ6nu8C/dx9spmdAGwJ1ACHuvvLZrZMQ/ctRftFREREslSqHrStAdx9HeB44Pz030B3X48I1rY1s1WBDYA1gZ2Ay9LfN2ZfERERkWalJAGau98D9E13FwdGAKsBQ9O2h4FewLrAY+5e6+5fAFVmVt3IfUVERESalZIMcQK4e42ZXQ/8FdgR2Mrda9PDY4FOQEdgVMGf1W2vaMS+I+s2tG/fmqqqyhIcjcyNOndum3UTRERkLlWyAA3A3fc0s6OAl4B5Ch7qAIwGfkq362+f3Ih9pxg3bkJR2i2lV13dYdY7ZWz06F+yboKIiDRjMzsXlmSI08x2N7Nj0t1fiIDrVTPrmbZtDjwLPA9samYtzGwxoIW7fw+80Yh9RURERJqVUvWg/Qe4zsyeAVoChwIfANeYWat0+053n2RmzwL/JYLFfunvD2vEviIiIiLNSkVtbe2s9yoTI0eObT4H08xVV3eg93VDivZ8d/TpxeOfPlW059t46Q0ZOXJs0Z5PRESkvurqDhUzekyFakVERERyRgGaiIiISM4oQBMRERHJGQVoIiIiIjmjAE1EREQkZxSgiYiIiOSMAjQRERGRnFGAJiIiIpIzCtBEREREckYBmoiIiEjOKEATERERyRkFaCIiIiI5owBNREREJGcUoImIiIjkjAI0ERERkZxRgCYiIiKSMwrQRERERHKmKusGSMN16DQPbVoV75/s199qGDtmfNGeT0RERIpDAVoZadOqit7XDSna893Rpxdji/ZsIiIiUixFD9DMrCVwLbAE0Bo4FXgfGAzUAu8C/dx9spmdAGwJ1ACHuvvLZrZMQ/ctdttFRERE8qAUOWi7AaPcfT1gc+BS4HxgYNpWAWxrZqsCGwBrAjsBl6W/b8y+IiIiIs1OKQK0O4DjCu7XAKsBQ9P9h4FewLrAY+5e6+5fAFVmVt3IfUVERESanaIHaO4+zt3HmlkH4E5gIFDh7rVpl7FAJ6AjMKbgT+u2N2ZfERERkWanJJMEzGxR4G7gcne/xczOLni4AzAa+Cndrr99ciP2nUb79q2pqqqc4/bPTTp3bpt1E3JL742IiGSlFJMEugKPAQe5+xNp8xtm1tPdnyby0p4CPgHONrNzgUWAFu7+vZk1eN/6rz1u3IRiH06uVFd3mPVOjTR69C9Ff86GKMWxFFtW742IiMwdZnYuLEUP2rHAvMBxZlaXi3YIcLGZtQI+AO5090lm9izwX2KotV/a9zDgmgbuO0vFrh0Gqh8mIiIipVX0AM3dDyECsvo2mM6+JwIn1tv2UUP3bYhi1w4D1Q8TERGR0tJSTyIiIiI5owBNREREJGcUoImIiIjkjAI0ERERkZxRgCYiIiKSMwrQRERERHJGAZqIiIhIzihAExEREckZBWgiIiIiOaMATURERCRnFKCJiIiI5EwpFksXmat06DQPbVoV76v06281jB0zvmjPJyIi5UcBmsgcatOqit7XDSna893Rpxdji/ZsIiJSjjTEKSIiIpIzCtBEREREckYBmoiIiEjOKEATERERyRkFaCIiIiI5owBNREREJGcUoImIiIjkTMnqoJnZmsBZ7t7TzJYBBgO1wLtAP3efbGYnAFsCNcCh7v5yY/YtVdvnFpMmT6K6ukNRn3NiTQ2jf1SRVRERkTlRkgDNzI4Edgd+TpvOBwa6+9NmdiWwrZn9D9gAWBNYFLgLWL2R+8ocqGxRyeOfPlXU59x46Q2L+nwiIiJzo1INcX4KbF9wfzVgaLr9MNALWBd4zN1r3f0LoMrMqhu5r4iIiEizU5IeNHe/y8yWKNhU4e616fZYoBPQERhVsE/d9sbsO7Lwddu3b01VVWWxDmOmOndu2ySvU46ay3uT5XE0l/dQRERmT1OtxTm54HYHYDTwU7pdf3tj9p3GuHETfvfCxc6xqjN69C8led6ZKdWxFFtD3ptyOJaG/huX4liy+HyJiEjTmtn5o6lmcb5hZj3T7c2BZ4HngU3NrIWZLQa0cPfvG7mviIiISLPTVD1ohwHXmFkr4APgTnefZGbPAv8lAsV+s7GviIiISLNTsgDN3YcBa6XbHxGzMOvvcyJwYr1tDd43K8UuT6HSFCIiIlKoqXrQmpVil6dQaQoREREppJUERERERHJGAZqIiIhIzihAExEREckZBWgiIiIiOaMATURERCRnFKCJiIiI5IwCNBEREZGcUYAmIiIikjMK0ERERERyRgGaiIiISM4oQBMRERHJGQVoIiIiIjmjAE1EREQkZxSgiYiIiOSMAjQRERGRnFGAJiIiIpIzCtBEREREckYBmoiIiEjOVGXdgMYwsxbA5cBKwARgX3f/JNtWiYiIiBRXWQVowHZAG3fvYWZrAecB22bbJJHimjR5EtXVHYr2fBNrahj94/iiPZ+IiJReuQVo6wKPALj7i2bWPeP2iBRdZYtKHv/0qaI938ZLb9ig/Tp0moc2rYr7k/DrbzWMHdP0wWGxjyWr4xCRuVe5BWgdgTEF9yeZWZW712TVIJHmok2rKnpfN6Soz3nrnhtm0htY7GMp9nFAw4+l2MHmpMmTqGxRWbTny+o4QIGzNG8VtbW1WbehwczsfOBFd7893f/K3RfJuFkiIiIiRVVuszifB7YASDlo72TbHBEREZHiK7chzruBjc3sBaAC6JNxe0RERESKrqyGOEVERKTxzKzC3XXCLyPlNsQp0iBmVlFwW59zESmJer81FTPbNwtmtpqZLd1cgjMz629mC2fdjoaY08+DTlwlYmZLZd2GOVHOQY2ZtXD3WjObz8zmc/fJWbepFPJ+Yqiv7jNlZu2ybkuxmVnlzO7PLaZ33OXw2ZxdZlZZGPjkNAiaBNxsZoPNbKly/vcwsyWAauBoM6vOuDmzVPd5MLN9zWyhxr73ZXsSzjMz6wjsaWbHmNk/s25PY6UfnclmVmFmu5fL1Uqd1PYFgEuBtbNuTykUBKHtzKxjTk8MU6ThlclmNj9wt5n9oZwvAgql78uk9H05Lf3bTGoux9dQBe9DCzP7p5n1NrPuef9szq5U4qnueC81s2vNLDdVBeo+f+7+JvA5sCEwf/rdKMvPprsPA+4DFgEGmFnXbFs0fWbWsuD24sD6QMv03jc4SFMOWpHVjfObWU/gLmCou2+fcbMaLJ1cJqcv8DnA6sDDwA3u/nW2rWuY9OV4APjR3XfKuj3FVnAi7AYMAjoDJ7j749m2bObShcsNwNvufnzW7SmGgu97C+AMYD/gS2CV9D2qdPdJ2bay6aT34RbgfWI5vi2A/d39w0wbViLpZHsRMAqYH1gWONDdP8+0YUlq37XAi8D3wD+Bg9z9jUwbNptSQHYN8flqS0x0PMndR2TasAJm1tLdJ5pZK3f/LW3bH9gI2MPdf23oc5VlFJ1Xdd3dZtYWGAbsC8xjZvukx3PftVwwHPgAURR4EPFF2MvMFsysYbNQN7RiZq3dfSJwHNDdzLZL23P/3jdUCs6qgdOAq4BLgJPMrGFLBjShwiEvd/8JGAEsaWYLZdeq4inoHboBGOPuXYDXgVcKetKa9XBnvePbBPiCWIZvbeLi7s+FPQrlzsy2K1jFpj+wgbuf5O4HA68Cg7JMcUnBQJ1BwGh3v8rd7wKuAG4ys4fSBV652Rd4192PBs4FxgKnp575zJnZ7sBnZjYPcIiZPWFmhwAvAy8QQXyDU4gUoBVJwY/xIsDNwBrufjdwDLC7mV1HXGHnUr18pgWAse5+srvfQNSfWxvYw8zmy6qNM1Lw3i8M3G5m/yKurHYCzjaz3s1hmKXu3yid7LYGNnX3e93938Rw7mVmtkGWbSxU+J0wswFm9g/gROA3YniibIO06fzATiC+J7h7H+K39cm696Cp29dUUg/iJDOrNLMuxEXdQsCtwL+IAG17YJ4Mm1k0ZtYK+MzdXzWzvwD3A7+Z2ZkA7j4QeA3okmEzxxf8ntcAXc2sOv1b3QT8HTjd3b/JrokNU3DhXfd9+x9xTLj7F0SA1hrIxUWQu99IDMH+h7hIOYz4LbgO2BM4IO3XoLxoDXEWkZnNSwRnVwM/ET9Uw4mCunsA97u7Z9fC6Sschkm9f+OB54DH3f1EM1sJOB/4ETjH3V/KrrXTl7q+BxEnhtbEF6Fvun0VsY7rz+UcqKUfqTbAjcBJwD+I4c2/pZNkb+CVlKeRC+nK9l7i4qQvMRR0LHAW8Xn6Z7kFMAVpABXACu7+npkNJL7zTwK1RM/K0sTKJ8dk2NySSZ+3YUSv0anAN8R37d9EIvfJRE/2+e5+f0bNLBorWFbQzNYG9icC0JeA04Fv3T2znON0gfotERD8HdjR3dc3s0vSLie7+8is2tdYBakcCxO/5yOIc+vTwFPE921DYgj9f5k1lGlLmJjZKcAuwDhgTXf/1cxWB1YkhvyPbOhvtHrQ5lC9K+lFgGWIH+hTgInEF/dn4LycBmdTEprN7F6iC/xw4P+AzczsWmL4Zn/gK2CV7Fo7rXrDlqsAQ4kfy+7p9r3Ev8Wa7j6uXIOzws+Yu/8C/BfYkQh0vgEeSP+Od+QhOLNIlq/7t9kQeIb4QW1NJCuv7e57AGeUYXBWVRCc3QHcYmZHAm8DixMnxuuAM4lezXGZNbaEUk9SL2AHwIiT53B3r3H33sR7swTxb3x/uacYpGChJn22ewCfAA8CqxGjCwOBpS00+bFaLIN4HhHAnOfuFwMfmdntaeh1HuDUchpqLkjluJroNDiUGJHqBXxExC/9sw7OYJrZmoOAie6+NPGb95yZtXX3V9x9MPA1saZ4g5TbSgK5UnAlPR8xtjwCOARYmEjG/BUYCeSyQGC9noDTiZPM7cDxRJvXMjMDViKOrzuR75S5gqurNinp8gMiID6NuGpfhjhh/ujuEzJsajHUpuGj283sIiKfYXngF+BIIhhYiPjyZ6rgM9WG+Py/DexK9LJsBiwK9DOzh919eIZNbTQzW9zd/5e+L+cBjwAHE5NpfiAuZD4hkoHXJfJl9p/B05WtFKT+ZjFDfSCxosuCwFFmtgaRs/qUu/+n7m/y+PvXUAXDuC2I3sHFgGeJILSWmKFXCezk7k2+cruZnUYMqe4FLAnsa2YPuPtWZnaDmd3n7tuY2YopPzfXzGxb4gL7V2Kk4H/ufrqZnUe87wu5+wFZtrFOYc9ZMoYYhsXdDzWzl4D7zWxj4rdvSRpx0aYhztlkU2dvdSOG1b4gejMuJ65W+hFXV33dPXdrhprZQcAL7v56SirdFjjO3V+zqDVzOXFyPZYYrvkTMVTxdlZtrlM31JDy/U4jAuO3gVeIk8XPwHZAb3f/LLOGzqG6YKfg/tNEzkVLIiC72d3Pzqh500hBy5ru/mLKLbue6On7lhiGXZn4N9qKGJLI3XdiZizW/l3G3W8ysz8BbwFbuftDZrYc8Tl8m7iAWZ4Y4rjS3d/PrNElUHBhVAV0AiYDRwF/Bt4g8m82BR5z9xeza2nxpYujt4F7gCeINJDbiIDt1SxGSMzs38CvKe+xcPv5wCfufrmZPQwc41FuI9fSuWdB4rd8LaJ39kBgoLs/apF8/xDx/Rqel8A/nUM/IQLlPxC/D58AA4BB7v5k2q+zu49u6PMqQJsDZtYeuBO4kPih6k/0FDxKBGuT8tD9Oj1mtqS7f55OPBVEIu8Y4A53dzNbEuiSArZKoHUaXsuFlO/3ANHbtwawMdEL+Eeit+/f7v5edi0sjtQ7exCRX7c68W/1JXA2cSW2u7uPya6FIeXkXEnkHW0JvEcEkwsD3xHDnCsBz5db0JyCz7o6bkcSCcCrEMHYVilhfGmgvbu/Vfc3eTl5FItNW1LkduJCYSTRk7gGMfnjBnf/KMNmFo2ZHU3k2I109yfM7DjgcWBnYvhqANGjc467f5tB+7oSuZwruPsaaVtrd59gZn8jJqod1tTtmlMW5Xh2BeYjcjoXIXK37spLLmO9vO1OxGdhNNFR05G4IF0cuMDdH7HZLLejAK2RCns1UoC2F5G0eDiR/7Qd8aU+KI/dyfUSXY1YgH4gkV+2NfEje6e7f5D2maYXJ0vpKuXP7t7PppaZOI7orbmFSKC/2d1/zrCZc6xgmLAVEfjfRAQ4vYB5iVyMz4BW7j4qs4YmZra6u79iZpsTOSKfunuf9MO1LXElfLfnvE7bzKQgbV9i2GVz4AhgVWJS0MZ5nDhTKmZ2GfCdu59kZocSPYZnE8O5NzSTC6NziYu9IcTJ9u/ExIcticr8lxPfyaPc/YUM2rcS8TvQl8h33ojI7ZyYHt8Q6E3MIvytHHI903esBZG20YFIWfmZOK8uBmxApBD9koeLn9TeVdIo1ALE70MHYEgK6Od39+/n5DU0SaARbGqF/QXN7AhiTPlzIro/hcgN+hk4JafBWV2iawsz25IoDbAl0UPTjZiR1D5tBxo+HbiUUmLu5kSPUa2ZnUTMAFwE+JBo//vEVVf7zBpaBAXBWTciMDsWeJfomb2NOOYjiB/dzIOzpJ2ZXUF8hi4FljWzrVLP3v3EUFDmQ+ONlYbx6swH7EZcJQ8h8s7eJGZnl/VnblasoM5Z6j1rRwxB4e4XEv/u87n7Uc0kODuNOJ7NiAkf3wEt3P1T4rvYj/i9OSuL4Awg9dQ+R8zMPJoo7fFsav9yRO7Wf9x9fN6Ds4JJFW1SW0cQ59JriIBnQ+KCtL+7ZzoT36adFLgBMQlgI3f/jqjLtioxua7jnAZnoB60RrOY8nsrKaHe3Yea2U3ElPoORKLou1m2cWbSl+Ee4ipwJeJk/wZxTOcQpTUyHzKrk74QdxPB2W/AYGIG43dEQHkCMeS3KrBvnt/7hkrDt48Qs5e+I/J7Ktz9VIsZZJ95xpWz0+doT+Iqd30iUHmKmNW3LpGXdKm731POw33p8/cXdx9iZrsQFwbPED0X6wC7piGlsj3GmSkY1qwAegAfE3mECxF5WCOINI+9msl370JgO3dfIt3fh+ipuoqoc1dLDOt2dffXM2jfPsAm7v63dP8QYujvK4sZhJsRuU8n1+U9lYOUW3YPsfrOW0Ta0B5EJ1Jv4HJ3/yGr9sE0+ZcVRJ7Zl8Rv8/VE79kIYsLWCcXK91OA1gA27WzHnYGl3f2UdIW9PlE4rxXwkUfxvFwxsz8CH6QP1wlAW3c/ysxWJoYGTyCqn8+ft6EaM7sZ+NijHltdfsX6RA2w14n6bN2IGme5We5jTpjZqsChHqUoMLNNgB3cPRczAm3qbLbviBp/2xMzwq8mcrNOIHqbtiJy5MpqyLlefsnWRLmWE4hhlnbEcNcvwIJ5/L4XS73fvXuJIb7HiV7ESUQg3gm42N0fyKyhRWRmKxLlMw4j8j37E/mUPxPlNKqBjTyDpZzS964z0VMzyt2PMLPdiPPRSWmfK4BH3f2epm7f7CoIfG4kJgWcTFRBeC0d45Qlk7JW0GEwilg14wDiIvU4Yibv6cXMk9MQ5ywU/Eh1JYbSlgBWAEi5XFsA3d19SB5/rM1sNWDF9AVYnRiqWdrMFk5R/l5Ez9m4HAZnrYgfohPTprqrie+IIZYlgcPdPfMepTlhBctUpU3DgBXSjy9E0mk3M+to+agndS3wobsf7O5XEys2fAH0JNp+LzGbaf9yC85gSv2lCjPrkn5szyeO6zuih/BQYgJQ7r7vxVIvONuCCMx6EiemeYj3Y1dg72YUnFWmIdotiPU1L3T3ddy9r7v3J4a0Vs4qOHP3yakX6XtgPTM702NlgPZm1hfA3Q+s67Vu6jY2Rl37LAqjX26xdNZlxIXPBGIoeROLGmKZBmc27YonlxIdBnsTF6CXE9+JrYFtiz2JQQHaLPjUOmf3Er1QpwOLm9mNZnYAMbPuvkwbORPu/pq735a6wpckZqC9BfSxmMn5MpF4n8cApwPwFzNbN92vy+trR7zvV6f/ypZNLRTcDXg4DbFsSVy5H2yxbNUAovr0TzkZRhvj7icAWNShG01MNOlOrJxxO3Cfl1HVcpg214oIxJ42s62IXqJl3H0AcZz35z2vZ04U5NpWEJMgjiQWAW9D5EHWECMHrd39q+xaWlzpe1jlURrlL8Bki7UV60zwWE82i7ZNThcNdxEV9A8BFjCzU4kZ3uMtJq3V7Z+H34npsqlrVncgOjyeJIY0FyKCz/nd/R/E5JtMKwdY1GS73cxWSJs+I9bUJHVwXAIs6e4/pjy0olKANgP1kgGXBJYiPkwQXftvE13g+7v7J03bulmz3y/Q/DWRn9AeeJGYIr+vRUHRXFY7T0nwVxNXi0sX/OgsSsxu/LAUX4qmlH54OxPlQu4n8rjWJ6Zob0JcoW3laVZtltIJohMRNNctzD7BzFp6rOv3X+BZd7/Oy6zUQmF+iZntTFzEXE1cDFQCB5rZju5+jru/lmljSyy9Dy2JwOxdIp2ggsgFmkgEBJe4+9jsWlkc9X7nASalz/NHRD23Cy3WkM0k6KnXvo5E79KVabRjILAesb7tUHfP5e94IZta9HdRIr1mG6KDY0/ie9YN2DOdvzK/wHP3e4mLlNPN7A/E539TM1vDzHoR9dhKtqapctCmo6B7v5r4wEwmrh7PB/7lsWRDbqUfmInpQ34ZMaz5T2A54gN1P1Eu4GOPmUm5ZVGMdn+iOvkbxIliDyJHq2xnjBUEBK2AC4gf3/2JiRB/Sbfv9FgIPVfMbF9gAeC2us+PmW1HzG7bpdx6zuqkk+EDxImhJbE6xUPED/BpRK7Vm5k1sMTMbAviInQwUbbhCKJsxqCU97kbkXN4RUrvKGv1kr7/Tcx6vD3dr0q/oSsCC7j7Uxm0r7Ck08Lu/nWaCPAIMaLzJyLt5so0ElIWzKwdEfRcQ3zXtiBK89yYvoOLevZra15IpGks6+49Uu62EbNjdyGG+VcGznb3IaVqhwK0GUhDTjcCjxFFUK8nfrCvI8po3J5h82aoXoLzYCJXa15ilkkPIom7NzFkVhYn0jTE3IOoMTeSOGlk3qM0u1JexS/pM7YY0BX4G3EleT8RpK0PvO8ZFMCcldTuA4mhPyfauytwYJn/u/QF/uDu/c1sGaLn6A13v65ugkrGTSwZMzuLuBj9DbjMo7ZTXyKV4F8eK0SsD3zvzWh1hBQQnELMylsJODalhEwJ0tJ+TTpLtyB4bEH0NC1NDAOOIJYXG0b8Rvwzi+CxseoFm12JGbEnAPsRx3USsIenQs9ZSsFZe+ICZfG6izIzO5H4dzjT3d+zRq4KMDsUoBWwaaeUDyZm87xJRPrPEsnRCwFfew4Wpa7PYq2yBYnCuT8RQc3RxIykVYghsx7E+pQl65aVGTOzY4jaefcTyfWd3P18M9uB6O5/gpg2n+vk+oKgeXPiZHGfe9MvdTMnrF51bzPbk0j83SmdHA8mhtOPIupgNcu8M4vVERZz94PS/XWI35H3ibSIVYjlap7JrpXFVfBb/y9gtLsfZmY9id/4f3oOZkGm89AFRGmTF4hSH6cSw+/jgepyGEWwaSfarUP89q1DzPweSyTZX0yUask0ZcXM1gMOcPddC7ZVEeU0viAm1fUkLqhLXjBXi6UXSF/YTsSV5NtEF+elRELmysBq7n5Hdi2cMTM7mxh2+jeRYH4c8eEfBPwr/fc00K4cvtTN2EiiR3YsMay5bAoU7kp5Pz2Iady5lvIDH0j/lZ2CyRktiJpmrxMXY0sAF5vZ3cA+xFB6LVFWornqAjxiscTOAKKU0IvAMsRKEJOJ+m9lry4oLzixDiOKvOLuT5vZf4DzzazGM5idatOu3LIlkZu1jru/ny4YrgaucvfLiVnFuZeCswWJEYLBxIzHp4gc+AuIHO9+WQdnyTjgB5gyAepXj+Lu6xP/Dr3N7N6muoBWgJakH+oKolfjZ2Lpo4uIH6wuRL2TPTNr4EyY2ZVEZfnd0/11gI4eCzkvTiwRdDKx/FTZ5Co0J2l2WE3K5/mRuAL7jfgRrrWofXYDcGpzSL7Ou3TSaEmc8BYllvX5hihC2504iRzp7k9n1sgSS7mEPxF5do8QBWfnATbwWKf3QqLG1kXZtbJ4CoLyCmICwFAi8NzOzL4lUkEWJHrRepnZgxkNa1YQ55xniLU2rzGzPd39pfRvVjbnbZu6fNMxRAWBu4mZj8cSyyMeBtR6EaruF0krYBUz6+TuYwpSG4YRnw2IQsBNQkOc9aRE2QHEcOCexD/KCsBxecyvSZH9HUBvd38mXWWdQHSJjySS65cAjvcyXguxnBV08S9IrEv5DFG24ESivtTNRC7acHf/MrOGzgUsljjrQgwl7wf86u5nmdlGxLDLROLCbEJzHdKsky7eTifSIGqJGlQV7j7KzNYiTqR93f2NDJtZVClguBNYmLgQ35vIz60i/v3/QfTobE8MuTXJZ6BgyLUFUU3/F+AjosdpU6KXd2d3/7gp2jOnppM+sDvxXn9J1BHcg6gleEk2LZyxNBq1GTFZawzRk3wlcJq7P9aUbZlrAzSbulRNLZEQuB6x4O+HwP8RhVvvTPu19JxUMq7PokxGb6KI4s/Ej8vpROL58sSw543u/mZTJ7pKJNS7+zcWi+neTdQJ25AYMl+M+LG63otc4FB+z8zOIMrlfEn0nhxKVIk/kihfUPejfLlnUIy0qdSbSLQ5sQbi3Wnyx0Ai12YnYiHwRzNsalGY2eru/kq6fTXwjrtfknJ2uxDLIn1usWLH4kTwcEBTp4KkHt2bic/mJ8SozUvEBfjGwJvu/mJTtml22LTrCR9OfLfuST2AfYgKAkcCO3rGVQRmdE40s5OJWbKjifWPz3f3h5u4eXNngGZTl6oZTszM/CvxBbiKCHB+AMZ6TpbWmRWLdcx2ImppHesFpRnqxtEza9xczMwOIort3kt08T/h7oPNrD/Re7MZMbw2zN2/zq6lzV9KhO/m7oem+0sQ+VUHEStpXO+xjNh8np9F6IvOpl0hoBsx/HQcMMDdR6YTaGvgXXd/Lsu2FoOZrUKUbbjPoiL8XcB77r5fevxSImjfnrig7Q4831SjJSm1odrdHzWzLkRv3iAiJWUMsBqRbnOol0GdszpptOB6Yr3k74nlqfYjOhF2IQKe3MwGNrO9iRy5MQUzdxcngsvWnlHZj7k1QBsM/M+nVkNvB5xH1Pi5n/jBWpH40o4oh14ni2WCdiJmmNzm7o9k2yJJw2abE7PhtgF+8qnraw4gqtWv3tyH0rJmUQ/wbGJq/0PE0PLuxFDXwcD/gGs8VglpturlOJ1F9ORuTczS3Bo4Iu+zh2eXxUL3HYAhxBD2Kz51/co/ZJG+YlHaZEkiID7e3d+yqCe4IjEE/zkRrJ3oZVAcuV4pja2IlQAOSff/Bmzo7gdYDkrW1OUEp9tLE50b/d39h8LHsja3riRQf6man4lClAekxw8hFsQdXg7BGUD6wN8OPEesENAl4ybN9dz9CWKW47LArcAPZnZK6lY/Deil4Kz00nv8HNFDfi1RsHn9dPI4nPhxLvuhvFkpmLV6M5Fr91+il2MY8f4snV3risumrm9bYWaHEytC/IGo63YwsI6Z1QXkH1oTr11pZicRPTP/5+7bAmMt1kp+lJiocTwRpF1ZJsFZ3fJgXdOxzUfkP9dpC1Sl9znrtTVbpJmZVQBpmPUD4IK6x7JsX6GymQ1SDOnD0ZG0VI1Hgb+6pWq+NLOhRG2TTNf/ml3uPt7MbgEe8VhUV5qYRTHDF+t6MD2m7lcQw2kfEblnJxITOZpF6YJykHKs3iDyXyamRPi1iXyjndz9w2xb2GR2IiYCDLBYxeIIokfpbXK8pnBj2LQlVG4DFnL3dc3s/4A1iVVhDgQ6Q9Mv4WRRzmRh4Mx0/zQij3gkMaS2LdHD+4a7/7cp2za70vs9HzFT8zSPCgK7W1QY+I5YHvGgrDs8zGwvoL/F4uwnmtkfiYvoe4jAcX7gu7zka89VAVp6w8eY2UVADzP7IkXPE1PX8nJEqY2y5e7jiXU3pYmlYebhwB5mNiFdAODuT6X8lx2J3JJv0vbMfwDmJu4+zMwWBvqZ2XhiMtBRzTk4qz+bjqhEPxzA3X8zs4+JmcVLEb1qZa8gx+4W4rtW11Nye5pUZcDjWfVMuftPZvYp8LKZ3UNMFtrC3T8xs9uInLTLs2hbY6QA+DCiRuCnRAHdHsREC4i0ju2JNTZvzHoGqpktlHKAVyc+G7sTAft6xAjHJGJU8dy8/DbPVQFagYeIK6hDzKz+UjVlsfyR5E9KMr+eSIQ9wMxqfWodrfHEFfIHWedfzOXGEkN6nYGD3f3ZTFtTQvV6kv5OnIBeB3qmGa2fEOtrnk+UFWpP9OCUJZu2yOuORAHac4kC3ZjZSkS+3XlZT8px9zPM7AUiWB7l7t+b2RpESaTcdxIUTLQbTeRuf5wugHoA/zGzie4+CLgpw2ZOkXot1zOzX4iSGUcRs+q3cfehafRsJWDDdBH3TR6CtLlykgA0j6VqJJ/SrNodibVD/5M270t08WsVB2kyqSfpfqKcyPzEb93bxOzhTqTghZjJ+ld3H9H0rZxz9SZALAPUeCqVkobZriPKD52eckObun1ThszqJdN3I2Y1jiBynweWwwQvM7uYyOU+rmDbvERvWSfiM7afu9+SUROnsKk15g4gPgO3uPtBZnY50Zu6mbtPTJ+d84m1aJusGO3MzK09aGW/VI3kV8oFvI3oMdufuMpUcCZZ2JEoGXQUgJmdCazn7oenoZ7VmVoEtSyDM5hmAsSNRG/1L2b2mrtfT1yI9wAOyyg4KwzI2rv7uIJt8xIBTVfgGC+fYuJjiEk3mFkrjzqhvxHv/wHEQu4/Zde8UG+IvxWxYsZPZrapu//dzG4kSoH0ImbUGpCbSQJzbQ+aSFOwKD5Zm6eZQdJ81c85S0nQA4CzPIpVr0OsMbo/kW+zMLGawjeZNLiIUtmKL4le6/8QqSy3EiVFLnH3JzNoU2HP3ilANZH3OLrefrlISp+VdBxVRK/sQ+5+cdpeRazZOpjoBfwis0bWk9p8L3CHu99oZvsQNe++JfLmfnT319O+XfI0wW5uLbMh0iTcfaKCM2kK6SQ/ycxamNlNZvYPohr6G8DeZnYsMWPzjvS5nODun5VrcJZ6zArVEPmfZxN1LYcRw527ufuTTV1KA6bp2buOCIbbASek4cAp5UDKhbvXehRyPR7Y3My2T9trgC2ICQKZr7pT77OxKjERoG4SzM3Am0RR4knu/nrdv0OegjNQD5qISNmzaZdvOowYqvkMaEnkN30CrAE8581jhYDCnqkVgXHEsnZPA5cBpxI9aCe4+5DMGgqY2VHAYu7ez8z+TFTUH0+UoxiTZdtmVxoZ2JRYx/U5Io1jE6CfZ7xmdb3Pxh+Iz3934jNxeiq5U0HUocv1KjsK0EREyphNXb6pBXASUefrLKLHYC9iQsAd7v5Sdq0svnS8DwKvEiUT+hHHfCgRsN3s7vdm0K76w8z9gI7ufka6fyzRo/MCcGbqkcqterNj6z+2JDHR7mdiiaxMk+vrfRduJy5QPiVmk3YgepBPdvf/zORpckMBmohImSqYoVZB9Bx1IFJXXiZWCWhFFON9oDnUe6vXU3gSUXT4VDN7nqh51p/ILapbISaT9qUAoTfRe/Mu8ApwITG78RgiWX1Rd+/f1G1sjIKAZwGiVh6eFmyfTo29XCgYUn6JWN7tZCJIu4P4PvzmZVIAWAGaiEgZSsNMk1NAcDJRMX+/VItqB2KR7euBcXnvpWmIesHP0sQw7npE/arTiBIP3YGL06zCrNpZQQQDNUQO4OXEpIUBRO/mhcRSSMcBO+R9mDMV2b6HyN06iphtekOmjaon5VvOT6xD/Z6Z9SfafBRRYqYXkRt3oLt/n1lDG0mTBEREyoyZnUv0EjydNo0H5jWznql34CEiQb5DMwnO2hfkFV1EDGmOJRLAvwR+IYrSvp1FcGZm3S1WEgE4lih0uhOxIH0fYG93P4gI1NYHLiEKJecyOKuXZD+Q6J29guilXN/M/pRJw6bDzM4h8ivHA4+lCRivAhsRszevJXrOziyn4AwUoImIlBWLpeo6uPtuxNqaEDlnLwDbm9kGqaTEcXkqdzC7UkHRPdPd44iT8dXuPpQo6/ABcCTRs/NYBu37A7Csx0oiqxEzNZcysz+6+3fE2pp/M7PFiKHO94kK9pkm089IwbDmQunYXiB6Jp8kjmUIsdh85vFDKkLcyt13Szl+9wJdPFYImQe4AHiRMll0vj4NcYqIlIk0C/Af7r5vun800JMYvjmZGMpZlijKOjqjZhZNKqy7gLvvne53JoYMvyAC0Ilpe7sscs4KmdmBRLL8Z8T6ph2Bu939jYJirmXBzOYHLgaeIHoojyKWCXuaqOe2s3u2K++Y2frEUHJvd3/GzPYl1tf9m7v/mPbZBvifu7+VYVNnmwI0EZEyYGarEENMLxAFWDsQwzh9iJyzdh5L2Czh7sMya2iRmNl5wOLuvmO6/39E79M3wNVEnbOTPRYfz7TQq5ntRuSbVRMTAEYSQVoXInD+eUYzIfOi3nJUFwMrA9u5+w9mtjOx6sGaRKmKzJdFtFj4vjewATG8uRBwqLt/VW4B8Yxk3kUpIiIzZ2ZdgDOB5YhVANoRBWj/4u4vA7cBHc1snmYSnG1DBDy3pvt7E4HoD6mY6IHEe9EVooBqE7ev/rlzWSLv72JgM6Io7cvA5e4+tgyCs8o0G7idxVrCxwFfA/3NrKW7/9vdLyfW18w8OANINczuJGZqbgXcmYKzSqYWpS1r6kETEcmxglIaywG7Aqe4e42ZdQUqiDpnFwBnuPuDWba1GFIC+orEeo//B0wggrGd3X2EmbVO+V4ts54AkYZgHweGA4OAvwJ/JHLmjnT3bzNsXoMUfL4WJXL6vgJ+ZOqszS+A4z3WEM3dklRpcsZOxFD/bV4Gi803lHrQRERyKiVs16YT40dEjtNS6eFNiEKtpxMz1Mo+OEtqiKHbd4jZgwsThXZHALj7hIL9mlThclFmVk1MWLgMWBD4CPhrWrngn2UWnLUFzieGY88AdiSC4r5ESZB5oOl7KhsifR5uJ1Y02NfMumSxrFcpqAdNRCSH6i1ZczaRHL8YMby3n7uPTQVEJ7n7qDz2bjSGmZ1IzLYbbmabEflFBxNlKXYEngHur0sAz1JKSH8EWIRY9/M2IqhcjShvMqFc/i1SCZNxZnYpsXj4dkSpkO2JIeYPy+FY0tBsF3f/Ouu2FIt60EREcsYKFj4nlm/qAVxKlJS4BdjJzKrc/Tt3HwX57N1oKDNrBbQFHjCzBdIw1YvACun240SPYZuM2ldZcNtSO+4jlhIaStRf25ZIqv+1HP4tCnqZBpvZ34n1WvsTx1VLLH4+rhyOBcDdxzen4AwUoImI5E7BSfFOIs9sD+Ax4EagM1GYtWUmjSsyM/sLsLu7H0mUTXjUzOYjAoadANz9NqJ0SJMPGxauYGBmZxM9mB8B/yAWDN+OWL4JIPe1tqYzweF6Yhbkf4B/A38mSmn0cfcvm7h5UkABmohITkzn5PkNcIm7f0YkoX8H7AKMcvfxTd2+UkhFda9Ly1UNIha2fpCYBTnazI5Lu36XUfvqejJvJGYHPgicAyzm7gOJnr0z0765721KRWjnBf5qZisT9c32B1q4+ylEsLm3u7+bYTMFBWgiIrmQZiVOTreXTDk1CwAHpF3+SCRrfwYsmU0ri6dw2DAd90SiB2cQ0ZP2AhGsDU77NHUpjYMKljRaBWjv7gPc/XFgH+AgM5vX3b9y96fynpheL/hfEVgeuJJYLusNImCrcPef6obNJVtVWTdARGRul+qXjU8n0duI4cuvgfuBvqnHoydRZqMXMbOxbNVb+Hwg8CaRWzeSOP6diA6Ehd39+Yya2Q041cyOAkYBI8xsGXf/hBgS/JGCelt57j0rWL6pG/BPYsmpZ4iAeFdgceIC4GJgUmYNlWloFqeISIbSEN6H7n5HWndyhLufZGaHE4HYBUQw0JO4qD4EOMDdP8yqzcWQgrObiDpnPxB5dVcTOV07AL3cPYtSGtsD3xILbvclZmcek253JILIdYBz3P2Bpm7f7DKzBYlZmTcRs4FXIyrvf5weX8ybwdqtzYmGOEVEMmJm5wDLufsdaVN7YmgPdz+XKNmwjLuPJX6v1wIOKtfgzMwOKbi7HzH7sQ+xIsDKwOHAU8SkgSyCs3OJfKy/Ebl/lxG9e8cDVxGTNl4Gji2H4MzMWppZ+3T3j0Tv5L3E8ki3A8uZWRWAgrP8UQ+aiEgGzOxqYo3G/un+ukSvRkfgAaLX7E5gr7qE7bqhwYyaPMfM7HFgvLtvY2arEwHolkQvYU8icDgui8WtzewKon7ZoWkW6VnEkN+XRMC2NXC4u3/Q1G1rrIJJDZOJQrPbEGUzTgO+J4LjPwJ7ESs0NIsJJ82NetBERJpYSj7fDXg63e8LnEpUz5/I1B6bk9z93boE9HIOzgDcfWPgBzO70d1fIaq/jwNGEMOaZ2UUnK1PFGa9J23aKd3/JzHc+W9izcd2Td22xkqflZuAj919d2J1gxp3v484vgWBlYAjiJ5ABWc5pR40EZEMmNmmwJHA/4AOQP+02HM7YpJAx+Yw7JQmOIyuS6I3s92JZYWGuvuOZvYIMbR7nrvfnVEb2xArF2xATABYiOgtG5Z6Ou9y90ezaFtjmdkWwCbufmi6fzWRc9aVyO9bmeiceT8vC5/L9KkHTUQkA+mEfw5R7HRICs4qiWG20c0kOOtPlHLolu73IYYL/wj8bGa3uftmwJbufndWpSrc/VdiOPl5YCvg7hScrQV0J4YFy8VXQE8zu8bMbgRWAPoQKwQcCdzn7ncrOMs/9aCJiGQorTt5JHCNu/876/YUi5mtAixNLFPViVimqhfQt65CvZndDZzi7q9n1tACZtaaGN7sAXxM5MVdlBZALxupd7Y78IG7/ydt2xFYj1jIvayHyucWCtBERDJmZlsReWdbA9/luaZWQ5lZL2ADdz8ulRLZBdjD3V9JRXknzuIpMpEKBO8GnEAEkw9l3KTZknojlyBKs6wC/B3o5+7vZdkuaTgFaCIiOWBm87t7OQ2lTZeZLenun6fb/YFO7n6imZ1HLIh+dt3jeZV60hZw9y9Tdf2yO1GmvLo+RN7ZROAoBWflRQGaiIgURUFQ0IpY4/FF4FDgZnf/xsyuJSZA7OvuEzJr6FzCzFoRPWiVqZaelBEFaCIiUjRmthFRBPUhd9/dzPYFWrr7FenxFdWTIzJrmsUpIiJzpHDhc2IywC3ELM293H0Q8Bcz2xpAwZlIw6gHTUREZlvBQtwtiOHMt4i1NecB9gE+J3KgHlBwJtJwCtBERGSOpBmDjxErIxhR7PV6YBIxG/JMd38mswaKlCENcYqIyJxaC3jZ3U8jlhL6Hmjn7i8B2yo4E2k8BWgiItIo9XLOIBZ239nMXgKOI6ryH2Jm8wM1Td0+keagKusGiIhI+TCzSneflHLOTgVGEYu8n5L+qwZOBI5rDnXdRLKiHDQREWmUFJzdBLxCDGeeCuxOXPQvA7i7D82uhSLlTz1oIiIyS2Z2EDDU3d8BVgJGE+U0LgEuAP5MrCf6ZGaNFGlGlIMmIiINsQBwmpktTwRnbYA7iHyzu4h1RDtn1TiR5kY9aCIiMkOpwGxb4AzgYGI4cwDwPyJoaw8MBi5y9xEZNVOk2VEOmoiITJeZnQEsBXwD3Ojur5vZAGBFYiLAcsSF/g8qpSFSXArQRETkd8zsSKCbux+a7vcA5gdeBXoDmwBHuPsHmTVSpBnTEKeIiEwj1TnrCjxjZm2I3rKdgReBa4DlgY5Au6zaKNLcqQdNRER+x8z+ClwNPE5MCDjC3T81s3OBO939xUwbKNLMqQdNRER+x93vNrM3gF+Bie4+yszWBjYkaqCJSAmpB01ERGbIzBYGDiAWQP8/4Ch3fzTbVok0f+pBExGRmRkLDCNqnB3s7s9m2hqRuYR60ERERERyRisJiIiIiOSMAjQRERGRnFGAJiIiIpIzCtBEREREckYBmoiIiEjOqMyGiJQ9M3sSONrdXzazVsBI4BR3Pzc9PhT4M/Ax8EvBn57j7g+mff4GXAss6+7fmNl5wGrAgkBb4LP0vEcAt7r7WgWvfwCwoLufaGa/AS/Ua+KuwMbAyel5IMpWPO/u/Yr0NohIM6IATUSag8eA9YCX0/8fBbYEzk1rSS4KvAUc4O4fzuA59gUuAfoCJ7r7YQBmthewvLsfne4vMYu2/ODuPetvNDOAWwqepwXwrJl1d/dXG3ykIjJX0BCniDQHjxOBGcAWwCCgs5l1AnoAQ2f2x2a2JNAFOAPY3cxalrCtdToQvWhjmuC1RKTMqAdNRJqDN4DlzawCWB84FhgC9CKGNh8BDgRuMLPCIc7e7j4S2Ae41t3HmNl/ge2B22byeiuY2dMF97sBt6TbXeo99rW775pu72JmPYCFiAr9p7n7x40+WhFp9hSgiUjZc/fJZvYWsBkw3N0nmNnDwFbASsBFRIC2R/0hTjOrBHYDPjezrYmetIOYeYD2fuEwZl0OWro73SHO5BZ3Pzr12D0CfNS4IxWRuYWGOEWkuXic6Dl7ON1/DlgVwN1/mMnfbQG84u4buvtm7r4G0NXM/lyqhrr750A/4A4za1uq1xGR8qUeNBFpLh4HrgF2B3D338xsNDH8Waf+EOdtwOZEzlqhQUQvWt/ZaEf9IU6AY+rv5O5DzGwIcBIxM1REZAotli4iIiKSMxriFBEREckZBWgiIiIiOaMATURERCRnFKCJiIiI5IwCNBEREZGcUYAmIiIikjMK0ERERERyRgGaiIiISM78Pz3yPi9uXwLN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CA"/>
          </a:p>
        </p:txBody>
      </p:sp>
      <p:sp>
        <p:nvSpPr>
          <p:cNvPr id="24580" name="AutoShape 4" descr="data:image/png;base64,iVBORw0KGgoAAAANSUhEUgAAAnMAAAFaCAYAAAB1+9ttAAAAOXRFWHRTb2Z0d2FyZQBNYXRwbG90bGliIHZlcnNpb24zLjMuMCwgaHR0cHM6Ly9tYXRwbG90bGliLm9yZy86wFpkAAAACXBIWXMAAAsTAAALEwEAmpwYAABFgklEQVR4nO3dd5xU9fX/8deyS5UFLGvBmmg8lphYY1eMvRuNsUbFbtSosUVFQb8Ye9fYlUTNz0RN7ApqLNhL7OVYCLFiEAUhNBf298f5LAwrsLuws3fv3Pfz8eDBzJ3PzD13ZufOuZ9a1dDQgIiIiIjkU6esAxARERGReadkTkRERCTHlMyJiIiI5JiSOREREZEcUzInIiIikmNK5kRERERyrCbrAESkZcxsPeAcYGHiQuwT4AR3f7sd9n0DcLu7P2pm1wPXuPsrrXh+N+A0YAegCqgGbgXOd/cWz49kZmsDd7r7cq2Mv03234r9bQ+s6+5ntPJ5g4BF3P2o2Tw2BHjL3S9M95cFzgQ2AL4DOgN3AIPc/TszWy6V7zm7fQB/BP6SNi8E9Ab+ne7/yd0vMbM+wFlAP2A60ABc6e43lrzeGsD/ASsBE9K/C9397vT4AcDVwDru/lbJ8+4nPsshZvYEsCwwLj3cGXgA+D93H9+Ct06k0FQzJ5IDZtYVuB843t1/4u4/Bm4DHjKz6nLv390PdvdH090tiYSoRcysCribSBbWd/fVieTgF0SiUFYZ7X8dIkEqCzNbEngeeAYwd18VWJNIqC5qyWu4+zvuvnp6P84AhjfeT4lcN+BJ4FNgzVRuF+AUMzsoxbEOcB9wtbuvkMocDAw2s8NKdlcF/L/0mnNyYkk8qwO1zEw2RWQuVDMnkg89gD5AaS3LbcC3RC3TNDPbERgAdAEmAicALwIjgV0aa9LM7K/AE+5+tZmdBuxGXNiNBH7j7p+nmpKvieTg6lTmSmANoC9wm5kdSvyQL+3u41LS5MDu7v56SZybACsD27v7NAB3H2NmvwaWSzEtlfazHPHD/yd3vyA9dgRwHFFr82bpmzKn+Ju8d/O8/6a1W6X3U43TL4gaqx+l93x/oBdwOFBtZuPc/TTa3u+Bu9z9+sYN7j7BzI4CftlG+9gDmODu55fs4z9m9ivibwxgMHC2uz9QUua99N4+lmoTAR5Lz7kQ+F6tY1OpZvF3wCgzW8nd32uTIxKpUKqZE8kBd/8GOAl42MxGmNktQH/gUXefamY/Av4AbOfuawCHAn8HugE3pbKY2YLAFsBfzGw/YDXgZ6k25EHghpLdfuPuq7j7FSVxnAZ8Duzj7k8C/wT2SQ9vBoxpksgBrA280JhIlbzWB+7+SLp7G/C4u68GbAjsa2Z7mtnqwCBgE3dfB5ja+PwWxD/f+5/NazW1KXB0qil9Afi9u78AXAP8tUyJHMDGwNCmG939i9LPC+huZq+V/iMSzZZYm6j5a7qPf7n78+nuBsBTsynzKtEku0ra1ADsB/zKzHZoyc7dfRLwPvEZi8hcqGZOJCfc/eLUX21TorbpZOBkM/sZ0fS5BFEb0viU6cAKRDL3Uqrp2Au4N9Wk7QD8DHg5PaeaqAFsNLwFYV0FnE/0vzqMqN1qajpzuXA0swWIBGqrdJzjUo3OtsCSwDB3H5WKXwdsk243F39b7P/5OT0vecXdP023/wXs2kz5tlJFJEgAmNmJzEyqF2dmEjUpJbqUlB1E9JlrzlzftxKd57C9S2mM7v5Fap69ycx+0oLXJT1/YgvLihSWauZEcsDMNjSzE919vLvf7+4nAasSP3ZbEonMYyV9nlYH1iOaBP9DJBo7EDV0jbVX1cB5JeXXJpKaRhNaENqjQA8z25xIMP82mzLPA+s07dtnZuukGsZOfL8PXidmJgmlj9WX3G4u/rbYf0OTx7o0KTep5HbTst9jZjuV1JI9OLeyzXiW6PcHgLtfUPI+LEbbnNufJ/6GZpGO4YJ095nSOErKrEMMypiledTd7yMGafyZ5t+rHkTzeNkH+IjknZI5kXwYDQwws41Kti1BdOp/k+iTtJWZrQRgZtsBbwDdU9nriZq8Bdy9selsKHCwmfVK988CbmlBLPWkRCuNBP0jkSD+xd0nNy3s7s8RP+oXN3aAN7PFgCuAf6fRis8DR6bHehNNco8Aw9JxLZVe7oCSl25R/PO5/7FAFzNrrOnaqwXvzyzvUZNY7i1JuLdr4WvNztlEk+V+jUmqmdWk/mwQtWrz6y6gt5mdVLKPHwIXA++mMqcQtcMzjsXMVgaGAKfP7u8BOJ7od7n5nHZsZt2BS4GH3H3kfB+JSIVTMieSA+7+PjGS8A+pz9w7RC1Yfw/vEP3kbjez14mpInZy98batXuJzv2lfcpuIEbIPm9mbwM/YdZkaU7+DtxqZlul+38ClgaunctzdiNqYl5J8T1GJAsD0+P7AJub2ZvEoI2/A0Pc/U2ir+BjZvYy0QdwXuKf1/2PS/t/yMxeYtaauLn5J7C1mV3RbMnvO9TMJpT8e7ZpgdS0ux6wEfBqivtDYkDGeu7+9Tzst+k+phL9K1cF3jSzN4j3bLC735TKvEo0Tx9qZp7+Lm8ABrr7VXN43clEUtx0SpgLUo3lv4j+hxOIASUi0oyqhoY2n2JJRAokDRTY3923zToWEZEi0gAIEZlnaQqTOmDnjEMRESks1cyJiIiI5Jj6zImIiIjkmJI5ERERkRxTMiciIiKSYxU1AGL06PHqACgiIiK5UFdXO9fJs1uqLMmcmXUm5p5aDpgGHEJMojmEmFvoLeBId59uZgOB7dPjx7r7i2a2QkvLliN+ERERkbwoVzPrdkCNu29AzMp+NjFr+AB335iYvHNnM1uTWGdyXWBPYp1HWllWREREpLDKlcy9D9SYWSegF7FG31rAk+nxh4iZxTciFtFucPeP03PqWllWREREpLDK1WduAtHE+h6wCLHA9yZpHUeA8cSakr2AMSXPa9xe1Yqyoxs39OzZlZqaWdbSFhEREalo5UrmjgOGuvspZrY0sU5hl5LHa4kFrL9Nt5tun96KsjNMmDClLWIXERERKbu6utrmC7VAuZpZvwHGpdtfA52JxaD7pW3bAsOBZ4jFqDuZ2TJAJ3f/qpVlRURERAqrXDVzlwA3mdlwokbuVOBl4Hoz6wK8C9zp7tNSmeeIxPLI9PzjW1FWREREpLAqam1WzTMnIiIiedGh55kTERGRynLLLUN4+eUX6dSpiqqqKg499EjuuuuvvP/+e9TW9ppRbptttmPUqFEAHHzw4TO2P/nk4zz55D9Ze+2fccMN19C375IzHlt++RU47riTOOqoQ5kyZTJdu3ajoaGB8eO/5Ygjfsv662/IjTdey8ILL0y3bt25//57mDp1KiNH/psVVzQAtt9+J26//VZuuOEWOnfuDMAVV1xMTU1njjjiaEaM+Iirr76cyZMnM2nSJNZff0MOPPBQqqqq+Oabb7jqqksZNeoLpk+fzqKLLsbRRx/HwgsvwoMP3jcj3oaGBqqqqujf/xDWWmsd/vWvlznjjFNYbrkfzDiWPn0WZPDg88r6WTRVmGSutnd3unUp3+FOnlrP+HGTyvb6IiIiWfn3v0fwzDNPcfXVN1JVVcUHHziDBw9ixRWNI474Leutt8Es5UeNGsUxxxzOQQcdRlVVVD498MC97L33r/n888/YcsttOOKIo2e7rwEDzmLZZZcD4OOPR3LaaSex/vobznh8m222Z5tttueLLz5n4MBTufLK62Y89tpr/2LIkBs45JAjePPN13njjde4+uqbGD9+PIMGncrZZ1/A0ksvw7Rp0zj99N9zzz13sfPOu3HaaSey1177svHG/QB46aUXOOmk47juuiEAs8T79ddjOPLIQ2bsd6211ubMM8+Z7/d4fhQmmevWpYbdb360bK9/R/8tGF+2VxcREcnOggsuxJdfjuKBB+5h3XU34Ec/Mq6//k9ccMEfZlt+8cUXZ6mlluH1119l9dXXZMyYrxg16nNWX31NPv/8sxbvd9SoUbPU+jXnmGOO58AD92WTTTbj0ksv5Iwz/o+amhqefvpJ1lxzHZZeehkAqqurGTDgTDp37oz7u/Ts2XNGIgewzjrrct99d/P6669+bx8LLbQw/fptzrPPPs2SSy7V4tjKqTDJnIiIiMybPn36cO65F3PXXX/lppuup1u3bhx66G8AuPrqy7n11iEzyh533Eksv/wK7LTTLgwd+iCrr74mDz/8ANtvv9OMMo888jBvv/3mjPs77LAz22yzPQCDB59BdXUNX345ilVXXY1TTx3Y4jh79FiAk08ewDHHHM7hhx81o4bvq69Gz9KsG2V7APDZZ5/Rt+/3k7K+fZdk1KgvZrufBRdciLFjx7Lkkkvxyisvc9RRh854bIMNNmLvvfdrccxtQcmciIiIzNWnn37CAgssMCOxeu+9dzjhhGNYddUfz7aZFWDDDTfh2muvYsqUyTz66FAuvfSPMx5rSTPr3XffxaOPDmWxxRZvVaxrrLEWPXvWsu22O87YtthiS/D+++/NUu7zzz/jv//9krq6OkaN+nw2x/wx66yzLl9+Oep7j3355ResuOJKQMdoZi3XPHMiIiJSIT766AMuvPAcpkyJyfmXXnoZevbsSadOc151qaamho037seQITey3HI/pHfvPq3a5y677MZiiy3Gddf9sfnCzdhww4144YVn+eyzTwGor6/niisuYcSIj1httZ8yZswYnn76qRnln3/+WT799FNWX33N773WV199xfDhT87Sjy9rqpkTERGRudp0058zcuS/OfTQA+jRozvTpzfwm98cw/DhT3yvmXWNNdbioIMOA2DHHXdh331355JLrprl9Zo2s/bs2ZNzz734e/s95pgT2H//vdhqq23nK/4FFujJaaedyXnnDWb69OlMnDiRDTfcmF/84pdUVVVx/vmXcNllF3HLLTcDsOiii3HBBZdSXV09S7zV1dU0NDRw6qkD6dWrN8D3mlkBLrrocrp27TZfMbdGYeaZq6urLfsAiNGjNQRCREREWqat5plTM6uIiIhIjimZExEREckxJXMiIiIiOaZkTkRERCTHlMyJiIiI5JiSOREREZEc0zxzIiIikona3t3p1qXtUpHJU+sZP25Ss+Xefvstrr76cq688ro223eWlMyJiIhIJrp1qWnTOWDv6L8Fzc34etttf2Lo0Afp1q17m+03a2pmFRERkcJYcsmlOPvsC7IOo00pmRMREZHC6Ndvc2pqKqthsixHY2YHAAeku92A1YF+wGVAPTDM3c80s07AH4GfAlOAg939QzNbr6VlyxG/iIiISF6UpWbO3Ye4ez937we8AvwWuAbYG9gIWNfM1gR2Abq5+/rA74GL0ku0pqyIiIhIYZW1mdXM1gZWBW4Hurr7R+7eAAwFNieStYcB3P15YG0z69XSsuWMXURERCQPyt1ofCpwJtAL+LZk+3jgh2n7uJLt01pT1sxq3L2+cUPPnl2pqalu0wNojT59emS2bxERkbyZWj+NO/pv0aav15Lf4j59VuBvf/tbm+03a2VL5sysD7CSuz+eattqSx6uBcYCPZps70Qkci0qW5rIAUyYMGWO8dTV1c7xsbYyduzEsu9DREREKkNb5SblbGbdBHgUwN2/Baaa2fJmVgVsDQwHngG2A0iDHt5sTdkyxi4iIiKSC+VsZjVgRMn9w4HbgGpihOoLZvYSsKWZPQtUAf3noayIiIhIYVU1NDRkHUObGT16/BwPpq6utk1nmW7qjv5bMHp0c/NOi4iIiIS6utqqtngdTRosIiIikmNK5kRERERyrLLWsxAREZHc6LNgdzq34dJa39XXM/abSXN8vL6+nnPOOZMvvviC776byv77H8RGG23aZvvPipI5ERERyUTnmhoe+ejxNnu9LZffbK6PDx36IL169eH00/+PcePG0r//PkrmRERERPJis822YLPNNp9xv7q6MtKgyjgKERERkWb06BGrQ0yc+D8GDDiZQw45IuOI2oYGQIiIiEhhfPnlKI4++nC23no7ttpqm6zDaROqmRMREZFC+PrrMfzud0dx3HEnsfbaP8s6nDajZE5EREQK4c9/vpnx48czZMgNDBlyAwAXXXQ5Xbt2yziy+aMVINqIVoAQERFpnfaemqSjaasVIFQzJyIiIpnIU+LVkWkAhIiIiEiOKZkTERERyTElcyIiIiI5pmROREREJMeUzImIiIjkmJI5ERERkRxTMiciIiKSY0rmRERERHKsbJMGm9kpwE5AF+CPwJPAEKABeAs40t2nm9lAYHugHjjW3V80sxVaWrZc8YuIiIjkQVlq5sysH7ABsCGwKbA0cDEwwN03BqqAnc1szfT4usCewFXpJVpTVkRERKSwytXMujXwJvAP4D7gfmAtonYO4CFgC2AjYJi7N7j7x0CNmdW1sqyIiIhIYZWrmXURYFlgB+AHwL1AJ3dvSI+PB3oDvYAxJc9r3F7VirKjGzf07NmVmprqNj+YlurTp0dm+xYREZFiKlcyNwZ4z92nAm5mk4mm1ka1wFjg23S76fbprSg7w4QJU+YYUF1d7Rwfaytjx04s+z5ERESkMrRVblKuZtangW3MrMrM+gILAI+lvnQA2wLDgWeArc2sk5ktQ9TefQW82oqyIiIiIoVVlpo5d7/fzDYBXiQSxiOBfwPXm1kX4F3gTnefZmbDgedKygEc34qyIiIiIoVV1dDQ0HypnBg9evwcD6aurpbdb360bPu+o/8WjB49vmyvLyIiIpWlrq62qi1eR5MGi4iIiOSYkjkRERGRHFMyJyIiIpJjSuZEREREckzJnIiIiEiOKZkTERERyTElcyIiIiI5pmROREREJMeUzImIiIjkmJI5ERERkRxTMiciIiKSY0rmRERERHJMyZyIiIhIjimZExEREckxJXMiIiIiOaZkTkRERCTHlMyJiIiI5JiSOREREZEcUzInIiIikmM15XphM3sVGJfu/hu4FrgMqAeGufuZZtYJ+CPwU2AKcLC7f2hm67W0bLniFxEREcmDsiRzZtYNwN37lWx7DdgNGAE8YGZrAssB3dx9/ZTAXQTsDFzTirIiIiIihVWumrmfAj3MbFjaxyCgq7t/BGBmQ4HNgSWAhwHc/XkzW9vMerW0bJliFxEREcmNciVzE4ELgRuAHwEPAWNLHh8P/BDoxcymWIBpadu3LSlrZjXuXt+4oWfPrtTUVLfdUbRSnz49Mtu3iIiIFFO5krn3gQ/dvQF438zGAQuVPF5LJHc90u1GnYhErrYlZUsTOYAJE6bMMaC6uto5PtZWxo6dWPZ9iIiISGVoq9ykXKNZDyT6tGFmfYlE7H9mtryZVQFbA8OBZ4DtUrn1gDfd/VtgakvKlil2ERERkdwoV83cjcAQM3saaCCSu+nAbUA1MUL1BTN7CdjSzJ4FqoD+6fmHt6KsiIiISGFVNTQ0ZB1Dmxk9evwcD6aurpbdb360bPu+o/8WjB49vmyvLyIiIpWlrq62qi1eR5MGi4iIiOSYkjkRERGRHFMyJyIiIpJjSuZEREREckzJnIiIiEiOKZkTERERyTElcyIiIiI5pmROREREJMdalMyZ2YAm988pTzgiIiIi0hpzXc7LzA4CDgZWNrPt0uZqoDNwSpljExEREZFmNLc2663AY8CpwNlp23Tgv+UMSkRERERaZq7NrO4+xd1HEgvfLwYsC/wAWLf8oYmIiIhIc5qrmWt0J7Ao8Em63wA8VZaIRERERKTFWprMLe7uG5Q1EhERERFptZZOTfKemfUtayQiIiIi0motrZnbGPjYzEan+w3uruROREREJGMtSubc/UflDkREREREWq9FyZyZ3UwMepjB3Q8sS0QiIiIi0mItbWa9Pf1fBawJNNvEamaLAq8AWwL1wBAiIXwLONLdp5vZQGD79Pix7v6ima3Q0rItjF1ERESkYrW0mXVoyd2HzWzY3MqbWWfgWmBS2nQxMMDdnzCza4Cdzew/wKbEnHVLA3cB67SyrIiIiEihtbSZdauSu0sQEwjPzYXANcxc8mst4Ml0+yFgK8CBYe7eQAyuqDGzutaUdffGARkiIiIihdTSZta9Sm5PBubYX87MDgBGu/tQM2tM5qpSIgYwHugN9ALGlDy1cXtrys6SzPXs2ZWamuoWHlLb69OnR2b7FhERkWJqaTNrfzP7MbAK8L67vzaX4gcCDWa2BbA68Gdi9YhGtcBY4Nt0u+n26a0oO4sJE6bMMai6uto5PtZWxo6dWPZ9iIiISGVoq9ykRZMGm9nRwPXABsB1ZnbCnMq6+ybuvqm79wNeA/YDHjKzfqnItsBw4BlgazPrZGbLAJ3c/Svg1VaUFRERESm0ljaz7g1s7O71aXDDs0S/uJY6HrjezLoA7wJ3uvs0MxsOPEcklUfOQ1kRERGRQqtqaGhotpCZPe/u65Xcf7YjrtU6evT4OR5MXV0tu9/8aNn2ffv+m1Hdqbz99b6rr2fsN5OaLygiIiIdXl1dbVVbvE5La+aeNrM7iSbPjYhmTylR3amaRz56vKz72HL5zcr6+iIiIpI/zfaZM7NDiSlGbiZGkD7p7ieWOzARERERad5ckzkzG0TM89bZ3R8gRqb+3MxOb4fYRERERKQZzdXMbQvs7u4TAdx9JLAHsFOZ4xIRERGRFmgumZtQMoEvAO7+HTFpr4iIiIhkrLlkbpKZ/bB0Q7rf/BBYERERESm75kazngzcbWaPASOAZYCtgf3LHZiIiIiING+uNXPu/jawMfAqsADwL2BDd3+1HWITERERkWY0O8+cu48jRrGKiIiISAfTorVZRURERKRjUjInIiIikmMtXc5Lcqq2d3e6dSnfxzx5aj3jx2m9WBERkawomatw3brUsPvNj5bt9e/ov4UmHRQREcmQmllFREREckzJnIiIiEiOKZkTERERyTElcyIiIiI5pmROREREJMeUzImIiIjkWFmmJjGzauB6wIBpQH+gChgCNABvAUe6+3QzGwhsD9QDx7r7i2a2QkvLliN+ERERkbwoV83cjgDuviFwBnBx+jfA3TcmErudzWxNYFNgXWBP4Kr0/NaUFRERESmssiRz7n43cGi6uyzwJbAW8GTa9hCwBbARMMzdG9z9Y6DGzOpaWVZERESksMq2AoS715vZn4BfAL8EdnD3hvTweKA30AsYU/K0xu1VrSg7unFDz55dqampLsPRdBx9+vTIOoTv6YgxiYiIFEVZl/Ny9/3N7GTgBaB7yUO1wFjg23S76fbprSg7w4QJU+YYS11d7Rwfy5OxYye2qnx7HHdrYxIREZG2+40uSzOrmf3azE5JdycSydnLZtYvbdsWGA48A2xtZp3MbBmgk7t/BbzairIiIiIihVWumrm/Azeb2VNAZ+BY4F3gejPrkm7f6e7TzGw48ByRWB6Znn98K8qKiIiIFFZZkjl3/x/wq9k8tOlsyg4CBjXZ9n5Ly4qIiIgUmSYNFhEREckxJXMiIiIiOaZkTkRERCTHlMyJiIiI5JiSOREREZEcUzInIiIikmNK5kRERERyTMmciIiISI4pmRMRERHJMSVzIiIiIjmmZE5EREQkx5TMiYiIiOSYkjkRERGRHFMyJyIiIpJjSuZEREREckzJnIiIiEiOKZkTERERyTElcyIiIiI5pmROREREJMdq2voFzawzcBOwHNAVGAy8AwwBGoC3gCPdfbqZDQS2B+qBY939RTNboaVl2zp2ERERkbwpR83cvsAYd98Y2Ba4ErgYGJC2VQE7m9mawKbAusCewFXp+a0pKyIiIlJo5Ujm7gBOL7lfD6wFPJnuPwRsAWwEDHP3Bnf/GKgxs7pWlhUREREptDZvZnX3CQBmVgvcCQwALnT3hlRkPNAb6AWMKXlq4/aqVpQdXbrvnj27UlNT3abH09H06dMj6xC+pyPGJCIiUhRtnswBmNnSwD+AP7r7X8zs/JKHa4GxwLfpdtPt01tRdhYTJkyZY0x1dbVzfCxPxo6d2Kry7XHcrY1JRERE2u43us2bWc1sMWAYcLK735Q2v2pm/dLtbYHhwDPA1mbWycyWATq5+1etLCsiIiJSaOWomTsVWBA43cwa+84dA1xuZl2Ad4E73X2amQ0HniOSyiNT2eOB61tYVkRERKTQytFn7hgieWtq09mUHQQMarLt/ZaWFRERESk6TRosIiIikmNK5kRERERyTMmciIiISI4pmRMRERHJMSVzIiIiIjmmZE5EREQkx5TMiYiIiOSYkjkRERGRHFMyJyIiIpJjSuZEREREcqwca7NKgUybPo26utqy7uO7+nrGfjOprPsQERHJKyVzMl+qO1XzyEePl3UfWy6/WVlfX0REJM/UzCoiIiKSY0rmRERERHJMzawiFaS2d3e6dSnf13ry1HrGj1P/RRGRjkTJnEgF6dalht1vfrRsr39H/y0YX7ZXFxGReaFmVhEREZEcUzInIiIikmNla2Y1s3WB89y9n5mtAAwBGoC3gCPdfbqZDQS2B+qBY939xdaULVfsIiIiInlRlpo5MzsJuAHoljZdDAxw942BKmBnM1sT2BRYF9gTuGoeyoqIiIgUWrmaWT8Cdi25vxbwZLr9ELAFsBEwzN0b3P1joMbM6lpZVkRERKTQypLMuftdwHclm6rcvSHdHg/0BnoB40rKNG5vTVkRERGRQmuvqUmml9yuBcYC36bbTbe3puwsevbsSk1NdRuE23H16dMj6xAyUdTj7oj0WYiIdCztlcy9amb93P0JYFvgceBD4HwzuxBYCujk7l+ZWYvLNt3JhAlT5hhAuReDby9jx05sVfmiHndRtcfnrc9CRKRttNU5u72SueOB682sC/AucKe7TzOz4cBzRHPvkfNQVkRERKTQypbMuftIYL10+31iNGrTMoOAQU22tbisiIiISNFp0mARERGRHFMyJyIiIpJjSuZEREREckzJnIiIiEiOKZkTERERyTElcyIiIiI5pmROREREJMeUzImIiIjkmJI5ERERkRxTMiciIiKSY0rmRERERHJMyZyIiIhIjtVkHYCIyPyq7d2dbl3KdzqbPLWe8eMmle31RUTmh5I5Ecm9bl1q2P3mR8v2+nf034LxZXt1EZH5o2ZWERERkRxTMiciIiKSY0rmRERERHJMfeZERJoxbfo06upqy7qP7+rrGfuNBlmISOspmRMRaUZ1p2oe+ejxsu5jy+U3a/VzNIpXRCBnyZyZdQL+CPwUmAIc7O4fZhuVdET6kZMi0CheEYGcJXPALkA3d1/fzNYDLgJ2zjYk6Yj0Iycy/zpq87Iu1kRmlbdkbiPgYQB3f97M1s44HimojvojV25FPe6i6qjNy+W+WLt9/830dy65UtXQ0JB1DC1mZjcAd7n7Q+n+x8AP3b0+28hEREREspG3qUm+BUovlzopkRMREZEiy1sy9wywHUDqM/dmtuGIiIiIZCtvfeb+AWxpZs8CVUD/jOMRERERyVSu+syJiIhUOjPbH7gb+Nbd9SMtzcpbM2tumVnPkttVWcZSKfQ+Slb0tyflYmYHAPu5+zjy13om88HMqktutyo/UzLXDsxsWWAHM1vMzBbRldb8M7PqxvfRzHplHU97Kf2yd2SlyU4lJj7u3mBmtWbWOetY2tPs/v4q8fPNipkdC3wMvGJm1wKrp+2ZvMeNCYWZLZDF/osk/aZNM7MqM/stsHZrPnclc+3A3f9DDNwYARyecTi5Z2ad0h99JzO7H7jCzC7LOq5yK/mydzKza81sWzPrkXVcTaXPp8HMFjCzXpV08WJmu5vZyunu3cRqNIVQ8r1bwsz6m9mOMCOxVUI3n8zsMOBXwJPA5sBapJq5LN5jM6ty9+lmtgjwDzNbubW1RdIy6b2elt7fG4AjgUHA6i19z/XBlFGTD+FPxJd0YTNbMKOQci8lNNPTe3s28DIwGFjIzC7NNLgyS1/2aiKJ+IA40f8sjezuEEo+n77AHcDDZrZl1nG1BTP7MfBzYGszWwJ4CXgt06DaSckPex1wO5FoXGhmJ0EkG5kGWBkeBkYBdwL3AzcD25nZ5tD+73FKIHsRycXz7v6uu09vzxiKouSzvRz4t7sb8C/gZGC1liTySubKxMyWbfzDN7P9gIXdfTugGhhkZluZmWUaZD419j08EFgNeMzdPyD+6Pua2dWZRVYmZraWma2U7i6f/n8cOBTYGtjbzLplElwTKeGsIxLta4ErgDPNrPXT/HcgKZl5i7goWxL4NbAvcLOZXWVmx5hZvyxjLJeSmtbuwBnAUHc/Ctge2MvMBmYbYf6ZWZ/UgrMEsBLwjLtfBYwluuhs3o6xzGhKd/dvgS+BH6QLGGlDTfrI1QDdgY8A3H0AsCjwO2Dx5l5Lo1nLwMx2Jfo6/J1IMiAS54+A04A/AP2AU929vGvlVAgzO5f4Q9+YuHr5jjjpTQX+4e5vpdqgOnd/PbtI256ZrQLcBLwP3ApsRkyg/TwwhkiYfunuozOMsSr94HcmEp3B7t43PbY3MAA4wt2fzCrGeVXSvN0HaABWJJrDtiI+Dyf+Li9z908zC7SMUlPbIUBXYBVggLu/ny5IbwZ2BL5WDV3rNDmvXZRuv0t0x7kLeAA4DrjH3b0d4umUamCXAvYHxhM17IOBScDZ7v5FueMogpL3uorIF0YA6wM7AA8C7wBXAQsAL7n7iXN7PSVzZWBmPwV2B5YGprr7IWa2KHA+8I27H2dmC7r7N5kGmhNmdiHQBziR+CHZFfiU+ONfi5hz8A53fyOrGMuh8cuebj8I/BjYxd3/lWq6liWu2k5096EZhtrYpaAbcAtwJvBb4jPbIyVCuxMnpJGZBTkPSpLUJYmk5VniBLsosBdRa3ErMLbSEpnGJDbdXgM4lvh81ydaGP7q7u+aWWd3/y67SPOpyXltVeAXxMXZPcAPiZr3G9397naOa5EUwzkphjHAqcB5wDfA7xr/LmTeNH5nUiL3d2BhosvQu0Rt7N5AD6IFamWiz/3Jc/ueqZm1DTVWmaaaoWHA50BXM/uJu/+XqJVbzMxWViLXMma2HbC4ux/s7t+4+zPAZUQTaxfgaqLv2P8yDLMsGq/aUr+VQcABxGCPdYi+NSOI2q7MErnSfqHuPhF4DvglcfL/HLg/JaV35C2Rgxn9hroTTcY3E/2aTgbWIPotLkosK1hRiRzMaDJfPCVy7xAtC/8GbiN+aH6ZamK1pGIrzea89jRwKbACsJa730f8zf2nneKpKumXtRnwFNGVoyvxmW/g7vsB5yiRmz9mtmRJIvc7oi/9TsCHRAXQOGA3YEjafj5wQ3MXTErm2khJU0y1mV0ObEhUkf8H2MLM1nD3z4AD3P3dTIPNlwaiGQsz65Le54+J93bPVOV/jrt/lGWQbcnMSqvT7yaaW9YnkodziaTiUuCjlNxmqcHMFgKGpdGNLxK1phOBk4jPLnd9bRp/2NLf2yQiYakF/g94hahFeQI4y93HZBVnOTQZuHUQkaDvSNQQDCSmzrgRuNrdv6vERLYdzO689gkx8GHnVOZhd3+13IE09okkEjeAN4jP+mWiZu6fROLew91HlTueSmZmP2PmylXrEaNWv3b3scC9RM3n9kSN7UtAX2Avd3+nudfWhIRtpGRY8e1ELdGmwGjihL81MSrpQ3cfn12UuTSBGD14u7t/kGoCpgFTiCvGxjKVZGMz24po0nuCWJN4L+IkfzewD9AzXRxkorEJOP0IfJ067x4KdCaStz7ufj7RNJdHVRbTvgwzs32JpuNuRGLTGegN1Fdi82KqEV6Y+F7dTPzo1BAXpkcAW7r7QxmGWAnmdF6bStS4k+6XTbpgWdfdn0+DG/5kZs8BXxD9cScT55odgMNSzbvMIzNb2t1fBF40s5uIQWJHA8eZ2Vup+8xfgRp3/5o4r57R0osl1czNJzPbPvUxADiYyLIPINq89yTmoRpK9OlSItcKqb/ScKJm6ggzWyVVT68FnEI0eVEpw+XTCR1334lIGg4iRg6+SPSrWJX4m3or6xq5xh98MxuY+pNdSgzSGED0sdnIzHpnGeP8SInq/4CH0r/JwEjiqvqPwLFZJtPl0KRGrj/R/FNHNPv8kEhobwXeav/oKkcLzmtDoV2mIlkfuM7MfkkMymvsGtSXSDb/AHwC7Ovub5Y5loqWzoWbmtlO6XN+i3i/3wSuBK40s/Xc/fPU8gS07m9AAyDmQxrJtai7D0/9mtYBjif++L82syOAo4Br3P2Kxs7UWcacR2k055ZEsjwMWJtoWn0408DaUEkzfWfgLKKP3OlEDe+mKXnaGPgqy2b6khFYXYDpxI/7U8AWwIJETdwIoEuemh9TLcUPmNn3cnd3vzI9dgzR3/Vn7j6yEgcvlXyuixKf5TDgZ8QFxCrEd25ndx8xl5eRVsjyvGZm67j7S2a2LZFAfuTu/VPSsTNRG/sPd3+k3LEUhZn1JwZP3e/uv0r3TyW+b+sAn7j7C/P6+krm5pGZHUhUid9PzNa9OfHDtiHROf8+4DDgz8SX9VfqbzB3TUbPzRjJWfL4KsRIn+4V1keuccRkJ+LEuj9xRbwtkdRtBazn7pl2NC/5we9L1MS9RSR0w4hEaDDwAnCQu0/JLNBWSu/7P4j+KkbUTmwIXAKcnz6bh4gRnNtl/TmUS2pq+zsx2GE7Inn9xMzWJ5LZQ1zTUrRaRzyvWcyJuAfRL248Mfr8XHe/32JS+22JOTy/bI94isBiupd9iKmN7nL3B1OFz6nAj9x98vy8vpK5eWQx1cIOxMlvGvEjsBDRv6kPcZV1F/EDcRHRiXFsFrHmQUnNVCeik/mTwHPuPr6x+adSmlNLmVnXxsTHzO4kqt0vJb7gGxDzEV5AfPmzHuxAOtE/DFwH/Bf4CVDl7oPTj/6IPP0ApL+t64HP3f10M1uVaH7anWgu/i+RoG5BzLFVMTVTJbWRU4kaybOBB9MP+svAcsCO7v6cafqRedKRzmvp896fmKNzE2A/YsTqbsBGxCjtK939brUizT8z29TTvJpmdg7R13YwMZ1Wf+Bt4FXgPW+Dkf5K5lqp9I/czP5ANC0NI/oY/BhYCrgQWIzotL4RMX1ERc2BVg7p5HYLMdfOU8QghzHu/mGmgZVJqt39zNPUImb2R+Jk+k66/xgxKnQfd/+2I5xgzWxNor/Yfun+VsBu7n5YlnHNKzO7G8DddynZthhxBf0ZUcve+B2umFHoJbWRXxMXovcTIxjvIBLZE4kktxsxPcLkrP/28qojnNdSDP+PuDh5k5irs4a4KFuDGKW8L1FB8evUX1TmUeoXdwQxkGQD4ns2gXjff07Uzu0P/N3baGopDYBopdTkUmVmWxOju/4G7ELMu/QucTXfy91fI06WeyuRmzMzW95mLha/JjET9p+JjvTbA3eYWW1G4ZXb/3P3oWa2f0ogGohpbOrMbG1iCohJxPD1TNa/tDR3opk1TlswElgljfAE6EUso9bLcrbYeuqf+CjwrZltmLZVpZrFL4km1QFE7VSlJXLXA2+4e3/i7+tTouZgY2JNyFWIJvQj3X2SErnW6YDntZuIGqCj3f06YiDVx0TN/0hikuCFiFGrSuTm31vEwKk1gGXc/QR3H0TM0fgC8LG7H5bO/21y3lQy10Klb3g6sY0hJnF9n7jq2pNI6K51j2VX3P15j/X2ZM7WIybCvZ6YCPdBogr6YmJyYCeSnIqSml8mmVlPYpmkvYm/ow2IfnPXEc2rQ4m+WlnE2Ck1EfUFHjKzS4kfouOAo83sRqIv1Unu/m3efvBTs+GNwCPAMWa2eckxTAK+Se9BpY1C/zuxVvTpAB5zmQ0j5rWaACxDjNg9xd3fzyzKfOto57Vx7j4QwMy6pS4/A4juQKOISol7PcMlASuBzVw4YArRD/JJYIyZNV6Qn0ck1j9sfE5bnTfVzNoCTZpWbyI+jDeIfgcruvvFZrYn8I5q4VqmSafg4cTSVKu4+4TU92pzInE4x93vzTDUNmVmG7j7s+l2jbvXW8zpdSMxOee9xIXCJsQktYcDv/EWTBpZpnj7EBMVOzFKdQfiBHUfMVv9KM/5FB0WKzzsTvy9DSa6SJxINCdXTI0czKiNPIwYqXqtuz9TMgDnV8TqHccA0/PU97Gj6GjntVQJ0Qt4Gvituz+ettV4TIdyGXCmx7xmMh9KzuediMFTSwF/ItZWNWLasstLyrdptxklc80o/XKm+0cRk6KuT/zAVbv7oVnFl2cW01vUEUsi7ZFuH0mcAH9MTMORu4XZ58TMViSStT+4+5/Tti7uPjXV0P2DqII/l7iy3wG43t3fbuc4GzttdyFOSr2IBGAq0d/jMOBOd/9/7RlXOaWEblciiasGdnX3D7KNqjzSsf6SWNXhWnd/LG3fjagZPrESBxu1l454XjOzg1M8f20cMWtmu6S49laNXNtIifIDxMCGRYnuGq8B3Yn+t1eVq7VOydxclPyoVRPNDgsCv3f3ERbLcvyamAfsb+4+OMtY88LMdgJGuvsbZnYPURU9yt1PTleJywA9iQXlK67vhsVccYOJBbT/XFIrsigxMnScu7+Uyn5vGoN2iK+Hu09MTavLELVUexBJ6H1EQrcJUQtdUdNUlCQ5LzZ2lahURaqNbA8d/byWvs9HECuXOPE93ocKG9iTBTPbD3jd3V+3WDf7BHffI+UNg4hR4XcCL5ezFUPJXAuY2RBiPcZexBdiK3d/J3UKXw3Y2N0vyTDEXDCzxYnh718TTXQjgWuImca/cvcTzWwbYLx3gGk4yiUldOcQiycPMbP1iDkKd3f3V7MatWpmpxBLpN1H9AHtnboQ7EaMaHyMmCKl4pLsRh1hxHB7KVJtZDnl5byWunOsT8whN5LoI1fRFy3llmphV0j5wLpEovwc0aT9iJltSsxu8RZxoTSuXLEomZsNMzuIqIV7C/gRsAjx43sCkbztBGyR+pvsSqyvtj2gUV9zUFLLaURn/3WAS919mJnVAZcTtVKHZxpoGzOzpYHR3mRCyJTQDSSq4NcGzvOM17tMTTHrEx3kV0z/jkqf257psQEVOCCgsIpUG1kORT2vyazSBfkfiMStiqiRu5+0ri2xms/FHsu4lYVGszZhZhcS/YKmEEutrE0kcxcREwIfQ3QEb+xH9yVwoLtPVCI3ezbrxJk/IDr6vwJsaGZrpP4aRxNLnVQMiyXeNgW2N7OdSx9LX+qziRqwS7JM5MysJsV0AzHqbg9iGaddiBF5zxPTFgxWIldZ3H0ScKsSudYr6nlNojtKk01vE5O97030j9uDqKU7kxgZvwiRN5SNauZKmNnVxOSYx6X7fYFtiC9qPdHnYX1gYGOnYZk7m7kEVCdiuo0diIWFnyOWTOoM3OPuL2cYZtmY2V7AtUQT5d7px7P08QXd/ZsMm1YbP5/FiUEXTxG10YOIKTtuI/r7jHL3T9o7PpGOqOjntSJLLRjTgLu9ZI3mdPHeDziImFPwCeD3wE+JfnRlnelCNXOJmW1C9B+5O92vdvfPidq4dYm5eKqJkYiNo79yNUlqezOzRUs68N8KvEcsi7QyMZnicKJKemwmAZZJ41xDyTCiin0MsGVjLVijxpNBRolcX5+5uPpdxICeD4EviFrDDYj1OV9SIicSinpekxnGEUnbVhbLGzb2tf2WmHf2auAjdx9DzEzQLgsHKJmb6UWiT9zBZrZFqj6vSs0PLxM/cid4LI5bBdn8AOeFmW1BNFE39svpTQyLf4uYFPcQ4uR3obt/WCmJsc2caLeTmZ1MHOed6d8vgd+b2W/TFX2WcR4F7G+xyPdFxBQouxHrRz5MzA5/CbEagIhQ3POazOTudxDL3m0HbGNmi6QZCdYj+kiOcPfX0m/BGHf/qj3iUjKXpA7qdxJNS4dYmg3eYlmlnwP/bbwaUxLXIm+nxPcAYGniff2tmS1EDIv/DDie+EJUzHuaarqqgL8Ak4nmloeA14mJgRciltXJeh6vd4GFiabVWuJvnDQq+zaihvr5cg6lF8mhQp7XJJRU5NxP5AvbAmua2bZEn7lLPK2a0t7nePWZa6Jk/qV+xCoPmwOXufujWcaVR2a2HLGCwXTgHWKy5a2IZc92JGqqaolRPrn/QyyZM25TYtHq3xH9aT4AvgGuAKo8Zl7PfAoMM+sHbE0kmusB44Ez0jEs5JoVXuR7inZeKzr7/sIBNe5en27vCBxIrGV8nLs/mFGYqplrKnVQv4PoyHoCcLUSuZZJQ/FncPeRwP8j5l9amRgpuS9wAzHK8zfAfXk/4dnM9fgaj2MEMYLpCWLNwyuJi4OFPdYDzaqP3KA03xUphieIPn3rEX09FiMGPkAknyKFV9TzmszSbabKzHZOTar1JTV09xEX6fuWdsHKgmrm5iBNCLyou3/SEWpROro0sezhwOGelospeWwl4mq1N3AWMSJ4b2JutVzPPt5kVNvFxGScU4kR0IsTi5fvDFzh7ndnGGdXYqHvTYj+cY+XPLY38fmcBXzu7v/NJkqRjqWo5zWZ5dxeRVTw1BHdZPZy97c6Wl6gmrk5cPcpjSP4OtIH1lG5+11E4jLYzJaH+DKkh6cR8/Fd4e7j3X0YcFglnPBKvuwPEqsnNBBN8+8BtxAjnwa6+91ZXrW5+xRi0eeHgMNTE2ujScBo4F0lciIzFfW8VnQ261KK1wPPuPumxOjlc83spx0tL1DNnMw3S4vFp9t/IJa0GeDu75vZBsD5wO/c/cWOdjUzr0r7UaT5CI9291PM7F5irrYRRFPLd1nG2VTJjP+7ECs9ABxMrPTwdlZxiXQ0RTyvyUzp4ntpohl1mrvvmrYPJLrN7OjuE7KLcFZK5mSemdkK7v7hbLb/AehL1AIdDwzKsmNoWysZ6NCJ6GP2JNFfpgHYnxjR9hfg194B17q0WE/w58QyM2OJaRSUyIlQ3POafO8i/TDgF8TF7sXAJ+5+fHps+abN7llTMifzJCUE+xH9CN4k5ibrVHIley5RA3S0Z7zmaFsys67uPiUNergW6O7u+5jZhsRQ9QuAvYhRoR36uM2sM9DQODJLpOiKel6TmVKNXFd3n2xmvyeWaHsbuBn4wN2PatIM2yEomZN5lhKYe4DH3X33tK1r6p+FmS3n7iMrpQki9ZnZlxidujJRu7UVMZJpZHq8LzDB3V/NLlIRmVdFO6/JLPPHNZjZdUQz6hVAF2Ipw9tSd5ol3P2V7CKdMyVz0ipNqqH7ELOedwW+cPfzsoytPZjZ2cCJwDlEE+sAYFmiqfK9DEMTkXlU9POazGRmSwHnEQPadgV6Ab9x93szDawZSuakxZpMw3ESUfU8iliHcH+ghlgW7U+V1HRnZr8jml3eAj4l+sv0IWZ5n0S8F6sRfSsm6WpdJD+Kel6TWUetmtn1wCfE6jgrArcDCwJHAle5+8uZBdoCSuakVVJ19DDgUWJ0V2dimapvgVOBa939n9lF2LZSH5kFgVeB+93907T9dGIpl4FEoveEu3+eWaAiMs+Kdl6TmbWx6bP/AbAU8FMiiT+GGMi2F/BVYxN7R1aTdQCSO2sC/3L388zsIaJzaC93H25me3W0TqHzw8wOB/q6+37p/r4WC9M3AIOJyYEHAIOVyInkWmHOaxJSIteJmA+0NzE36BSiC810YEti1Z5crE+tSYNlrhqXqirxFbC7mb1K9Bm7HTjazBYnkpxK8gnwhpntaWbnE/0oviTWYjw89aXZzd0fyTJIEWmdgp/XZKZzgY/cfQfgH8QKD6u4+5XAQe7+RqbRtYJq5mSOStal6wRcSCQyI4CTiXl3fkCsX3uGu4/KLtKy+R+wPNEf7jNgXXf/1Mz2JSaTxN2/yjA+EWklndeKq8lAl2picMMrAO7+jJntQzSzv5i3c7v6zMlcpf4EfwGeB/4DXAUcyMxFpke4+9PZRVheZrYA0ZxaneYdWhO4nFii67FsoxOReVH081oRNVlrdXWi5WVlYtDLlcCHwJ+B4939+cwCnUeqmZPvaTIh4hLEKgF3EVetgwEDbnT3l7KJsDxK540quYKbCCwGDDSzemAj4DQlciL5UtTzmnwvkbsH6EY0rT9AJHKnAWOA8/KYyIFq5qSJkqWqqohJE+8mhucvR1y9Dic6jO5bSZ3+S6vf5/D4lsSXfbq7v9ZugYnIfCvqeU1mSp/9CcREwI0reWwF/MXdHzOzWncfn9fJoFUzJzOY2WLu/mW6O4RoanjUzFYHFiH6F9wCXFpJJ7ySIeqdiOW4uhHzSj3buLaqBjmI5FNRz2vyPZsD2xMDHaYTa+x2BQ4yszfcfTTEKhDZhTjvVDMnAJjZwsCmwH+JuZX+DLzk7oekx7clvgD/q8S+JKkz7N+J+eTeA1YlmmGuBL7T1AQi+VP081qRmdlKwH/cfZKZ3Qj8HtiR6CpzK1Eb24WYguaL7CJtG5qaRBp9DfyY6E+wHrABsFqaNBd3f8jdh1bSCc/MdjOzbdLdHxKLzg9y99uBJ4D1AZTIieRW4c5rMqNbzJnAumbWE5ji7qPd/SZicuhDiJq6iZWQyIGaWQvPzI4jlqZ6m0hgNiE6/C9OLDb8LzOb5u6nZRRiWZhZd2AtoMHMxgOvA9PN7CB3v5EY6VQLLAyo6UUkR4p6XpPg7o+Y2arAHkRT+iZmdhrwMvACsBLwSV6bVGdHzawFZmbnAX2JIfpj3P3F1CxxCNGX4EVgGrHe6PDsIi0PM1uIWE+1DhhKJG+7EZOErgSc6e73ZxehiLRW0c9rRdZ0IJuZ9Qe2JuaOe5mYZsqAI9x9RDZRloeSuYIys/2Btd396HR/T2Jx4c+YOdLrV8BRHX2B4dYws98BbxLHOZJYvuVEoj/NB8A7RH+5UXma/VtEinteEzCzGnevLxnIVkNMBL0VsCdwmbu/YGaL5G1C4JZQM2txdQa6mdlPgF8Tf+znEzOijwMuBW5y97FZBdjWzGxp4Ahi9YYXialGviWaYxYjjvsUdx+WVYwiMl8Kd16TkBK5auBqYsDL4sAzRN/nOuAoM/uQOO9XHCVzxTWUmGfndOALYAN3/8TMvgQWSp3+x2YYX5tLx7cH0Y+iK3HVthbRQXo14OdoUJBInhXuvFZ0ZrYbMMHdhwKHEmurHpoeu4xYrmst4EF3r8hEDtTMWnhpIEB3d//azH5GTMVxkrs/kW1k5WFmNcAawGHAh+5+bsljpTPEi0hOFe28VlTpcz6d6Of8FFBPTEHyT3c/J5W5GrjF3Z/NLNB2oGSuoEpmRF8c+A3Rr2Ql4Pfu/nC20ZVXqopfA+gPfOvup6TtuZz5W0RCkc9rRWVmvYnPuhsxd9xkYC/gC3cfnGVs7UlNSgWTljQpneX6G+B+Ymb0/Sr1hNd43ABptNOrxASii5jZCmm7EjmRHCrqea2ozGynxtvuPo7oJzcZ2JBoXv9bFLMfZhNh+1PNXIGULDZc6+7js46nvczpuFOTaw93/zbD8ERkPhT1vFZUZrYcsbbqO+5+Vsn2hYGbib5x15jZgu7+TUZhtjvVzBVIOuEtAdxpZutmHU97mdNxu3u9EjmRfCvqea3APiVGJy9uZgMbN6bBDbcQE71TpEQOlMwVipn1AC4B7nD3F7KOp70U9bhFikDf72Jx93qim8xNlCR0ZrYOcDzwXIbhZUbJXIVL69IB4O4TgbPc/Yb0WNUcn5hzRT1ukSLQ97vYUr/n14BrgJ+a2VDgWmCQu/8zy9iyomSuwpjZr1PfAczsOmD1dLsawN3fSfcrauRmUY9bpAj0/Rb43kC2end/3d13BY4Fdi3yQBclcxUkDcdfF2jsFPoFsWRV45XM7EZ95V5Rj1ukCPT9Fpgx0KXBzGpLtjV+7u+6+8jMgusANJq1QpTMr7QisDexZNX6wO3E/DtPAaPd/ZUMw2xzRT1ukSLQ91tKpYEuQ4Az1D9yVqqZqwCNVyzp7hnEuqMfE5NlfgmMJxYbrp39K+RTUY9bpAj0/ZZSGugyd6qZqyBmdgGwqLvvb2ZLAScSy5ucnjoJV6SiHrdIEej7XVxm1tPdJ5TcX0X9I2dPNXM51tj5N93uDfQFJqRJFT8j1iOcDlTULNhFPW6RItD3u7g00GXeKZnLqdQEMc3MOpnZb4GNgAOAKmBPYDl3/4DoW/BWhqG2qaIet0gR6PtdXBroMn/UzJpDJZ2COwF3AB8C+wJnA9enfx8CF7r75OwibVtFPW6RItD3u7g00GX+1WQdgLReyVXJ74HX3f2sNInmBcBCxMmva6Wd8Ip63CJFoO93MTWurZvungH8BWgA+hMDXRYiBrrcm02E+aCauRwxs4OAPsDbwJtAd2BTYDNi4eGfABcDa7v7pxmF2eaKetwiRaDvt4AGuswv9ZnLCTO7EPg5MBXYDjgd+BEwlFh4eGmienrvSjrhFfW4RYpA3+/i0kCXtqVm1hwws6uBye6+T7rfF9ga2BwYDVQD5wOnVNK6dEU9bpEi0Pe7uEoHugBHAR8RA10uIwa6/NXdPzCzM9x9Uoah5oZq5jo4M9sE2BW4O92vdvfPgaeBVYBxwMnAz939/kpZZLqoxy1SBPp+F1ca7DC9ZKDLksB1wCHAMcSk0PuYWTclci2nmrmO70XgBOBgM+vs7o+mL8MHZvYusHQaqj8aKmrIdlGPW6QI9P0uKA10KQ8NgMgBM+sO7A5sD1zn7o+Z2drAFcCh7v5mpgGWSVGPW6QI9P0uFg10KS8lczlRcuLrB7xB9Cu5zN0fzTKucivqcYsUgb7fxZAGuiwBPE8McOkC3EMkdUcBTwJHAherf+S8UTKXI+nEty8wkLhyfTDjkNpFUY9bpAj0/a5sJQNdjkv3Gwe6rEpMCrwHsA0x0OX+zALNOQ2AyJHUGfTPwPru/mBROgUX9bhFikDf78qlgS7tRzVzIiIi0ubMrBvRjL4V8KeSgS4NZnYR8ICaVduGauZERESkzaURqXcCjwCHmNnmKZFbG9iANFpZ5p9q5kRERKRsNNCl/JTMiYiISFlpoEt5KZkTERGRsjOzrsCi7v5JY9+5rGOqFErmRERERHJMAyBEREREckzJnIiIiEiOKZkTERERyTElcyIiIiI5VpN1ACIirWVm/YDD3X3Pkm1DgNvd/WEzqwMuAFYGJgL1wFnuPtzMDgBWcvfflzz3duAaYEdgLWBxoAcwAhjt7rub2dLARcCiQHfgFeBYd59qZj2Bs4E1gOnAeOB4d38/xXo3sJq7f5L2dy7wnrsPMbOpwLMplO7AUGCQu09vw7dMRCqYauZEpBLdA9zj7uu6+2bAYcDlZtZ5bk9y9+PdvR9wLvAXd++XErnq9JoXpW3rAt8BZ6WnXg986O6bpOcPAO42s97p8anAzXNYe/Lr9Jr9gPWAxYAj5/3QRaRolMyJSEUxs3WBr9z9H43b3H0EsKa7fzePL7sR8Im7v1Cy7WTgLDNbhKh1u6Jkf68D9xGLjAP8E/iaZpK0NO/WRcAe8xiniBSQmllFpNL8APiw8Y6ZXQsYUGdmB6XNe5vZeiXPWYVoZp2TvkST6wxp3UnM7MfAR7N5zghgWeDf6f4RwItmNrSZ+L8EFmmmjIjIDErmRKTSfEJJzZa7HwYz+sV1S5v/Mps+c3PzH2C30g1mtjCwPvAakbQ19SPgnZI4xpjZscAQ4Jm57GtZ4NNm4hERmUHNrCJSaZ4FFjeznRo3mNniwErAvC558zzwAzP7WXq9KmAQsIm7fwp8ZGYzmlDNbE1iMMXfS1/E3e8DHDhgdjsxs07ACUBzyaWIyAyqmRORvNrKzF4uuf8+RL8zM9sROMfMTkyPdQYuBJ4immFbxd2nm9nuwJVmtgCwAJHgDUhF9gMuMLMXgGnAN8Au7j7WzJq+3LHA5iX3FzKzJ4hRsJ2BR4AbWxujiBSX1mYVERERyTE1s4qIiIjkmJI5ERERkRxTMiciIiKSY0rmRERERHJMyZyIiIhIjimZExEREckxJXMiIiIiOaZkTkRERCTH/j8IKxkshW/6vQ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CA"/>
          </a:p>
        </p:txBody>
      </p:sp>
      <p:sp>
        <p:nvSpPr>
          <p:cNvPr id="7" name="Title 1"/>
          <p:cNvSpPr txBox="1">
            <a:spLocks/>
          </p:cNvSpPr>
          <p:nvPr/>
        </p:nvSpPr>
        <p:spPr>
          <a:xfrm>
            <a:off x="152400" y="1981200"/>
            <a:ext cx="8610600" cy="4419600"/>
          </a:xfrm>
          <a:prstGeom prst="rect">
            <a:avLst/>
          </a:prstGeom>
        </p:spPr>
        <p:txBody>
          <a:bodyPr vert="horz" lIns="0" rIns="0" bIns="0" anchor="b">
            <a:normAutofit/>
          </a:bodyPr>
          <a:lstStyle/>
          <a:p>
            <a:pPr algn="ctr"/>
            <a:r>
              <a:rPr lang="en-CA" sz="2400" dirty="0" smtClean="0"/>
              <a:t>Modeling</a:t>
            </a:r>
          </a:p>
          <a:p>
            <a:pPr algn="just">
              <a:buFont typeface="Arial" pitchFamily="34" charset="0"/>
              <a:buChar char="•"/>
            </a:pPr>
            <a:r>
              <a:rPr lang="en-CA" sz="2400" dirty="0" smtClean="0"/>
              <a:t>Data Selection. Defined the independent and dependent variables</a:t>
            </a:r>
          </a:p>
          <a:p>
            <a:pPr algn="just">
              <a:buFont typeface="Arial" pitchFamily="34" charset="0"/>
              <a:buChar char="•"/>
            </a:pPr>
            <a:r>
              <a:rPr lang="en-CA" sz="2400" dirty="0" smtClean="0"/>
              <a:t>Make the split for Training and Testing set. I use 80% for training set vs. 20% testing set.</a:t>
            </a:r>
          </a:p>
          <a:p>
            <a:pPr algn="just">
              <a:buFont typeface="Arial" pitchFamily="34" charset="0"/>
              <a:buChar char="•"/>
            </a:pPr>
            <a:r>
              <a:rPr lang="en-CA" sz="2400" dirty="0" smtClean="0"/>
              <a:t>Train Model. I decided to logistic regression model with the training dataset</a:t>
            </a:r>
          </a:p>
          <a:p>
            <a:pPr algn="just">
              <a:buFont typeface="Arial" pitchFamily="34" charset="0"/>
              <a:buChar char="•"/>
            </a:pPr>
            <a:r>
              <a:rPr lang="en-CA" sz="2400" dirty="0" smtClean="0"/>
              <a:t>Evaluate and measuring accuracy. I use methods like F1-Score, </a:t>
            </a:r>
            <a:r>
              <a:rPr lang="en-CA" sz="2400" dirty="0" err="1" smtClean="0"/>
              <a:t>Jaccard</a:t>
            </a:r>
            <a:r>
              <a:rPr lang="en-CA" sz="2400" dirty="0" smtClean="0"/>
              <a:t> score and </a:t>
            </a:r>
            <a:r>
              <a:rPr lang="en-CA" sz="2400" dirty="0" err="1" smtClean="0"/>
              <a:t>LogLoss</a:t>
            </a:r>
            <a:r>
              <a:rPr lang="en-CA" sz="2400" dirty="0" smtClean="0"/>
              <a:t>. I looking for maximum accuracy.</a:t>
            </a:r>
          </a:p>
          <a:p>
            <a:pPr algn="just"/>
            <a:endParaRPr lang="en-CA" sz="2400" dirty="0" smtClean="0"/>
          </a:p>
          <a:p>
            <a:pPr algn="ctr"/>
            <a:endParaRPr lang="en-CA" sz="2400" dirty="0" smtClean="0"/>
          </a:p>
          <a:p>
            <a:pPr algn="ctr"/>
            <a:endParaRPr lang="en-CA" sz="1400" dirty="0" smtClean="0"/>
          </a:p>
        </p:txBody>
      </p:sp>
      <p:sp>
        <p:nvSpPr>
          <p:cNvPr id="28674" name="AutoShape 2" descr="data:image/png;base64,iVBORw0KGgoAAAANSUhEUgAAAY4AAAF8CAYAAADYXlxuAAAAOXRFWHRTb2Z0d2FyZQBNYXRwbG90bGliIHZlcnNpb24zLjMuMCwgaHR0cHM6Ly9tYXRwbG90bGliLm9yZy86wFpkAAAACXBIWXMAAAsTAAALEwEAmpwYAAAcg0lEQVR4nO3deZhcdZ3v8XcnnYCQlnCHElzYBOcrKi6AokgkzCQgy4AbA3JRlkFknqAy1x1BHMVleBBGRxBFSGCuiDco7mgkAgYEuSIiEfgiIIPLVRs00BkCkqTvH+c0VNpe6pekqjrp9+t5eFJ16nfqfE9RfT7n9/tVneoZHBxEkqRWTel2AZKkDYvBIUkqYnBIkooYHJKkIgaHJKmIwSFJKtLb7QI08UTEINDIzAealr0BOCkzZ4+z7n3AGzLzJwXbWwAszcyz1qrgdRQRWwH9mdkzwmNPB/4deB4wCKwAPpaZX+9AXScCMzPzExFxPDA9M89rcd35wGOZeeKw5a8HPpiZLxplvWOo/v8dvG7Vr/GcewEfBLYBpgL3A+/NzKXraxvDtrcIOLL5/av1yx6HNLYvADdm5q6Z+ULgWGBBROzS7g1n5vmZ+Yn67t7AZgWrnwu8MSKeMmz5CfVjHRERrwIuAz6QmS/OzF2BS4FrI6LRps3ObdPzqmaPQ8Ui4kPADsDTge2B3wJHZeb/q5vMi4gXAZsAn8zMiyJiCnAO8HKgD+gBjs/M64c993HAW4HpwP8APpGZn63PhF8LrAaeAzwCHJ2Zd0TENsD5wHPrx8/PzE9HxBbAp4BdgWnAYuDdmbkyIl4HfLR+nv87xu4+HXhKREzJzNWZeXtEHAL8ua53l3obf0N1Nv3pen8vBW7OzE/W7f4ZmJ2Zh0fEPwCn1vv4CPCuzLyhfl1fATwDuBW4G9iqrvsQYG5ErADeTtX7+3793F8AbsvMTw0VnZk/iYgE3gD8Z91uB2AP4LWjvc7D/l9cA3wmMy8ffn+0/R7h9ftX4COZeXNTbV+MiEfr9YiIE+p9WgX8od63u4b3RJvv1z3bBcDfA9sBl2TmaXVPC+DqiDgQOBg4EfgL8Cjw1sy8fYQ6VcAeh9bWLOCwzHwu8N9Uf5xDVmTmblRnfh+PiOcDe1IdEF+Rmc8DLgbe1/yEETEDeAtwYGa+BDgcOLOpyT7A2zLzBcCPm9Y/D7irruUVwAkRsTNVUN2cmbsDL6E6CP+viNgauAh4ff3Yf42xn+8CTgL+GBFfj4h3A/dm5u8johe4HHhf/Tz7AO+KiJcDFwDHND3PMcAFEfEc4GNN+3gC8NWI2Lxutz3wksw8amjFzLwC+AZwTmaeC3y2fp2IiD6qULl4hNrPA/6p6f5bgEuo/u7Hep3HNM5+D7cHcP3whZn5lfo1/DvgPcC+9fDZpcDXIuKvhg1HMCMzZwF71dvfMTOPrR/bF/gd1TDjqzPzpcDnqXpuWkcGh0Yy0nVoplCdEQ65JjMfrm/fQnXWOuRzAJn5O2AR8PeZeQPVWfZbI+IsqjPhGc0byMzlVGeIB0XER4APDGtzc2b+pr7906ZtzqE6KJCZD2XmCzLz7vq53hoRPwNuBl5G1fvYm+oMfejM83OjvRCZ+QOqM9rXUIXVPwB3RsRLgb8FdgIuqrdxLfAUqpC6Btg0IvaIiOcBDaqew1yqXsziep0vUvWSdq43eWNmrhytntoCqt5HAzgK+FZmLhuh3WXA8yNip/pgfzRwXguv83jG2u/hVjP2cebVwJczsx8gMxcAz6Tq0Y7n6/U6vwX+yJrvQTJzFbAQ+FFEfAZYBlzYwvNqHA5VaSQPUA1BNE8ubg082HR/RdPtQaqhpyHNATMFeDwiDqIa2vgk1R/8nVQHvSdExLOAG6hC4Dqqs9rmSdrRtrmSprCLiGfXtU+l6hXdUS+fWbebM6zeEQ/UEfE04ENUvZzr6po+Vg8NHU0VOA9l5oub1tm6XjYYERcCbwYeAy6sl00FFmfm4U3rbEt1dvxaYPlItTTLzGURsZDq9TsSmDdKu0fr4Z3jqIbjlmbmL1t4nYcM//86vf536mj7PcJz3Eg1PLnGRHhEnAtcUT/XX4at00M1tDja9oeM9R4EIDOPiogXUP0/fx/wJuAfR6hTBexxaCRXAm+v5yWIiC2pDpTfaXH9Y+r1tqP6gx060/5mPY7+E6oz+KnD1tsD6AfOoOqpHFw/z/B2w11FNWlNPa+xmGoe5HvAv0RET0RsQjXccxLwQ6oz8aFPFh0zyvP+qa77HUNDJxGxGdXZ9k+BBFZExFH1Y9tSHSB3r9dfQDWMdBgwNPa+GNgvIp5br3Mg8HOqM/axrKQ6mA45l2peYEpm3jTGep8Fjqj38TP1slZf5/66LXWv6YX18vH2u9kZwOkR8cRjQ5/cAm4DvgscMTRRHhHHUp2g3D1s+8+gGhJrxSpgWkRsFRG/Bh7MzH+n6vG+tMXn0BgMDo3kHcCmwNKI+DnVgfbLjDyOPpJNI+KnVEHztsy8i2ryenZE3EZ10L0H2HEonGqLgN9QHZjuoBoi6ufJYZzRnATsUtd6PfDxejL27cDmVAeon9f/nlkPixwJfLGuc8eRnrQeMtqPat7kVxGxlGq46luZeVFm/gU4FDi+3vYi4LShCf/M/H29rz+vh+2oh8dOAC6LiFuBjwCH1MNHY7kSODEi3l8/z61UE/Tnj7VSZt5L1bvblSeDv9XX+QyqkFsKfJjqfcB4+z1s+0uA44FPRcTPIuJ24PVUcxp/qCf4zwF+EBG/oDpBOTgzVwP/ATy9nuSfD/xgnNdoyEKq4bNt6n1YHBE3A5+gnhvSuunxsurShicidqKaR4nMfKTL5WiSscchbWAi4sNUPau3GRrqBnsckqQi9jgkSUUMDklSEYNDklRkUnwBsL9/wIkcSSrUaPSNeOkXexySpCIGhySpiMEhSSpicEiSihgckqQiBockqYjBIUkqYnBIkooYHJKkIgaHJKmIwSFJKmJwSJKKGBySpCIGhySpiMEhSSoyKX6PY33o2+IpbDrdl0tPevQvKxl4aEW3y5A6ziNhizad3sth86/qdhmaQBYeO4eBbhchdYFDVZKkIgaHJKmIwSFJKmJwSJKKGBySpCIGhySpiMEhSSpicEiSihgckqQiBockqYjBIUkqYnBIkooYHJKkIgaHJKmIwSFJKmJwSJKKGBySpCIGhySpiMEhSSpicEiSihgckqQiBockqYjBIUkqYnBIkooYHJKkIgaHJKmIwSFJKmJwSJKKGBySpCIGhySpiMEhSSpicEiSivS264kjYk/g3zJzdkTsDCwABoGlwLzMXB0RpwMHASuBkzPzpvXRtl37JElqU48jIt4DfAHYtF50NnBqZs4CeoBDI2I3YB9gT+AI4Nz10bYd+yNJelK7hqruAV7XdH934Nr69pXAHGBvYFFmDmbm/UBvRDTWQ1tJUhu1ZagqM78SETs0LerJzMH69gCwBfBU4MGmNkPL17XtX5kxYxN6e6eu/Q5Jo5g5c7NulyB1XNvmOIZpnnfoA5YBD9e3hy9f17Z/Zfnyx9ai5DU1Gn3jN9Kks2zZI90uQWqb0Y57nfpU1S0RMbu+fQCwBLge2D8ipkTEdsCUzHxgPbSVJLVRp3oc7wQuiIjpwB3A5Zm5KiKWADdQBdi89dG2Q/sjSZNWz+Dg4PitNnD9/QPrvJONRh+Hzb9qfZSjjcTCY+fQ3z/Q7TKktmk0+npGWu4XACVJRQwOSVIRg0OSVMTgkCQVMTgkSUUMDklSEYNDklTE4JAkFTE4JElFDA5JUhGDQ5JUxOCQJBUxOCRJRQwOSVIRg0OSVMTgkCQVMTgkSUUMDklSEYNDklTE4JAkFTE4JElFDA5JUhGDQ5JUxOCQJBUxOCRJRQwOSVIRg0OSVMTgkCQVMTgkSUUMDklSEYNDklTE4JAkFTE4JElFDA5JUhGDQ5JUxOCQJBUxOCRJRQwOSVIRg0OSVMTgkCQVMTgkSUUMDklSEYNDklTE4JAkFTE4JElFDA5JUpHeTm0oIqYBFwM7AKuAtwArgQXAILAUmJeZqyPidOCg+vGTM/OmiNi51bad2idJmow62eM4EOjNzL2ADwMfBc4GTs3MWUAPcGhE7AbsA+wJHAGcW69f0laS1CadDI67gN6ImAI8FXgc2B24tn78SmAOsDewKDMHM/P+ep1GYVtJUpt0bKgKWE41THUnsBVwMPCqzBysHx8AtqAKlQeb1hta3lPQtr89uyBJ6mRw/Avwvcx8f0RsC/wAmN70eB+wDHi4vj18+eqCtmuYMWMTenunrmv90l+ZOXOzbpcgdVwng+PPVMNTAH8CpgG3RMTszLwGOAC4GrgbODMizgKeBUzJzAciouW2wze8fPlj61x8o9E3fiNNOsuWPdLtEqS2Ge2418ngOAe4KCKWUPU0TgF+AlwQEdOBO4DLM3NV3eYGqjmYefX67yxoK0lqk57BwcHxW23g+vsH1nknG40+Dpt/1fooRxuJhcfOob9/oNtlSG3TaPT1jLTcLwBKkooYHJKkIgaHJKmIwSFJKmJwSJKKGBySpCIGhySpiMEhSSpicEiSihgckqQiBockqYjBIUkqYnBIkooYHJKkIgaHJKmIwSFJKmJwSJKKGBySpCIGhySpiMEhSSpicEiSihgckqQiBockqYjBIUkqYnBIkoqMGxwRceqw+x9vXzmSpImud7QHIuKfgOOBXSLiwHrxVGAa8P4O1CZJmoBGDQ7gfwOLgVOAj9bLVgN/bHdRkqSJa9Shqsx8LDPvA04Etga2B3YE9uxMaZKkiWisHseQy4GnAb+u7w8CP2xbRZKkCa2V4NgmM/dqeyWSpA1CKx/HvTMintH2SiRJG4RWehyzgPsjor++P5iZBokkTVLjBkdmPqcThUiSNgzjBkdEzKeaEH9CZh7XtookSRNaK0NVl9X/9gC7AQ5TSdIk1spQ1fea7n43Iha1sR5J0gTXylDVfk13n071ZUBJ0iTVylDVG5tuPwo4vyFJk1grQ1XHRsQLgOcBd2Xmz9pelSRpwmrlsupvAy4A9gI+HxHvantVkqQJq5Vvjh8JzMrMk4FXAoe3tSJJ0oTWSnD0ZOZKgMx8HHi8vSVJkiayVibHr4uIy4ElVJcfub69JUmSJrJxexyZ+S5gPtUv/83PzHe3vSpJ0oQ1ZnBExAkR0ZuZ3wZ+DGzbmbIkSRPVqMERER8C9gOm14t+DewXER/sQF2SpAlqrDmOA4CXZ+YgQGbeFxGHAz8CPrw2G4uI9wOHUIXRecC1wAKqiyguBeZl5uqIOB04CFgJnJyZN0XEzq22XZvaJEmtGWuoavlQaAypP1U1sDYbiojZVN8FeSWwD9Ww19nAqZk5i+oiiodGxG7143sCRwDn1k9R0laS1CZjBceKiHh284L6/uAo7cezP3AbcAXwTeBbwO5UvQ6AK4E5wN7AoswczMz7gd6IaBS2lSS1yVhDVe8FvhYRi4F7ge2oDv5Hr+W2tgK2Bw4GdgS+AUxp6tUMAFsATwUebFpvaHlPQdv+pmXMmLEJvb1T17JsaXQzZ27W7RKkjhs1ODLzFxExCziU6jc4fgp8ODPXaqiK6gB/Z2b+BciIeJQ1P6XVBywDHq5vD1++uqDtGpYvf2wtS35So9E3fiNNOsuWPdLtEqS2Ge24N+YXADPzIeCS9VTDdcA7IuJsqsuzbw4sjojZmXkN1WT81cDdwJkRcRbwLKpeyQMRcUurbddTvZKkEbTyzfH1IjO/FRGvAm6imluZB/wKuCAipgN3AJdn5qqIWALc0NQO4J0FbSVJbdIzOLi2c90bjv7+gXXeyUajj8PmX7U+ytFGYuGxc+jvX9uRW2niazT6ekZa3sovAD6fahJ6NfAx4GOZuXj9lidJ2lC0cnXc84HHgFOBDwCnt7UiSdKE1kpwPA78ApiemTfSwXkRSdLE00pwDAKXAt+JiH8E/ru9JUmSJrJWeg+HAy+j+rb2PvgLgJI0qbXS45gG3Ac8B3gT1TfIJUmTVCvBcQmwNdUnqr4PnNPWiiRJE1orwdEL/BCYmZmXAV70SZImsVbmOKZTXdL8hxGxb4vrSOqQmVs+hWm9/llqTY+vXMmyP69oy3O38m47BpgLXEh1wcOj2lKJpLUyrbeX799zdbfL0AQzd6d92/bcrQxV/Qq4herHkv5Q/ytJmqRa6XF8lWq46plU8xu/A77UzqIkSRNXKz2OLTLz1cCPqX6Fb9P2liRJmshaveQIwOaZuYKq9yFJmqRaCY4rIuKDwK0RcSPVz7NKkiapcec4MvPcodsR8W3gl22tSJI0oY0aHBHxJaoLHI7kyPaUI0ma6MbqcZzfsSokSRuMUec4MvNaIIDr69urgV3q25KkSWrU4IiI04H9ePJTVL8G9ouI0zpRmCRpYhrrU1UHAodl5iMAmXkf1W9xHNKBuiRJE9RYwbE8M9eYHM/Mx/HjuJI0qY0VHCsi4tnNC+r7o33SSpI0CYz1qar3Al+LiMXAvVS//Lc/cHQnCpMkTUxjfarqF8Asqivjbg78FHhlZt7SodokSRPQmN8cz8yHqH46VpIkoLVrVUmS9ASDQ5JUxOCQJBUxOCRJRQwOSVIRg0OSVMTgkCQVMTgkSUUMDklSEYNDklTE4JAkFTE4JElFDA5JUhGDQ5JUxOCQJBUxOCRJRQwOSVIRg0OSVMTgkCQVMTgkSUUMDklSkd5ObzAingbcDMwFVgILgEFgKTAvM1dHxOnAQfXjJ2fmTRGxc6ttO7xLkjSpdLTHERHTgM8BK+pFZwOnZuYsoAc4NCJ2A/YB9gSOAM5di7aSpDbp9FDVWcD5wO/q+7sD19a3rwTmAHsDizJzMDPvB3ojolHYVpLUJh0bqoqIY4D+zPxeRLy/XtyTmYP17QFgC+CpwINNqw4tL2nb37ztGTM2obd36nrcG6kyc+Zm3S5BGlW73p+dnOM4DhiMiDnAi4FLgKc1Pd4HLAMerm8PX766oO0ali9/bN0qBxqNvvEbadJZtuyRbpfge1OjWtf352jvrY4NVWXmqzJzn8ycDfwMeDNwZUTMrpscACwBrgf2j4gpEbEdMCUzHwBuKWgrSWqTjn+qaph3AhdExHTgDuDyzFwVEUuAG6iCbd5atJUktUnP4ODg+K02cP39A+u8k41GH4fNv2p9lKONxMJj59DfP9DtMmg0+vj+PVd3uwxNMHN32ned35+NRl/PSMv9AqAkqYjBIUkqYnBIkooYHJKkIgaHJKmIwSFJKmJwSJKKGBySpCIGhySpiMEhSSpicEiSihgckqQiBockqYjBIUkqYnBIkooYHJKkIgaHJKmIwSFJKmJwSJKKGBySpCIGhySpiMEhSSpicEiSihgckqQiBockqYjBIUkqYnBIkooYHJKkIgaHJKmIwSFJKmJwSJKKGBySpCIGhySpiMEhSSpicEiSihgckqQiBockqYjBIUkqYnBIkooYHJKkIgaHJKmIwSFJKmJwSJKKGBySpCIGhySpiMEhSSrS26kNRcQ04CJgB2AT4AzgdmABMAgsBeZl5uqIOB04CFgJnJyZN0XEzq227dQ+SdJk1Mkex1HAg5k5CzgA+AxwNnBqvawHODQidgP2AfYEjgDOrdcvaStJapNOBsdC4LSm+yuB3YFr6/tXAnOAvYFFmTmYmfcDvRHRKGwrSWqTjgVHZi7PzIGI6AMuB04FejJzsG4yAGwBPBV4qGnVoeUlbSVJbdKxOQ6AiNgWuAI4LzMvjYgzmx7uA5YBD9e3hy9fXdB2DTNmbEJv79R1rl8abubMzbpdgjSqdr0/Ozk5vjWwCDgpMxfXi2+JiNmZeQ3VvMfVwN3AmRFxFvAsYEpmPhARLbcdvu3lyx9b5/objb7xG2nSWbbskW6X4HtTo1rX9+do761O9jhOAbYETouIobmOdwCfjojpwB3A5Zm5KiKWADdQDaXNq9u+E7igxbaSpDbpGRwcHL/VBq6/f2Cdd7LR6OOw+Vetj3K0kVh47Bz6+we6XQaNRh/fv+fqbpehCWbuTvuu8/uz0ejrGWm5XwCUJBUxOCRJRQwOSVIRg0OSVMTgkCQVMTgkSUUMDklSEYNDklTE4JAkFTE4JElFDA5JUhGDQ5JUxOCQJBUxOCRJRQwOSVIRg0OSVMTgkCQVMTgkSUUMDklSEYNDklTE4JAkFTE4JElFDA5JUhGDQ5JUxOCQJBUxOCRJRQwOSVIRg0OSVMTgkCQVMTgkSUUMDklSEYNDklTE4JAkFTE4JElFDA5JUhGDQ5JUxOCQJBUxOCRJRQwOSVIRg0OSVMTgkCQVMTgkSUUMDklSEYNDklTE4JAkFTE4JElFDA5JUpHebhewriJiCnAe8CLgMeD4zLy7u1VJ0sZrY+hxvAbYNDNfAbwP+GR3y5GkjdvGEBx7A98FyMwbgT26W44kbdx6BgcHu13DOomILwBfycwr6/v3A8/OzJXdrUySNk4bQ4/jYaCv6f4UQ0OS2mdjCI7rgQMBIuLlwG3dLUeSNm4b/KeqgCuAuRHxI6AHOLbL9UjSRm2Dn+NQZ0XEnsC/ZebsbtciAUTENOAiYAdgE+CMzPxGV4vayG0MQ1XqkIh4D/AFYNNu1yI1OQp4MDNnAQcAn+lyPRs9g0Ml7gFe1+0ipGEWAqc13ffDMW1mcKhlmfkV4PFu1yE1y8zlmTkQEX3A5cCp3a5pY2dwSNrgRcS2wNXAf2bmpd2uZ2O3MXyqStIkFhFbA4uAkzJzcbfrmQwMDkkbulOALYHTImJoruOAzFzRxZo2an4cV5JUxDkOSVIRg0OSVMTgkCQVMTgkSUUMDklSET+OKwER8T5gDrAaGAROycyb1/M2Xg1sl5mfj4gTgPmZOe438SNib+B0YBqweb3eeS1u80Rgm8z80NpXLq3JHocmvYh4HnAIMDcz9wPeS3W11fUqM7+bmZ+v754CTG2htmcD/wEcVV+R+FXAm+sQkrrCHocEfwS2A46LiO9m5s8i4mUAEbEr8Gmq33p5EDiO6uz/1sy8OCK2Ab6dmbtHxMepDuxTgLMzc2FEXAP0U31B7UvAc4BfAtsAl0XE7cBvM/PciNgSuCozd2+q7U3AJZn5B4DMXBER+wPLmy4nvhNVCJ2dmV+ueyifAv4ErAJurPflbcCRVD2qyzLz0+v7hdTkYI9Dk15mPkDV43glcENE3AkcXD98ATCvPtv/DvCeetnR9eNvAuZHxAHAjpn5SmBf4AMRMbNuc2lmzqE6iJOZFwK/B46gukz9m+t2RwJfHFbeM4B7h9X7UGauAt4KPJCZe1ENs50REVsB5wBvzMy5wK/giV7V4cDe9X+viYgof7UkexwSEbEz8HBmHlff3wP4TkRcDewCnFcfY6cBd2XmHRHRGxHbUx2M5wAnALvXPYyhttvXt3O0bWfmvRExUB/Y/ydVgDX7L2DbYfW+iKoHtAtwVf08A3XvZSfgmZl5V938emBn4AV1PUPXctqyXj5qbdJo7HFI8ELgsxEx9ANVdwEPUfUQEnhz3eN4D/Dtus2FwJnA7Zm5DLgTuLpu93fA/+HJnsLqEba5mif//i6guhT4b+reT7NLgeMjogEQETOAz1H1RO4AZtXL+4BdqXoYv4+IXer1X1r/m8AvgH3rGhcAt433wkgjMTg06WXmV4FrgB9HxPXA94B3Z+ZDwD8Dl0TEEuATwM/r1RYC+1MNNQF8k2reYQlwMzCYmQNjbHYJVa+mB7gCmEsVRsNru48qsL5a92auBS7OzO8Anwf+JiKuq+v/18z8I9Uv4l0cEYupez2ZeStVb+O6iPgJ1VzLbwteJukJXuRQ6rKI2IwqEPbMzJF6J9KEYo9D6qKI2Av4MfARQ0MbCnsckqQi9jgkSUUMDklSEYNDklTE4JAkFTE4JElFDA5JUpH/DzaR7vbltdUI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CA"/>
          </a:p>
        </p:txBody>
      </p:sp>
      <p:sp>
        <p:nvSpPr>
          <p:cNvPr id="32770" name="AutoShape 2" descr="data:image/png;base64,iVBORw0KGgoAAAANSUhEUgAAAYkAAAF8CAYAAAA6gkcXAAAAOXRFWHRTb2Z0d2FyZQBNYXRwbG90bGliIHZlcnNpb24zLjMuMCwgaHR0cHM6Ly9tYXRwbG90bGliLm9yZy86wFpkAAAACXBIWXMAAAsTAAALEwEAmpwYAAAboUlEQVR4nO3df5gdZX338fcmmxAwC6G6/qAIyA+/RUUsQYNCBNoEBCxaLUKpyg8p8ohWnqJgKQoqilLESwQEAQO0gsova4tIgCtARMAKwYLilwIqqG1dfEzYSARC9vljZuFk3Xv3LJvJ2WTfr+vKxcyc+8x8z9lhPue+Z86croGBASRJGs6UThcgSZq4DAlJUpEhIUkqMiQkSUWGhCSpyJCQJBV1d7oArVsiYivgQeCeetFU4HHg7zPz1lGeexFwb2ae3mSNI2z/BUBfZnYVHn8z8CFgFjANuBf4UGY+EhGHAn+VmW9uqLbdgW8Cm2XmipblGwC/BOZn5pLCcweA3sx8dA3VMgv4BLAHsAoYAM7KzAvXxPqH2d4RwPTMPKeJ9Wt87EnouViRma+p/+0AfA64qMM1jUtEHAycBhyRma8BXgXcDSyqD9SNysybqcLgbUMeehtwfykg1rSImAHcDPwC2Kl+L94K/ENEvKehze4GbNTQujVO9iS0Jjwf+G+AiJgCfB7YBegBuqgOvKv1MiLicOC9wHTgj4DPZOaX6k/sf0n1CXY7ql7KIZl5X0S8GDgX+JP68XMz88yI2AT4ArADVQ/gRuDDmbkyIt4GfKpez3+M8Bo+BRyZmQ8AZOZARHwGeBhYLSQiYheqQNkAeAlwfWa+JyK6gS8CuwJPAQ8BhwG/H255Zi4fUsM5wOHAV1uWHQmcFREvB86u39OXUAXYgZn5+5a6DqWlt9M6HxHTgc8Cu1P1/pYAf5eZjw2p4UBgeWaeNrggM38eEe+g+lsREa8EzqL6uw8An8vMSyJiD6oex6vqds/MR8TJwFZ17VtSBeI7qfaT/YH5EbGC6m93ITCDat+5wB5GZ9mT0HOxYUTcXf/7OdUB+tT6sTnAZsDrM/MVwMXAR1qfHBEzgb8F9s3MP6U6MJ3W0mR34AP1weaOluefQ/Wp+k+A1wNHRsS2VKF0Z2bOBv4UeAHw9xHxIuArwNvrx34+3IuJiOdTHcBWC7LMHMjMrw5zIP0g8LHMnAO8Atg/ImbXNe0B7Fhv7yHg1SMsH+qfgZ0j4mV1XdtRBeIV9ft1cWbuAmwLvAzYb7jXU/ARYCUwOzN3BH4FfGaYdjsPfR8AMvOuzLy9DsJvAV/MzFcD+wCfjojXt1HDXOCA+u/3O+CozLy6Xt/nM/Ns4MPAv9Xv077AG+sPHuoQexJ6LlbUwxAARMQ84JsRsUNm3hYRJwLvjYhtqA6O/a1Pzszl9fj/fvWB8DXAzJYmd2bmL+rpu3h2CGYecFy9jmVUQ0KD5xJe1zIcsmH9392AezLzx/X8ecCnh3k9q+r/tnswOgTYNyJOoDqIb1jX/0PgaeCOiLgOuDIzv1+P8f/B8qErzcz+iPgXqt7Hx6h6ERdk5pMRcTzVp+3jgJdTBfHMoesYwZupzrXMjwioegW/HqbdKkZ+H14OzMjMq+qafxURVwJvAhaNUsNNLYG7hKoHOdTVwCUR8TrgBqrezqph2mktMaE1bpl5A/AA1YF6P+Ca+qF/pRoeWu1EcURsTjVcsiXwXeDEIatc0TI90PL8lfX84Hq2joiNqYZPDhg8T0LVm3l/3ax12ysL9f8WuJ9q6GM1EfGNiNhxyOJbqD7l/oTqBO8vga7MXArsSHXy+2ng6xHxvtLy4Wqh6i0dWp8b+BuqYAO4jCo0fk7Vc7pryGuD1d8rqIeHalOBD7a8R68D/mqY7d/O8O/D/hHxT/V6ht7wbQrVMN9I24fy3/UZmfnvVMOM36DqFd5T7y/qEENC41aPl29F9elwPtVwwZeAH1Cd9Jw65Ck7A33AKcBCqk+5RMTQdkPdQPUpm/o8xI1UB5TrgP8bEV31SeZvUYXELcArWw7yh46w7o8DX6iHr4iIqXWP6DVUYTD4WmcBrwWOrz9Nb041/DO17tHcCHwvM08GLgFeW1o+XBGZ+SOq4ahT6/aDPaq9gU9k5tfr+Tn84fvaB7wqImZExDRWD4HrgPdHxPR6+OZ8nh0ibHUlsElEHDf494iIrYEzgPvq9+Kp+lwPEbEZ8Hbg+nr7W0TECyOiCzhouNc4jJVUIUNEXEp1ruVrwPuAx4Bt2lyPGuBwk56LDSPi7pb5KVQnfe+PiHOByyLiHqr9ayHw9iHjygupTtAm1fDGzVQHmG1H2e77gS9FxH/W2zw1M++MiL+jOi9yD9XB5gbgtMx8qr5q6asR8WS9nWFl5qX1ge2y+gA7g+rT+p9l5hP1EA2ZuTQiTgXuiojfUV0FdGtd+wVUY/T3RsRy4LdU5xIeKSwvORv4OvDnLctOAK6ut7msfi1D36+F9fKfUF1IsIhnz318EjidKsinUvXkjh3mfXiyHj48jepT/Eqq3s8pmXkRQES8FTizPhndTRVei+rHzqP6cPDfwL9T9VhGcy1wRv0efxK4ICLeW2/3aqqwV4d0eatwSVKJw02SpCJDQpJUZEhIkooMCUlSkSEhSSpary6B7evr91ItSRqj3t6eYe+MDPYkJEkjMCQkSUWGhCSpyJCQJBUZEpKkIkNCklRkSEiSigwJSVKRISFJKjIkJElFhoQkqciQkCQVGRKSpCJDQpJUZEhIkorWq9+TWBN6NtmQGdN9W7S63z+5kv5lKzpaw6xNN2Rat/umVvfUypUs/W1z+6Z73BAzpndzwIIbOl2GJpjLD5tHf4drmNbdzfUPLupwFZpo5m+zZ6Prd7hJklRkSEiSigwJSVKRISFJKjIkJElFhoQkqciQkCQVGRKSpCJDQpJUZEhIkooMCUlSkSEhSSoyJCRJRYaEJKnIkJAkFRkSkqQiQ0KSVGRISJKKDAlJUpEhIUkqMiQkSUWGhCSpyJCQJBUZEpKkIkNCklTU3dSKI2IJsKye/SlwHvAFYCWwMDM/HhFTgHOAHYEngCMy84GI2KXdtk3VL0lqKCQiYgZAZu7Rsuxu4O3AQ8A1EbETsBUwIzNfXwfD54C3AOeOoa0kqSFN9SR2BDaKiIX1Nk4GNsjMBwEi4jrgz4GXAN8ByMzbI2LniNi43bYN1S5JqjV1TuJx4HRgb+AoYEG9bFA/sAmwMc8OSQE8XS97rJ22EdHYcJkkqbmexP3AA5k5ANwfEcuAP2p5vAdYCmxUTw+aQhUQPe20zcyVrRudOXMDurunrqGXIK1u1qyNOl2CNKwm982mQuJwYAfgfRGxGdUB/ncRsQ3VeYa9gY8DmwN/AXyjPs9wT2Y+FhFPttN26EaXL39i3IX39vaM3kiT0tKlj4/eqEHumyoZ77450r7VVEhcCFwUEd8FBqhCYxXwVWAq1RVLd0TEfwDzI+J7QBdwWP38o8bQVpLUkEZCIjOfBA4e5qFdhrRbRRUIQ59/e7ttJUnN8ct0kqQiQ0KSVGRISJKKDAlJUpEhIUkqMiQkSUWGhCSpyJCQJBUZEpKkIkNCklRkSEiSigwJSVKRISFJKjIkJElFhoQkqciQkCQVGRKSpCJDQpJUZEhIkooMCUlSkSEhSSoyJCRJRYaEJKnIkJAkFRkSkqQiQ0KSVGRISJKKDAlJUpEhIUkqMiQkSUWGhCSpyJCQJBUZEpKkIkNCklRkSEiSigwJSVKRISFJKjIkJElFhoQkqciQkCQVGRKSpCJDQpJUZEhIkooMCUlSkSEhSSoyJCRJRYaEJKnIkJAkFXU3teKIeCFwJzAfWAlcBAwA9wJHZ+aqiDgJ2K9+/JjM/H5EbNtu26ZqlyRVGulJRMQ04DxgRb3oDODEzJwLdAFviYidgN2BOcBBwNnPoa0kqUFNDTedDpwL/Kqenw3cXE9fC8wDdgMWZuZAZj4MdEdE7xjbSpIatMZDIiIOBfoy87qWxV2ZOVBP9wObABsDy1raDC4fS1tJUoOaOCdxODAQEfOA1wCXAC9sebwHWAo8Vk8PXb5qDG1XM3PmBnR3Tx1f9VLBrFkbdboEaVhN7ptrPCQy842D0xFxE3AU8E8RsUdm3gTsAywCHgBOi4jTgc2BKZn5aEQsabft0G0vX/7EuOvv7e0ZvZEmpaVLH+/o9t03VTLefXOkfauxq5uGOBY4PyKmA/cBV2Tm0xGxGLiNatjr6OfQVpLUoK6BgYHRW60j+vr6x/1ient7OGDBDWuiHK1HLj9sHn19/R2tobe3h+sfXNTRGjTxzN9mz3Hvm729PV2lx/wynSSpyJCQJBUZEpKkIkNCklRkSEiSigwJSVKRISFJKjIkJElFhoQkqciQkCQVGRKSpCJDQpJUZEhIkooMCUlSkSEhSSoyJCRJRYaEJKnIkJAkFRkSkqQiQ0KSVGRISJKKDAlJUpEhIUkqMiQkSUWGhCSpyJCQJBUZEpKkIkNCklRkSEiSigwJSVLRqCEREScOmT+1uXIkSRNJd+mBiHgPcASwfUTsWy+eCkwD/mEt1CZJ6rBiSAD/AtwInAB8ql62Cvh100VJkiaG4nBTZj6RmT8DjgJeBGwJvAyYs3ZKkyR12kg9iUFXAC8EHqnnB4BbGqtIkjRhtBMSL87MNzReiSRpwmnnEtifRMRmjVciSZpw2ulJzAUejoi+en4gMw0NSZoERg2JzNxubRQiSZp4Rg2JiFhAdbL6GZl5eGMVSZImjHaGm75W/7cL2AlwqEmSJol2hpuua5n9TkQsbLAeSdIE0s5w014tsy+h+mKdJGkSaGe46a9bpn8PeD5CkiaJdoabDouIVwGvAO7PzLsbr0qSNCG0c6vwDwDnA28AvhwRH2q8KknShNDON64PBuZm5jHArsCBjVYkSZow2gmJrsxcCZCZTwFPNVuSJGmiaOfE9Xcj4gpgMdUtOm4d7QkRMZVqiCqAp4HDqL5ncRHVF/PuBY7OzFURcRKwH7ASOCYzvx8R27bbdgyvVZI0RqP2JDLzQ8ACql+kW5CZH25jvX9RP3dX4GPAGfW/EzNzLlVgvCUidgJ2p/qNioOAs+vnj6WtJKkhI4ZERBwZEd2ZeQ1wB/DSdlaamd8EjqxntwT+F5gN3FwvuxaYB+wGLMzMgcx8GOiOiN4xtpUkNaQYEhFxMrAXML1e9AiwV0R8rJ0VZ+bKiLgY+CLVDxd1ZebgPaD6gU2AjYFlLU8bXD6WtpKkhox0TmIfYJfBg3Vm/iwiDgS+B3yinZVn5iERcTxVL2TDlod6gKXAY/X00OWrxtD2GTNnbkB399R2SpPGbNasjTpdgjSsJvfNkUJiecuneaC6uiki+kdbaUS8C9g8M08FHqc66P8gIvbIzJuoAmgR8ABwWkScDmwOTMnMRyNiSbttVyt4+RNtveiR9Pb2jN5Ik9LSpY93dPvumyoZ77450r41UkisiIitM/OhwQURsTVDbhtecBWwICJuoTrhfQxwH3B+REyvp6/IzKcjYjFwG9XQ19H1848dQ1tJUkNGConjgW9GxI3AQ8AWwN7AIaOtNDN/B7xjmId2H6btycDJQ5bd325bSVJziieuM/NHVN+LWAI8D7gL2DUzl6yl2iRJHTbil+kycxlwyVqqRZI0wbRzWw5J0iRlSEiSitr5ZbpXUn2RbRXwaeDTmXlj04VJkjqvnZ7EucATwInAPwInNVqRJGnCaCckngJ+BEzPzNtp786xkqT1QDshMQBcCnw7It4B/K7ZkiRJE0U7vYIDgddR3Y11d/xlOkmaNNrpSUwDfgZsB7yL6pvXkqRJoJ2QuAR4EdWVTdcDn2+0IknShNFOSHQDtwCzMvNrgPfilqRJop2QmE71c6K3RMSeeHWTJE0a7YTEoUACnwV6gXc2WZAkaeJoJyR+SnUn2DlUv1U9p9GKJEkTRjtDR1dRDTn9MdX5iF8BlzVZlCRpYminJ7FJZr6J6neqZwMzmi1JkjRRtHtbDoDnZeYKql6FJGkSaCckro6IjwE/jIjbgf6Ga5IkTRCjnpPIzLMHpyPiGuC/Gq1IkjRhFEMiIi6jurnfcA5uphxJ0kQyUk/i3LVWhSRpQiqek8jMm4EAbq2nVwHb19OSpEmgGBIRcRKwF89ezfQIsFdEfHRtFCZJ6ryRrm7aFzggMx8HyMyfUf2WxP5roS5J0gQwUkgsz8zVTlxn5lN4CawkTRojhcSKiNi6dUE9X7riSZK0nhnp6qbjgW9GxI3AQ1S/SLc3cMjaKEyS1HkjXd30I2Au1R1gnwfcBeyamUvWUm2SpA4b8RvXmbmM6udLJUmTUDv3bpIkTVKGhCSpyJCQJBUZEpKkIkNCklRkSEiSigwJSVKRISFJKjIkJElFhoQkqciQkCQVGRKSpCJDQpJUZEhIkooMCUlSkSEhSSoyJCRJRYaEJKloxJ8vfS4iYhrwFWArYAPgFODHwEXAAHAvcHRmroqIk4D9gJXAMZn5/YjYtt22a7p2SdLqmuhJvBP4TWbOBfYBzgLOAE6sl3UBb4mInYDdgTnAQcDZ9fPH0laS1KAmQuJy4KMt8yuB2cDN9fy1wDxgN2BhZg5k5sNAd0T0jrGtJKlBa3y4KTOXA0RED3AFcCJwemYO1E36gU2AjYHftDx1cHnXGNr2tW575swN6O6eukZfjzRo1qyNOl2CNKwm9801HhIAEfFS4GrgnMy8NCJOa3m4B1gKPFZPD12+agxtV7N8+RPjrr23t2f0RpqUli59vKPbd99UyXj3zZH2rTU+3BQRLwIWAsdn5lfqxUsiYo96eh9gMXArsHdETImILYApmfnoGNtKkhrURE/iBGBT4KMRMXhu4oPAmRExHbgPuCIzn46IxcBtVGF1dN32WOD8NttKkhrUNTAwMHqrdURfX/+4X0xvbw8HLLhhTZSj9cjlh82jr6+/ozX09vZw/YOLOlqDJp752+w57n2zt7enq/SYX6aTJBUZEpKkIkNCklRkSEiSigwJSVKRISFJKjIkJElFhoQkqciQkCQVGRKSpCJDQpJUZEhIkooMCUlSkSEhSSoyJCRJRYaEJKnIkJAkFRkSkqQiQ0KSVGRISJKKDAlJUpEhIUkqMiQkSUWGhCSpyJCQJBUZEpKkIkNCklRkSEiSigwJSVKRISFJKjIkJElFhoQkqciQkCQVGRKSpCJDQpJUZEhIkooMCUlSkSEhSSoyJCRJRYaEJKnIkJAkFRkSkqQiQ0KSVGRISJKKDAlJUpEhIUkqMiQkSUWGhCSpqLupFUfEHOCzmblHRGwLXAQMAPcCR2fmqog4CdgPWAkck5nfH0vbpmqXJFUa6UlExHHABcCMetEZwImZORfoAt4SETsBuwNzgIOAs59DW0lSg5oabnoQeFvL/Gzg5nr6WmAesBuwMDMHMvNhoDsiesfYVpLUoEaGmzLzyojYqmVRV2YO1NP9wCbAxsBvWtoMLh9L277W7c6cuQHd3VPX1MuQVjNr1kadLkEaVpP7ZmPnJIZY1TLdAywFHqunhy4fS9vVLF/+xLgL7e3tGb2RJqWlSx/v6PbdN1Uy3n1zpH1rbV3dtCQi9qin9wEWA7cCe0fElIjYApiSmY+Osa0kqUFrqydxLHB+REwH7gOuyMynI2IxcBtVWB39HNpKkhrUNTAwMHqrdURfX/+4X0xvbw8HLLhhTZSj9cjlh82jr6+/ozX09vZw/YOLOlqDJp752+w57n2zt7enq/SYX6aTJBUZEpKkIkNCklRkSEiSigwJSVKRISFJKjIkJElFhoQkqciQkCQVGRKSpCJDQpJUZEhIkooMCUlSkSEhSSoyJCRJRYaEJKnIkJAkFRkSkqQiQ0KSVGRISJKKDAlJUpEhIUkqMiQkSUWGhCSpyJCQJBUZEpKkIkNCklRkSEiSigwJSVKRISFJKjIkJElFhoQkqciQkCQVGRKSpCJDQpJUZEhIkooMCUlSkSEhSSoyJCRJRYaEJKnIkJAkFRkSkqQiQ0KSVGRISJKKDAlJUpEhIUkqMiQkSUWGhCSpqLvTBYxFREwBzgF2BJ4AjsjMBzpblSStv9a1nsRbgRmZ+XrgI8DnOluOJK3f1rWQ2A34DkBm3g7s3NlyJGn91jUwMNDpGtoWERcAV2bmtfX8w8DWmbmys5VJ0vppXetJPAb0tMxPMSAkqTnrWkjcCuwLEBG7APd0thxJWr+tU1c3AVcD8yPie0AXcFiH65Gk9do6dU5Ca09EzAE+m5l7dLoWaVBETAO+AmwFbACckpnf6mhR67l1bbhJa0FEHAdcAMzodC3SEO8EfpOZc4F9gLM6XM96z5DQcB4E3tbpIqRhXA58tGXeC1caZkjoD2TmlcBTna5DGiozl2dmf0T0AFcAJ3a6pvWdISFpnRIRLwUWAf+cmZd2up713bp2dZOkSSwiXgQsBN6fmTd2up7JwJCQtC45AdgU+GhEDJ6b2CczV3SwpvWal8BKkoo8JyFJKjIkJElFhoQkqciQkCQVGRKSpCIvgdWkEhEfAeYBq4AB4ITMvHMNb+NNwBaZ+eWIOBJYkJmjfoM9InYDTgKmAc+rn3dOm9s8CnhxZp783CuX/pA9CU0aEfEKYH9gfmbuBRxPdUfRNSozv5OZX65nTwCmtlHb1sAXgXfWd959I/DuOnCkjrEnocnk18AWwOER8Z3MvDsiXgcQETsAZ1L9TslvgMOpPtX/MDMvjogXA9dk5uyIOJXqID4FOCMzL4+Im4A+qi96XQZsB/wX8GLgaxHxY+CXmXl2RGwK3JCZs1tqexdwSWb+L0BmroiIvYHlLbfH3oYqcM7IzK/XPY8vAP8PeBq4vX4tHwAOpuopfS0zz1zTb6QmD3sSmjQy81GqnsSuwG0R8RPgzfXD5wNH15/ivw0cVy87pH78XcCCiNgHeFlm7grsCfxjRMyq21yamfOoDthk5oXA/wAHUd16/d11u4OBrw4pbzPgoSH1LsvMp4H3Ao9m5huohspOiYgXAJ8H/joz5wM/hWd6SwcCu9X/3hoRMfZ3S6rYk9CkERHbAo9l5uH1/M7AtyNiEbA9cE59PJ0G3J+Z90VEd0RsSXXgnQccCcyuew6Dbbesp7O07cx8KCL664P431CFVaufAy8dUu+OVD2b7YEb6vX0172SbYA/zsz76+a3AtsCr6rrGbyv0ab18mJt0kjsSWgyeTXwpYgY/DGl+4FlVJ/8E3h33ZM4DrimbnMhcBrw48xcCvwEWFS3+zPgGzzbA1g1zDZX8ez/Z+dT3dr6F3WvptWlwBER0QsQETOB86h6GPcBc+vlPcAOVD2H/4mI7evnv7b+bwI/Avasa7wIfwte42BIaNLIzKuAm4A7IuJW4Drgw5m5DPg/wCURsRj4DPCf9dMuB/amGi4C+Deq8wSLgTuBgczsH2Gzi6l6K13Uv9FOFTxDa/sZVThdVfdSbgYuzsxvA18Gnh8R363r/3hm/prqV9oujogbqXszmflDql7EdyPiB1TnRn45hrdJWo03+JPWkojYiOrgPyczh+t1SBOOPQlpLYiINwB3AJ80ILQusSchSSqyJyFJKjIkJElFhoQkqciQkCQVGRKSpCJDQpJU9P8BcFxVgwz6jCI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CA"/>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CA" dirty="0" smtClean="0"/>
              <a:t>Result </a:t>
            </a:r>
            <a:endParaRPr lang="en-CA" dirty="0"/>
          </a:p>
        </p:txBody>
      </p:sp>
      <p:sp>
        <p:nvSpPr>
          <p:cNvPr id="2051" name="AutoShape 3" descr="data:image/png;base64,iVBORw0KGgoAAAANSUhEUgAAAtgAAAF8CAYAAAD1tsxgAAAAOXRFWHRTb2Z0d2FyZQBNYXRwbG90bGliIHZlcnNpb24zLjMuMCwgaHR0cHM6Ly9tYXRwbG90bGliLm9yZy86wFpkAAAACXBIWXMAAAsTAAALEwEAmpwYAAAyXklEQVR4nO3deXwdZb3H8U+atKWF0pYSQJBV4QcCguwKpb1sArKpoKiogIhCQVBArLJvRVAvoggISFFAhYJy4QKCRRCwgsh2AfmxySKLlKWbLZS0uX/MpKQhaZNmsrWf9+vVV8+Zec7MM5NZvueZ58zUNDY2IkmSJKka/Xq6ApIkSdLixIAtSZIkVciALUmSJFXIgC1JkiRVyIAtSZIkVciALUmSJFWorqcrIEl9QUSsAfwTOCgzL2k2/Ghgg8zcv6L5PAvsnZn3VTG9hcxrWeAmYBhwfGZe22L8esBpwNpAIzAF+F5m3rWQ6Z4ELJ+ZhzUtTznqO5m59wI+dwrwVGb+clGWR5J6CwO2JLXfXOCHEXFXZmZPV6YCGwMrZuYHW46IiAAmAgdk5h/KYdsDN0TE1pn5aEdmVH5haDNcl2VO6Mg0Jam3MmBLUvvNAn4IXBkRH83M2c1HRsR44JHM/EHL92VL7pXAdsBw4Cxga2BT4B1gj8x8qZzUmIjYCBgI/DAzf1FOb3fgOGAAMBM4OjMnlS3GHwVWBh7KzP1a1Gsv4ESKboHTgW8BU4FfAKtExIPARzNzVrOPfQe4tClcA2TmxIj4XLkeWp1uZt7b2oqLiNHATzNzg4jYBvgRUEvRMj4uM69psb5GAmcDg4HZwHGZeXNE7A98kuLLztrlevhyZv4jIj5Vrp+5wBzgmMz8c2v1kaSuZB9sSeqY04EZwBmL8NmlMnMr4ATg58CPM3Mj4AVg/2blZmXmJsCOwLiIWD8i1i7nuWtmfgQ4GLg2IpYuP7M68JFWwvW6wAXAp8t5nQBcB7wMHAQ8nZkbtwjXAJsBd7dcgMy8KTOfaWu6ZbeThTkZ+FFmbgocSPGlo3mdRwATgCMy88PAl4HLI2LNssgo4PDM3AC4h+LLABSB/NDM3Aw4HhjdjrpIUuUM2JLUAZk5F9gPOCAiduzgx68p/38aeCUzH2r2frlm5S4s5/UScAuwPUXYfh8wsWxxvoKipbape8dfM7OhlXluB0zMzGfKad4GvErRcr4gc1nwOWJRpwtwFXBeRFxRlv9ui/FbUvTFvqec9qMUYX90Of7vmfmv8vX9vLvufgP8LiIu5t2rBJLU7QzYktRBmfkC8DXgMmD5ZqMagZpm7we0+OjbzV6/s4BZzGn2ul9ZtpYi0G7c9A/YCnikLDejjWk1dcNorh/QfwHzB/hrOf35RMQJEfGFTkyXzLwQ2BC4Ffg48HBELNWBOjdvbZ+3zjPze8A2wH0UVwTsHiKpRxiwJWkRZOYEijtwHNls8GSKrhVExMoUXRkWxf7lNFYDdqD4seFEYKeyawYRsSvwMDBoIdOaCHw8ItYqP7cdsCpF14oFORv4akTs1DQgInYGjgAe6sR0iYi/UHRnGU/R1WUYsFKzIpOAdSNii7L8+sC2wO0LmGZd2c99cGZeABwKfDgiBi6sPpJUNQO2JC26bwDPNXv/E+B9EZHApcBtizjdpSLifuBGir7GT2TmYxRh9DcR8RBwKsUPI9tquQag/NyhFP21HwHOBHbPzKkL+dxTwG7A0RHxcEQ8ChxbfvaRRZ1u6dvAKRHxAEVoPjkzn20279eAfYCfRMT/Ufw49IDMfGIB9W2g+LJzZbnurgYOzMy32/qMJHWVmsbGllfhJEmSJC0qW7AlSZKkChmwJUmSpAoZsCVJkqQKGbAlSZKkChmwJUmSpArV9XQFqjR58nRviSJJkqQuV18/pKatcbZgS5IkSRUyYEuSJEkVMmBLkiRJFTJgS5IkSRUyYEuSJEkVMmBLkiRJFTJgS5IkSRUyYEuSJEkVWqweNNMdLr98PFdf/Wuuuup/GDhwIKeffhJPPPE4Q4Ysy5w5cxg2bBiHH/4tVl55FS655EJuvfUPLL/88sydO5eBAwdyyCGHs84663Ljjddz8cUXsPLKqwAwY8YMNtxwI4466lhOPvk4Jk9+lVdeeZm6uv4sv/zyfOADH+T1118j4kN88Yv7AzBz5ky+8pX9OOWUM7nqqivn1aOmpoY5c+Zw9NFjWWutDzB69FZssMGH51uOE088jfr6Fbp79UmSJC32DNgddOutN7P99jsxceIt7Lrr7gAccsg32GqrjwHw0EMPcMIJY7n44l8CsO++n2evvfYG4LnnnmXs2KO49NIrAdhxx5055JDDAZg7dy5jxhzE448/xoknngbAJZdcyIgRI+Z9fsqUKXzlK/uxzTbbsuaaa3Heeeewxx6fYu2113lPPSZNupuLL76AM844m2WXHcpPf/rz7lg9kiRJSzy7iHTA/fffx8orv5+99vo01157datlNtroI9TV1fGvf73wnnGrr74G66yzLg8//OB7xs2cOZPp02ew9NLLtDn/YcOG8c1vfpvvf/80Hnjg77z44r/Yd98vtFp2+vRpDBo0qH0LJkmSpMrYgt0BN9xwHbvvvherrbYG/fv359FHH2m13PDhyzFlypRWxy233HJMnVqMu/XWm3n00f/jtddeY/DgwXzpSwey6qqrLbAO22yzLX/+858444yT+dnPLqampmbeuPPPP5fLLx9PbW0tyy+/PIcccgQA06ZN5bDDDp5Xrr5+hXmt5JIkSaqWAbudpk2bxqRJd/Pmm28wYcJv+c9/ZnDttb+lX7/a95T9979fZoUVWu/f/MorrzBq1Pa8+OIL87qIvPTSixx11OGsttqCw3WTnXf+BG+//dZ7+lA37yLSnF1EJEmSuo8Bu51uueVGdtttT8aMKVqF33rrLfbZZw/WXXe9+cr97W9/ZeDApVhhhRXfM41nnnmKZ599hvXX34AXX3y3C8nKK6/Ct751LMcf/x1+9aurWGqppbp2YSRJktRlDNjtdP3113H88afMe7/UUksxatR23HDD73n11X/P65oxePBgTjll3Lxyv/nNlfzxj7dQW1tLbW0dp532ferq3rvaN998SzbbbAsuueTCeSG+Ki27iAB8/euHvefOIpIkSeq8msbGxp6uQ2UmT56++CyM+pShwwcxoJUvTh01u6GBqW/OqqBGkiSpK9XXD6lpa5wt2FIFBtTVMe7OiZ2eztiR21dQG0mS1JO8TZ8kSZJUIQO2JEmSVCEDtiRJklQhA7YkSZJUIQO2JEmSVKElLmAvM3QQ9fVDKvu3zNBBC53nyy+/xMEH79/m+Ouuu5aGhoYKl7JtTz/9FA8+eD8AJ544lnfeeadb5itJkrSkWOJu0zdoQB2jxl1T2fTuGPtpZnRyGr/61aXsvPMnWn0ATdVuv30iI0aMYOONN+Hkk8ct/AOSJEnqkCUuYPekww47mLXXDp555mlmzpzBqad+n/vuu4c33nidk076LuPG/ZALLvgpDz10P3PnNvLZz36B7bbbgcMOO5hhw4Yzffp0jjrq25xxxinU1dVRW1vLccedTH39Cq1+7tFHH+HHP/4BjY2N1NevwDe/eQw33XQDdXX9WWeddTnhhLFcccUE3njjdc4881QaGhqoqanhiCOOZu2112HffT/JhhtuxPPPP8dyyy3HaaedRW1tbU+vRkmSpF7NgN3N1ltvfY444iguvPA8br31D3zxi/szfvwlnHTSGUyadDcvv/wi55//C95++22+9rUD2HzzLQHYccedGTXqv7jmmquIWJfDD/8WDz30ANOnT+Opp55s9XNnnXU6J598BmussSbXXns1b7zxBrvsshsjRozgQx/aYF6dzjvvHPbe+7OMHDmaJ59MzjzzVC655Fe89NKL/PjH57PiiitxyCEH8o9/PMYGG2zYU6tOkiSpTzBgd7N11gkAVlxxRV5//fX5xj3zzFNkPs5hhx0MQENDA6+88jIAq622OgC77bYnV1xxGUcddThLL70MX/vamDY/9+abb7DGGmsC8KlP7QPAXXfd8Z46Pfvss2y00SYArL128Oqr/wZg6NBhrLjiSgCssMKKzJ79dnUrQpIkaTFlwO5mNTXvfWx9TU0/GhsbWX31NfjIRzbj2GO/x9y5cxk//mJWWWUVAPr1K36Petddd7DRRh/hwAMP5tZbb+aKKy5j221Ht/q55ZdfnhdeeJ5VV12Nyy8fz6qrrk6/fv2YO7dxvvmvscYaPPzwA2yzzSiefDJZbrkRbdZVkiRJC2bA7gU22mhjjj76G/zkJxfywAN/59BDD2LWrJlsu+1/MXjw0vOVXXfdD3HKKcdTW1tLv379OPzwb7HOOtHq54455ruMG3cK/fr1Y8SIEXzmM5+nf//+/OxnP57Xsg0wZsyRfP/7p/HrX19OQ0MDY8ce392rQJIkabFR09jYuPBSfcTkydMXujDLDB3EoAHVfa+YNbuBGVNnVTY99U319UMYd+fETk9n7MjtmTx5egU1kiRJXam+fkibl/qXuBbsGVNndfq2epIkSVJblrgHzUiSJEldyYAtSZIkVciALUmSJFXIgC1JkiRVyIAtSZIkVWiJu4vI0OGDGFBX3WLPbmhg6psLvk3f/fffxwknjJ137+niXtMncPbZZ3DMMd9l9dXXaPf89t57d664YgIDBw7sTLUlSZLURZa4gD2grq6S+xU3GTty+3aV23TTzTj55HEA3HvvXznvvHMqq4MkSZJ6jyUuYPcG06dPY6WV3sczzzxdvp/Oqacez3/+8x/mzJnDV796CJtuujl3330nl156EQBrrx0cc8zYedP4/e8ncO+993DSSaczYMCAHlkOSZIkvZcBu5v8/e/3cdhhB/POO+/w9NNPctZZ58wL2JdddgmbbbYln/nM55g8+VUOPfQgrrzyGv77v8/ioosuY/jw5bj00ot49dVXAbjmmt/y5JNPcOqpZ1JbW9uTiyVJkqQWDNjdpHkXkeeff5avfe1A3v/+VQF47rl/stNOOwNQX78Cgwcvzeuvv8aQIUMYPnw5AA444KvzpnXfffdSW1truJYkSeqFvItIDxg+fMR871dffU0eeuhBACZPfpXp06cxYsTyzJgxg2nTpgJwzjln89hjjwAwbtwPGTJkWX7/+wndWm9JkiQtnC3Y3aSpi0htbS0zZ/6Hww//JjfeeD0AX/rSAYwbdwq33z6Rt99+m29/+3v079+fb33rWI455kj69evHOusE6623/rzpHXnk0Xz1q19m0023YNVVV+upxZIkSVILNY2NjT1dh8pMnjx9oQvTE7fp0+Kvvn5IJXenGTtyeyZPnl5BjSRJUleqrx9S09a4Ja4F2zAsSZKkrmQfbEmSJKlCBmxJkiSpQl3WRSQiVgD+DuwINADjgUbgEWBMZs6NiBOBT5Tjj8zMeyPig+0t21V1lyRJkhZVl7RgR0R/4EKgqcPzj4DjMnMkUAPsGRGbAKOALYF9gfMWoawkSZLUq3RVF5EfABcAL5XvNwXuKF/fBOwAbAPckpmNmfk8UBcR9R0sK0mSJPUqlXcRiYj9gcmZ+YeIGFsOrsnMplvoTQeGAssCrzf7aNPwjpSd3NH6DV9uMHUVPgGxYc4c3nxjZrvKXn75eK6++tdcddX/MHDgQA477GCOOea7/PGPf2DEiBHstdfeldVLkiRJPaMr+mAfCDRGxA7AxsAvgRWajR8CTAGmla9bDp/bgbLzWWaZgdTVLTg819XW8uDLf2vHYrTPxu/bnGHDBrer7MSJt7Drrp9g0qTb2WuvT1JXV8uQIUux1FL9GTRoQLuno8Wb24EkSX1b5QE7M7dteh0RtwNfB86OiNGZeTuwC/An4CngrIj4AfB+oF9mvhYRD7S3bMt5z5jx9kLrV18/ZKFlOmrKlIW3YN9//32stNLK7LLLHpxyygmMHv1xGhrmMH36W7z11jvMmjWbKVNmcsEFP+Whh+5n7txGPvvZL7DFFltx4IFf4Ne/vpba2lp+9rNzWXfdD7HddjtUvhxadFVuV+3ZniRJUs9a0Lm/u27TdxRwckRMAgYAEzLz78CdwCTgGmDMIpTtM2644Tp2330vVlttDfr378+jjz7ynjKTJt3Nyy+/yPnn/4Jzz72AX/7yFzQ2NvLhD2/MvfdOYs6cOdxzz18YOXJUDyyBJEmS2qNLn+SYmaObvX1PKszMk4CTWgx7or1l+4pp06YxadLdvPnmG0yY8Fv+858ZXHvtb99T7plnniLzcQ477GAAGhoaeOWVl9l9908yYcJvmDu3kc0224L+/ft39yJIkiSpnZa4R6X3hFtuuZHddtuTMWOOAOCtt95in332YOjQYfOVW331NfjIRzbj2GO/x9y5cxk//mJWWWUVBg9emh//+AfccMN1fPWrh/TAEkiSJKm9fJJjN7j++uv4+Md3nfd+qaWWYtSo7fjXv56fr9zWW2/L4MGDOPTQg/jKV/ajpqaGwYOXBmCnnXbmjTdeZ621PtCtdZckSVLH1DQ2Ni68VB8xefL0hS5MT96mrzOuuOIyhg4dxm677dnl81LH1dcPYdydEzs9nbEjt2fy5OkV1EiSJHWl+vohNW2NW+K6iHRHGK7a6aefxNSpUzj99LN7uiqSJElaiCUuYPdF3/veST1dBUmSJLWTfbAlSZKkChmwJUmSpAoZsCVJkqQKGbAlSZKkChmwJUmSpAoZsCVJkqQKGbAlSZKkChmwJUmSpAoZsCVJkqQKGbAlSZKkChmwJUmSpAoZsCVJkqQKGbAlSZKkChmwJUmSpAoZsCVJkqQKGbAlSZKkChmwJUmSpAoZsCVJkqQKGbAlSZKkChmwJUmSpAoZsCVJkqQKGbAlSZKkChmwJUmSpAoZsCVJkqQKGbAlSZKkChmwJUmSpAoZsCVJkqQKGbAlSZKkChmwJUmSpAoZsCVJkqQKGbAlSZKkChmwJUmSpAoZsCVJkqQKGbAlSZKkChmwJUmSpAoZsCVJkqQKGbAlSZKkChmwJUmSpAoZsCVJkqQKGbAlSZKkChmwJUmSpAoZsCVJkqQKGbAlSZKkChmwJUmSpAoZsCVJkqQKGbAlSZKkChmwJUmSpAoZsCVJkqQKGbAlSZKkChmwJUmSpAoZsCVJkqQKGbAlSZKkChmwJUmSpAoZsCVJkqQKGbAlSZKkChmwJUmSpArVdcVEI6IWuAgIYA5wAFADjAcagUeAMZk5NyJOBD4BNABHZua9EfHB9pbtivpLkiRJi6qrWrB3B8jMrYETgB+V/47LzJEUYXvPiNgEGAVsCewLnFd+viNlJUmSpF6jSwJ2Zv4eOLh8uzrwb2BT4I5y2E3ADsA2wC2Z2ZiZzwN1EVHfwbKSJElSr9ElXUQAMrMhIi4DPgnsDeyWmY3l6OnAUGBZ4PVmH2saXtOBspObBiyzzEDq6mq7YGmk7jNs2OCeroIkSeqELgvYAJn55Yg4FrgHGNRs1BBgCjCtfN1y+NwOlJ1nxoy3K6m31FH19UMWXqidpkyZWdm0JElS11jQub9LuohExBcjYmz5diZFYL4vIkaXw3YB7gTuBj4eEf0iYjWgX2a+BjzQgbKSJElSr9FVLdjXApdGxJ+B/sCRwD+AiyJiQPl6QmbOiYg7gUkUYX9M+fmjOlBWktTLDR0+iAF1nT/lzG5oYOqbsyqokSR1nZrGxsaFl+ojJk+evvgsjPqU+vohjLtzYqenM3bk9kyePL2CGkm9i/uIpMVNff2QmrbG+aAZSZIkqUIGbEmSJKlCBmxJkiSpQl16m77eZJmhgxg0oPOLO2t2AzOm+gMbSZIktW6JCdiDBtQxatw1nZ7OHWM/zYwK6iNJkqTFk11EJEmSpAoZsCVJkqQKGbAlSZKkChmwJUmSpAoZsCVJkqQKGbAlSZKkChmwJUmSpAoZsCVJkqQKGbAlSZKkChmwJUmSpAoZsCVJkqQKGbAlSZKkChmwJUmSpAoZsCVJkqQKGbAlSZKkChmwJUmSpAoZsCVJkqQKGbAlSZKkChmwJUmSpAoZsCVJkqQKGbAlSZKkChmwJUmSpAq1K2BHxHEt3o/rmupIkiRJfVvdgkZGxFeAg4D1ImLXcnAt0B8Y28V1kyRJkvqcBQZs4HJgIvBd4PRy2Fzg1a6slCRJktRXLbCLSGa+nZnPAl8HVgRWB9YEtuz6qkmSJEl9z8JasJtMAFYAXijfNwJ/7pIaSZIkSX1YewP2Spn5sS6tiSRJkrQYaO9t+h6PiJW7tCaSJEnSYqC9LdgjgecjYnL5vjEzDdySJElSC+0K2Jm5dldXRJIkSVoctCtgR8SlFD9snCczD+ySGkmSJEl9WHu7iPym/L8G2ASwe4gkSZLUivZ2EflDs7c3R8QtXVQfSZIkqU9rbxeRnZq9fR/FQ2ckSZIktdDeLiKfa/b6LcD+15IkSVIr2ttF5ICI2AD4EPBEZj7YpbWSJEmS+qh2PWgmIg4HLgI+Bvw8Io7u0lpJkiRJfVR7n+T4eWBkZh4JbA18tstqJEmSJPVh7Q3YNZnZAJCZ7wDvdF2VJEmSpL6rvT9yvCsiJgB3AtsAd3ddlSRJkqS+a6Et2BFxMDAWuBQYCtyRmcd0dcUkSZKkvmiBATsiTgJ2Avpn5v8CvwS2i4jju6FukiRJUp+zsBbsXYB9MnMmQGY+S/EDxz26uF6SJElSn7SwgD0jMxubDyh/5Di966okSZIk9V0LC9izImKt5gPK941tlJckSZKWaAu7i8ixwO8jYiLwDLAa8HHgy11dMUmSJKkvWmALdmY+CowEHgCWBu4Hts7MB7qhbpIkSVKfs9D7YGfmVIq7h0iSJElaiPY+yVGSJElSOxiwJUmSpAoZsCVJkqQKGbAlSZKkChmwJUmSpAoZsCVJkqQKLfQ2fR0VEf2BXwBrAAOB04DHgPEUT4B8BBiTmXMj4kTgE0ADcGRm3hsRH2xv2arrLkmSJHVWV7Rg7we8npkjgV2AnwI/Ao4rh9UAe0bEJsAoYEtgX+C88vMdKStJkiT1Kl0RsK8Gjm/2vgHYFLijfH8TsAOwDXBLZjZm5vNAXUTUd7CsJEmS1KtUHrAzc0ZmTo+IIcAE4DigJjMbyyLTgaHAssDUZh9tGt6RspIkSVKvUnkfbICIWBX4HfCzzLwyIs5qNnoIMAWYVr5uOXxuB8rOZ5llBlJXV9vp+i/MsGGDu3weWnK5fUkL5j4iqbfrih85rgjcAhyWmRPLwQ9ExOjMvJ2iX/afgKeAsyLiB8D7gX6Z+VpEtLtsy3nPmPF2m/Wqrx/S5riOmjJlZmXT0uLB7UtaMPcRSYubBR3XuqIF+7vAcOD4iGjqi30EcG5EDAD+AUzIzDkRcScwiaKrypiy7FHARe0sK0mSJPUqlQfszDyCIlC3NKqVsicBJ7UY9kR7y0rqfYYOH8SAus4fWmY3NDD1zVkV1EiSpO7VJX2wJS25BtTVMe7OiQsvuBBjR25fQW0kSep+PslRkiRJqpABW5IkSaqQAVuSJEmqkAFbkiRJqpABW5IkSaqQAVuSJEmqkAFbkiRJqpABW5IkSaqQAVuSJEmqkAFbkiRJqpABW5IkSaqQAVuSJEmqkAFbkiRJqpABW5IkSaqQAVuSJEmqkAFbkiRJqpABW5IkSaqQAVuSJEmqkAFbkiRJqpABW5IkSaqQAVuSJEmqkAFbkiRJqpABW5IkSaqQAVuSJEmqkAFbkiRJqpABW5IkSaqQAVuSJEmqkAFbkiRJqpABW5IkSaqQAVuSJEmqkAFbkiRJqpABW5IkSapQXU9XQH3X0OGDGFDX+U1odkMDU9+cVUGNJEmSep4BW4tsQF0d4+6c2OnpjB25fQW1kSRJ6h3sIiJJkiRVyIAtSZIkVciALUmSJFXIgC1JkiRVyIAtSZIkVciALUmSJFXIgC1JkiRVyIAtSZIkVciALUmSJFXIgC1JkiRVyIAtSZIkVciALUmSJFXIgC1JkiRVyIAtSZIkVciALUmSJFXIgC1JkiRVyIAtSZIkVciALUmSJFXIgC1JkiRVqK6nKyBJkvqWZYYOYtCAzkeIWbMbmDF1VgU1knoXA7YkSeqQQQPqGDXumk5P546xn2ZGBfWRehu7iEiSJEkVMmBLkiRJFTJgS5IkSRUyYEuSJEkVMmBLkiRJFeqyu4hExJbA9zNzdER8EBgPNAKPAGMyc25EnAh8AmgAjszMeztStqvqLkmSJC2qLmnBjohvAxcDS5WDfgQcl5kjgRpgz4jYBBgFbAnsC5y3CGUlSZKkXqWruog8DXyq2ftNgTvK1zcBOwDbALdkZmNmPg/URUR9B8tKkiRJvUqXBOzMvAZ4p9mgmsxsLF9PB4YCywJTm5VpGt6RspIkSVKv0l1Pcpzb7PUQYAowrXzdcnhHys5nmWUGUldXW0F1F2zYsMFdPo8ljev0Xa6Ld7ku1Bq3i8WLf08tjrorYD8QEaMz83ZgF+BPwFPAWRHxA+D9QL/MfC0i2l225UxmzHi7zQrU1w9pc1xHTZkys7Jp9WWu03e5Lt7lulBr3C4WL/49pQXvB90VsI8CLoqIAcA/gAmZOSci7gQmUXRVGbMIZSVJkqRepcsCdmY+C2xVvn6C4i4gLcucBJzUYli7y0qSJEm9jQ+akSRJkipkwJYkSZIqZMCWJEmSKmTAliRJkipkwJYkSZIqZMCWJEmSKmTAliRJkipkwJYkSZIqZMCWJEmSKmTAliRJkipkwJYkSZIqZMCWJEmSKmTAliRJkipkwJYkSZIqZMCWJEmSKmTAliRJkipkwJYkSZIqZMCWJEmSKmTAliRJkipkwJYkSZIqZMCWJEmSKmTAliRJkipkwJYkSZIqZMCWJEmSKmTAliRJkipU19MV6Gsa5s6hvn5Ip6czu6GBqW/OqqBGkiRJ6k0M2B1U16+WcXdO7PR0xo7cvoLaSJIkqbexi4gkSZJUIQO2JEmSVCEDtiRJklQhA7YkSZJUIQO2JEmSVCHvIiJJkrSIlhk6iEEDOh+nZs1uYMZUb9+7uDBgS5IkLaJBA+oYNe6aTk/njrGfZkYF9VHvYBcRSZIkqUK2YEuS2lTV5W9JWpJ41JQktanKy9+StKSwi4gkSZJUIVuwl0Be8lVr3C4kSaqGZ9MlkJd81Rq3C0mSqmEXEUmSJKlCBmxJkiSpQgZsSZIkqUL2wZakFnz0sSSpMwzYktSCjz6WJHWGXUQkSZKkChmwJUmSpAoZsCVJkqQK2QdbkrpIw9w51NcP6fR0Zjc0MPVNfywpSX2FAVuSukhdv1rG3Tmx09MZO3L7CmojSeouBmxJktQjqrjK4xUe9UYGbEmS1COquMrjFR71RgZsSZKkHmZr/uLFgC1JUjcaOnwQA+o6d/o1SC1+FofWfJ+C+y4DtiRJ3WhAXV2fD1JSa3wK7rsM2FqiVfVtW5IkqYnJQku0Kr9tS5Kkzlsc+qMbsCVJktRrLA790X1UuiRJklQhA7YkSZJUIQO2JEmSVKE+1Qc7IvoBPwM2At4GDsrMp3q2VpKkJYF3HZLUXn3tSLEXsFRmfjQitgJ+COzZs1WSqjO3cW6nfzkN0DBnDm++MbOCGvWcKtbF4rAe1Ht41yFJ7dXXAvY2wM0AmfnXiNish+sjVapfTT8efPlvnZ7Oxu/bvILa9Kwq1sXisB4kSX1PTWNjY0/Xod0i4mLgmsy8qXz/PLBWZjb0bM0kSZKkQl/7keM0oPk1436Ga0mSJPUmfS1g3w3sClD2wf6/nq2OJEmSNL++1gf7d8COEfEXoAY4oIfrI0mSJM2nT/XB7gkRcSxwJLBmZr7Vwc+eBLySmRd0QdUqFRHfAXYA5gKNwHeBLwI/ysznm5VbF7ggM0dXOO9rM/NTVU1vEeY/GrgKeIxi2QcBV2TmT9r5+duBr2fm4x2c7yuZuVKLYf2A7wC7AHPK+nwjM3v91ZqIWBP4ATAC6A88BBwLDAc2yszrF3Vd9QURsT5wFjAYWAa4ETgpMxd6kC23wa9n5r5dWslF0Mr+sSzwDPCFzJxd0TyeBZ6nOP40OSoz/96Oz34dWCkzT2pH2Z2BfTNz/0Wr6QKnPZoWf8OIOBN4PDPHd2K6f6Wo87Mthu8DHE6xzuqAn2fmLxd1PlXqyPYcEbUU+8rSFHcF+3hmXtls/I7A98q3HwP+Ur5u1/bR3TpzPmntnNCOz3wSuCczX2ox/BxanL+724KOHcCHgD0y85Q2Prs/sG5mfqfF8G2BKZn5cLNhPwQ2BVaiOP4+A0zOzH0qXqQO6Wst2D3hC8BvgH2B8T1bla4RER8C9gC2zszGiNgYuCwzN+qO+fdkuG7mtqaTQUQMBDIifpWZU7q5Ht8GlgdGZebciNgcuC4iIjPf6ea6tFtEDAL+h+Le9PeUw74M/BqYAKwLXN9zNexaETGM4jjxqcx8sgwNVwNfA3r9F+x2uK1FcLyS4pgxocJ57NTRRowlVUTsBHwd2D0zp5b734SImJWZV/dw9TrqfcDymblpGcj2AOYF7My8FbgV5gXQ0T1RyQ7qzvPJERTbwnwBOzOP7IJ5LYpWjx2ZOQF4cBGmdyDFsXZewM7Mo8pp708robynGLAXoNzZn6Y4QV4OjC9b4B4ENqD4NrZPZj4XEccDnwQmU3yDOr7FtMYB21L0e/9RZl4dEYcCX6ZogbgrM4/phsVqzavAasCBEXFzZj4YEVs0tTYCU4ErKLrlvNL0oYgYBZxO0dL6NEWYWJPii8g7QAPwJeA84LTMvC8iEvhOZv4uIm6h6Obz98xcqZzf4xRhrAb4bGa+0tq669K1UfyQdg7QUC7jieXwweXyzKYIi69TtLwAEBG7A9+i2A5WBc4tl+N1ioPCDODnwPoU62tgK/M+GNg0M+cCZObfImLzzHynPXXJzLOqWAGL4BPAHU3hGiAzL4uIwyiW+ZWyaxfAiRGxIkWL1ecy85k29o/bKfan4RStWnO6cXk6ak+KE8mTAJk5JyK+BHw3IsZk5nkRMRz4I7A5xbaxBTCA4m86tWlCZcvktyi2wbsy8zsRsTXFff/fAd6kaD2e3n2L966IGEARit4s37f2t6tkWy1PmLuW0/gA8P3MHB8R2wA/Bt6gWE9/LcsfDnyeorXsN5l5bkSsB/wC+E/5783OroNF0d71lJlPRMTpwM7ACxRfuFv6BnBsZk4FyMxZEXE0xbnq6oh4kuI3SwH8G/h0b9h/2jhn/BxYOyIuBNYCNoqIgzPz5wuZ1miatZI3tf5GxHiKq2gjgLMpjqmzKc5Nv83M07ti2Rag6XyyakT8jnacEyJi1XL4UsBb5TJMpmgNHkrRKv5timPoxsAvI2I/4BrePS/tSnH+ngGcX05rBHBKZv4+Ih4G7gA+TLG/7Nm0PXWV5seO5n+/iPgKcBjF/jwb+G35ka3KnFBfLsPfKfaLTSLisYW1zpfbwm8y8+bmV68i4jmKrPEPYBjFgwvXKOu2f2beX8Xy9rUfOXa3g4CLMzOBtyNiy3L4vZm5A8W36s9FxEYUl/Q3p3gYzvuaTyQidqHoYrI18F/A98oWrwOAIzLzo8AzEdEjX3gy8zXKFmxgUkQ8DuzWrMhRwK8z87+A3wNERA1wEUWL3SjgRWB/YEeKnWAHigPpcOBaYJeyC8FbFP3oh1I8NOjFFtX5S9lC8VuKcNLWuqvadhFxe0TcRvFl4vDMnEFx4NsvM7ejaKFtuuS0EkWLW1NI+BTFAWK3spXiImBMuSw3UhwMdymXeStgLMUJtaXBmTlfAMjM18uX7a1LT1iL4gTR0lMUJ4crM/N/ymH/Wy7DTcDeC/kbX5mZO/SGcLAQK1Nclpyn3H4upgiXUAS/KyjC+PKZuQXFyWLezbojYjngZGD7zNwGWKW8RL4XxX40iiIsDu/KhWlF0/7xGHA/8LvMnLiAv92ibKu3lPO4PSImNhs+NDN3ozhGNbVM/TfFl7MdgX/CvCtxn6V4XsI2wF4REcCpwAnlMfsvdK3tmi3D7RR/8wWdA96zniJiA4ogvjnFttPa05Za29+eAVZvNv748txST7NtrKcs4JxxKPBYZn6N4pxx28LCdTvclpkfo/gytTrwaeCjFMfh7vCe8wkdOyf8ADi3POf+ADiT4gvmSsDuFNvV4Mz8X4oGv6YvsK3tX+sCPyz3lcOAMeXwZSnO601/i12qXgmlVo8dTSMjYnmKroRbAztRfGlo8g7wcYpGqyOz6BJ0M/DtTnZ9WRX4fLNW/ucy8+PATyjOV5WwBbsNZWvTrsAKZavIUIqNE+CB8v8XKDbo9ShC9xxgVkTc12JyGwKblgdcKPqnrk4RsI+OiO8Dkyi+2Xa7iPggMC0zDyzfb0ZxAGhqrV4f+FX5+m7gEIqD9vuAq4pzGIOAWygOkMdS7ARTKfpyXw9cB7wGfJ+idW4XWu8ycFv5/18ogsi/aH3dTenUQrcy32y9v+CLwLkRMQNYhWL5Af6Z8/c/3Z7igNXUjWM94GfluukPPEGxHu8FyMznI+KFVub3ZkQsm5nTmgZE0cduYgfq0hNepGiRbWltysu7zTT1m3yFYv9pa/8AyGqr2WWeAzZpPqD8Qvl+YHoZ/r5AERIPotjfycxXgOPK1hyAD1LsWzeW284QirB0BkU/1KbtYN6Vgm5yW9nSNILi7/nPcnhbf7tF2Vbb6iLyYPn/CxStcACrZOYT5eu7KdbbBuW8m07ew8vh8/a7sux6C13aRdfycviZ5cuOrKf1gfvKq1jTIqK131+8SNHi1vzL+NoU/dgBXsvMpuNL8/XWk9o6Z1Sl+fmz+XHj/7K4nW9DRMyqcH4L8p7zSUT8mvafEzakaGA6lmK5ZmfmoxFxHkW3u/4UV8Faam3/epniGPMVipbq/s3GNc8yXbWNtHXsaPJBii9YMwGaXekEuD+Lbquv0HqDVEc03z5ea9ZwBfOvh607OZ95bMFu237AJZm5U2buDGxJ8e2qnmIjbe5RYPOI6BdFf6uPtBj/OPCn8pvrdhSXeZ4BvkpxiWRU+ZmPddXCLMSHgfMjomkHe4IiHDe1Gj5O8e0f3m0JeY0i/O5ZLtfpwJ8oQvGdmbk9RR/UY8sW2ZkUrUs3U5wEjqRokWtp0/L/rSnWa1vrrrtcDByQxY+iXuLdnXRui3JjgD8ATT/YSIrLvaMpWir+l2brMSJWpjihtnQZRReKmrLcx4AfUbT8t7cuPeE6iisT80J2RBxEcVmzgfmPNS33nwX9jXvDsrXHDcDOEfEBgIjoT/F324Ci5eo44F/l1aJ/UO5HETE0Iv7QbDr/pDjI71iuj59QhOkvAOPLFq1HqbCVpSPKk9J+wMUR8T7a/ttVua229iPRV8quH/DuMSkp1s1/lfUZT3Er19aOX92tI+spgS3K88nSFD8Ga+lc4OyIWBYgIpah6A5xXjm+N969oK1zRnNzaX8ueYvyanFErA4s12I6TXrLuujIOeFxinPnaIpuNBMiYkNgSGZ+gqJradOPJpuvs9b2r1OBX2bmFynWd/Og2W3rppVjR5OngHUjYlAUP/Jv3lDTWv0WaRth/gaQluupS9aDAbttB/Fuqy3lt6trKFoJ5pPFHR5upOgH+DuKVszmP0i7HpgREXdStN41ZtF/8v+Av5WXkV6l+1ulAMjMa4HbgXsi4m6KoHgM7/YLPR7YvWx92aP8zFyKH1f8b/mN81DgEeA+4PRyWb/OuweB6yguab1RTn9QZrbWpWD/iLiDok/v6bS97rrLr3h3vQyh6ArQllMoQtZIilb+X5b1PhN4ODOvA16IiHuAcyhOOC2dTdEfbFL52dMofhAyu4N16VZld4jdKVpK7i6XcUvgcxTb+Z4R0dYdBXr6b9xp5RWHLwMXlfvJXynuonI+5e1FgUvK4v9DcaXiLop94Zxm05lMEczvKNfhLhRfeP8GXFbuG9sBPXa3iMx8jCLgnUvbf7tF2VabdxG5vbxy05b9KNbHRMqrHZn5EEXr9V3lVcS1KVp6D6VoDZxIsU32hHavp8x8kKJx4m8UP+Z6teXEMvN64FLg5nI7uhWYkJm/bVm2B+0UEfc1/aNoqWztnNHc08CGEXFkO6Z/HzCl3E9O5r0to71NR84JR1M0tNxBsa8/DDwJjI6Ieym2jxPKsn8pyzT/gtHc1RRXSe6kOA611qe/W7Q4djQNa7qyfSdFA9wg5s9PLd0DnNnsC/aCXAx8MyL+SOsNWl3K2/RVICJWAPbOzJ+VLdiPAtt1so/QEicW41u4ackVEYMpfky0ZfnFVJIERPHbs2Oz/PFpRPwZOC4z/9yzNes8+2BX4zWKLiJ/o7jUcLHhWlLZxedC4HuGa0maX2Y2RMTSEXE/xQ8176Foze7zbMGWJEmSKmQfbEmSJKlCBmxJkiSpQgZsSZIkqUL+yFGSeomIWB84i+KhCstQ3P7zpMxs9ccyUT4KmOKBPetS3OrrhMw8tI3y51A8pnuRfoRd3uqutpzXqxSPNr41u//x05LUqxmwJakXiOLR2b+heJT0kxFRS3EP268BF7RnGuWTIVsN1+X4IztTx/IBUvOCfWbe3JnpSdLiyoAtSb3DnhSPFX4SIDPnRMSXKG5dRUT8ENimLHtlZv645QQiYg2K4LtVRJxO8VCafsCvM/OcpnvNUzym/nJgWYrzwHGZeVtEPExxz+4PU9xydM/MnNpyPi3muRPw1czcp3x/N7A3xWO/7wE+QPFAkYMoHqZyCTCi/Pg3ygd1SdJixT7YktQ7rMy7j4gHiidkZubsiNgNWBPYiiJkf758dPKCfAn4PLAtMKvFuOMounZsC+wDXFI+pnhZijA+iuIpiLu0o963Ujx9b3hEfAh4LTNfBt4PHJ+ZW1B0d9kL+C4wsXzk+8EUT7qUpMWOLdiS1Ds8B2zSfEBErAmsCqwH3Fn2xX4nIv4KfGgh09sXGEfRP/umFuPWA64AyMwXI2IaUF+Oe6D8/wVgqYVVOjMbI+Jy4HPAWrz7SPjnM/Op8vVfgAA2BLaLiM+Ww4cvbPqS1BfZgi1JvcMNwM4R8QGAiOgP/AjYAPgHZfeQcvjHgCfbmlBEDKRomf4cRTeR/SNi9WZF/gGMLMuuQhF0Xy/HLcrTxy4t57ctxQ8zAVaJiJXK11sDjwKPA/+dmaOBz1CGfEla3BiwJakXyMxpwJeBi8q+0n8FHgLOz8wbgH9GxKRy+ITMvH8B03qb4g4fDwK3AbcAze8ccgZFS/Kfgd8DB2dmQyfq/iIwnaL7R9N03gZ+GhH3AC8B1wOnA58pl+9mir7ZkrTY8VHpkqROi4gbgCObuoVExCuZudJCPiZJiyX7YEuSFllEDALuAm5u1udakpZotmBLkiRJFbIPtiRJklQhA7YkSZJUIQO2JEmSVCEDtiRJklQhA7YkSZJUIQO2JEmSVKH/B6+r+JqBvZIN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CA"/>
          </a:p>
        </p:txBody>
      </p:sp>
      <p:sp>
        <p:nvSpPr>
          <p:cNvPr id="22530" name="AutoShape 2" descr="data:image/png;base64,iVBORw0KGgoAAAANSUhEUgAAAmgAAAFZCAYAAAAsIdPcAAAAOXRFWHRTb2Z0d2FyZQBNYXRwbG90bGliIHZlcnNpb24zLjMuMCwgaHR0cHM6Ly9tYXRwbG90bGliLm9yZy86wFpkAAAACXBIWXMAAAsTAAALEwEAmpwYAABO50lEQVR4nO3dd5gUVdbH8e8wQ5AsOqKY43F1d00YMOKKOa7Ku2bFgLroKmsWzDnnzCrGNa45Y8C05pyOkTWCiIKgiAzM+8e5A81ImIHuqerh93keH7ura7pvNd1dp+4999yK2tpaRERERCQ/WmTdABERERGZlgI0ERERkZxRgCYiIiKSMwrQRERERHJGAZqIiIhIzihAExEREcmZqqwbICJzxszWAs4A5iMuur4EDnf395rgtQcBt7r7EDO7BrjS3V9rxN+3AQYAWwEVQCVwE3C2uze4BpCZdQfudPclGtn+orx+I15vS2BNdz++EX+zEPFvuoC7/5C2nQEcDSzv7p62HQms5u5/M7Na4F1gUr2n287dh6X9WwJfAG+6++Zp29HATmnfZYCRwJh0fwfgOOBddz+3XhtrgWp3/35Wr13v8VqgLfATcKC7v9rQ90WkuVOAJlLGzKw18ACwibu/nrbtBjxsZku6e/2TZFG5+74FdzcGrmro35pZBXAP8BHQw91/NbP5gAeB9kQwUDIZvf7qQJfG/IG7f2tm7wDrE+2FCCjvB7YBzknb/gLcUvCnG7r79zN56u2BN4HuZvYHd//A3c8EzgQws6eBS939zro/MLOGNntWrz3N42Z2OHAJ0KOhLyDS3ClAEylvbYHOREBR52aiR6ISmGRmWwMDgVbAL8DhwMvAMKJX4zUAM7sNeNrdrzCzAUSPSYu039/d/Zt00v4BWB64Iu1zKbAK0A242cz6EsHDou4+JgVCDvR297cK2rk+8Adgy7pA0t1HmdnuwBKpTYuk11mC6OG63t3PSY8dCPQnenjeKXxTZtT+eu/dbL++mS1B9CS1T/tNuW9mewF/BSYDy6b3fE+gI3AAUGlmY9x9AA33MNATuCe9VmvgIuBE4BwzawWsDezRiOc8ELgV+BQ4JLWtyZlZFbAY8bkSkUQBmkgZc/cf09DWI2Y2HHgeeIoYdvzNzJYFTgd6puBjRWAIMXx1LdAHeM3M5gV6AX3NbA/gT8Aa7l6TAq5BwBbpZX909xUAzGyH1I4BZrYrsKu7v2pmTwK7ApcDGwKj6gVnAN2Bl+r38rn7x8DH6e7NwL3ufr6ZdQKeMbMvgQ+J4GQldx9uZlfW/X0D2l+M139xev8eBTYA/ujuX5nZJcDR7r5nauf8jQzOIAK0S9LtrYle02eAFc1sfmAF4H13/67gb54ys8Jj+9zd/wpgZisQvVU7AK8BQ81sgLuPakBb+qde2pmZ4WsXPF4LzA/8mo6nTwNeW2SuoQBNpMyl4OEaIihYHzgKOMrM1iCGHRcCnigYnprM1ADtFTP7J7AzcF/q8doKWAN4Nf1NJdFTV+fZBjTrMuBsIkDbn+iFqm8yM5moZGbtgHWATdJxjjGzwcDmwMLAY+4+PO1+NbBZuj2r9hfj9WcVoL3m7l+l268Tw4lz4r/AYmbWhQjQznT3iSkQ3ojoCXyw3t/MbJjxQOCBFJCNMrPPgb5ELuOsXDCDHLSGvvaUx81sVeAh4Kl6waXIXE+zOEXKmJmtY2ZHuPtYd3/A3Y8EViSSrzcmgpMn3H3luv+AtYjhuP8RwcNWRO/FoPS0lcBZBft3JwKVOuMa0LQhQFsz24gIGm+fzj4vAqubWWW9Y1rdzG4kfp8q6v1NC6Blul34WE3B7Vm1vxivX1vvsVb19htfcLv+vr9jZtuY2Zvpv4fqP+7uNcATRHC4MlOD5AeBdYn8s/oB2oxeqx2wO7CumQ0zs2FEEH9QmjjQZFLeZH9gcBq6FZFEAZpIeRsJDDSzdQu2LQR0IvKyngA2MbPlAcxsC+BtYJ607zVEj1s7d38+bXsU2NfMOqb7JwM3NqAtNaTgKc2AvJwI+m5x91/r7+zu/yWGKs9Psykxs67EUN7n7j6WCKL6pcc6ETlWjwOPpeNaJD3dXgVP3aD2z+HrjwZapaFCiB7IhpjyHtVry30FQXT9odg6DwNHEnmCE9O2h4getEWBNxrYhl2BUUA3d18izXxdishj7N3A5ygad/83kRN5QVO/tkieKUATKWPu/hGwHXC6mX1mZu8TvVV9PLxPDF3damZvAacA27h7XS/YfUQC/KCCpx1E5AS9aGbvAX9m2gBoRv4D3GRmm6T71xOBw8xmdu5A9C69ltr3BHAXcEJ6fFdgozSL8eX0GoPd/R0iWHnCzF4F2sxm+2f39cek13/YzF5h2h6zmXkS2DTlpTXWw+lYHqjb4O4jiB7NJ6dTFuSpgl65uv+2IIY3zy/MvXP30cDFRG9WMczotWfkIGALM9u0SK8vUvYqamuLXupHRAQz2wnYs67GloiINJwmCYhI0aVyHNXAthk3RUSkLKkHTURERCRnlIMmIiIikjMK0ERERERyRgGaiIiISM40q0kCI0eOVUKdiIiIlIXq6g4zLGKtHjQRERGRnFGAJiIiIpIzCtBEREREckYBmoiIiEjOKEATERERyRkFaCIiIiI5owBNREREJGcUoImIiIjkTLMqVCsiIiKlceONg3n11Zdp0aKCiooK+vbtx1133cZHH31Ihw4dp+y32WZbMHz4cAD23feAKduHDn2KoUOfpHv3NRg06Eq6dVt4ymNLL70M/fsfyUEH9WXChF9p3boNtbW1jB37Ewce+A969FiHf/3rKuabbz7atJmHBx64l99++41hwz5nueUMgC233IZbb72JQYNupGXLlgBccsn5VFW15MADD+azzz7liisu5tdff2X8+PH06LEOe+/dl4qKCn788Ucuu+xChg//lsmTJ7PAAl05+OD+zDff/Dz00P1T2ltbW0tFRQV9+uzHaqutzuuvv8rxxx/DEkssOeVYOneel1NPPWuO328FaCIiIjJTn3/+Gc8//wxXXPEvKioq+Phj59RTT2S55YwDD/wHa6219jT7Dx8+nEMOOYB99tmfiooolv/gg/exyy678803X7Pxxptx4IEHT/e1Bg48mcUXXwKAL74YxoABR9KjxzpTHt9ssy3ZbLMt+fbbbzjhhGO59NKrpzz25puvM3jwIPbb70Deeect3n77Ta644lrGjh3LiScey2mnncOiiy7GpEmTOO64o7n33rvYdtsdGDDgCHbeeTfWW68nAK+88hJHHtmfq68eDDBNe3/4YRT9+u035XVXW607J510xhy/x/UpQJNMdOg0D21aFe/j9+tvNYwdM75ozyciIlPNO28XRowYzoMP3suaa67Nsssa11xzPeecc/p0919wwQVZZJHFeOutN1h55VUZNep7hg//hpVXXpVvvvm6wa87fPjwaXrnZuWQQw5j7713Y/31N+TCC8/l+ONPoaqqiueeG8qqq67OoosuBkBlZSUDB55Ey5Ytcf+A9u3bTwnOAFZffU3uv/8e3nrrjd+9Rpcu89Gz50a88MJzLLzwIg1uW2MpQJNMtGlVRe/rhhTt+e7o04uxRXs2EREp1LlzZ84883zuuus2rr32Gtq0aUPfvn8H4IorLuammwZP2bd//yNZeull2Gab7Xj00YdYeeVVeeSRB9lyy22m7PP444/w3nvvTLm/1VbbstlmWwJw6qnHU1lZxYgRw1lxxT9x7LEnNLidbdu246ijBnLIIQdwwAEHTemJ+/77kdMMqca+bQH4+uuv6dbt94FWt24LM3z4t9N9nXnn7cLo0aNZeOFFeO21VznooL5THlt77XXZZZc9GtzmGVGAJiIiIjP11Vdf0q5duynB0ocfvs/hhx/Ciiv+cbpDnADrrLM+V111GRMm/MqQIY9y4YWXT3msIUOc99xzF0OGPErXrgs2qq2rrLIa7dt3YPPNt56yrWvXhfjoow+n2e+bb77mu+9GUF1dzfDh30znmL9g9dXXZMSI4b97bMSIb1luueWB0g1xahaniIiIzNSnn37MueeewYQJEwBYdNHFaN++PS1aVM7wb6qqqlhvvZ4MHvwvllhiKTp16tyo19xuux3o2rUrV199+ax3noV11lmXl156ga+//gqAmpoaLrnkAj777FP+9KeVGDVqFM8998yU/V988QW++uorVl551d891/fff8+zzw6dJi+uFNSDJiIiIjO1wQZ/Ydiwz+nbdy/atp2HyZNr+fvfD+HZZ5/+3RDnKqusxj777A/A1ltvx2679eaCCy6b5vnqD3G2b9+eM888/3eve8ghh7PnnjuzySabz1H727Vrz4ABJ3HWWacyefJkfvnlF9ZZZz3++tcdqaio4OyzL+Cii87jxhuvA2CBBbpyzjkXUllZOU17Kysrqa2t5dhjT6Bjx04AvxviBDjvvItp3brNHLW5ora2do6eIE9GjhzbfA6mmauu7lD0HLSRI5WFJiIi5aO6ukPFjB7TEKeIiIhIzihAExEREckZBWgiIiIiOaMATURERCRnFKCJiIiI5ExJymyY2V7AXuluG2BloCdwEVADPObuJ5lZC+ByYCVgArCvu39iZms1dN9StF9EREQkSyUJ0Nx9MDAYwMwuA64FrgR2AD4DHjSzVYElgDbu3iMFZecB2zZyXxERESlDWa3L/N5773LFFRdPs9B63pS0UK2ZdQdWBI4B+rv7p2n7o8BGwELAIwDu/qKZdTezjkDrhuxbyraLiIhIaWWxLvPNN1/Po48+RJs28xTtdUuh1CsJHAucBHQEfirYPhZYKm0fU7B9UmP2NbMqd6+p29C+fWuqqma87IQ0b507t826CSIikrFZnQuWW25pttrqEo455uhcnzdKFqCZWWdgeXd/KvWKdSh4uAMwGmhbb3sLIjhr0L6FwRnAuHETitR6KbXq6g6z3qmRRo/+pejPKSIipZPFuWD11dfl22+/oaZmcubnjZkdfylnca4PDAFw95+A38xsaTOrADYFngWeB7YASHll7zRm3xK2XURERCQzpRziNCLJv84BwM1AJTEz8yUzewXY2MxeACqAPrOxr4iIiEizUrIAzd3PqXf/RWCtetsmE8FY/b9t8L4iIiIizU2pJwmIiIiITNevv9VwR59eRX2+hlhooW5cffXgor1uKShAExERkUyMHTN+lmUx5lZa6klEREQkZxSgiYiIiOSMAjQRERGRnFGAJiIiIpIzCtBEREREckazOEVERCQTneedh5ZVxQtFJtbUMPrH8TN8vKamhjPOOIlvv/2WiRN/Y88992HddTco2usXkwI0ERERyUTLqioe//Spoj3fxktvONPHH330ITp27Mxxx53CmDGj6dNnVwVoIiIiIlnacMNebLjhRlPuV1bmNwzKb8tEREREiqht27YA/PLLzwwceBT77Xdgxi2aMU0SEBERkbnGiBHDOfjgA9h00y3YZJPNsm7ODKkHTUREROYKP/wwin/+8yD69z+S7t3XyLo5M6UATUREROYKN9xwHWPHjmXw4EEMHjwIgPPOu5jWrdtk3LLfq6itrc26DUUzcuTY5nMwzVx1dQd6XzekaM93R59ejBypJXdFRMpJU5fZyJvq6g4VM3pMPWgiIiKSiXIKppqaJgmIiIiI5IwCNBEREZGcUYAmIiIikjMly0Ezs2OAbYBWwOXAUGAwUAu8C/Rz98lmdgKwJVADHOruL5vZMg3dt1TtFxEREclKSXrQzKwnsDawDrABsChwPjDQ3dcDKoBtzWzV9PiawE7AZekpGrOviIiISLNSqiHOTYF3gLuB+4EHgNWIXjSAh4FewLrAY+5e6+5fAFVmVt3IfUVERESalVINcc4PLA5sBSwJ3Ae0cPe6OmVjgU5AR2BUwd/Vba9oxL4jS3QMIiIiIpkoVYA2CvjQ3X8D3Mx+JYY563QARgM/pdv1t09uxL5TtG/fmqqqymK0X8pQ585ts26CiIhIUZQqQHsOOMTMzgcWAtoBT5hZT3d/GtgceAr4BDjbzM4FFiF62b43szcaum/hi44bN6FEhyPFVl3dYdY7NdLo0b8U/TlFRERKZWbnwpIEaO7+gJmtD7xM5Ln1Az4HrjGzVsAHwJ3uPsnMngX+W7AfwGGN2FdERESkWdFanJIJrcUpIiJzu5mtxalCtSIiIiI5owBNREREJGcUoImIiIjkjAI0ERERkZxRgCYiIiKSMwrQRERERHJGAZqIiIhIzihAExEREckZBWgiIiIiOaMATURERCRnFKCJiIiI5IwCNBEREZGcUYAmIiIikjMK0ERERERyRgGaiIiISM4oQBMRERHJGQVoIiIiIjmjAE1EREQkZxSgiYiIiOSMAjQRERGRnKkq1ROb2RvAmHT3c+Aq4CKgBnjM3U8ysxbA5cBKwARgX3f/xMzWaui+pWq/iIiISFZKEqCZWRsAd+9ZsO1NYAfgM+BBM1sVWAJo4+49UlB2HrAtcGUj9hURERFpVkrVg7YS0NbMHkuvcSLQ2t0/BTCzR4GNgIWARwDc/UUz625mHRu6b4naLiIiIpKpUgVovwDnAoOAZYGHgdEFj48FlgI6MnUYFGBS2vZTQ/Y1syp3r6nb0L59a6qqKot3FFJWOndum3UTREREiqJUAdpHwCfuXgt8ZGZjgC4Fj3cgAra26XadFkRw1qEh+xYGZwDjxk0oUvOl1KqrO8x6p0YaPfqXoj+niIhIqczsXFiqWZx7EzlimFk3Irj62cyWNrMKYFPgWeB5YIu031rAO+7+E/BbQ/YtUdtFREREMlWqHrR/AYPN7DmglgjYJgM3A5XEzMyXzOwVYGMzewGoAPqkvz+gEfuKiIiINCsVtbW1WbehaEaOHNt8DqaZq67uQO/rhhTt+e7o04uRI8cW7flERERKrbq6Q8WMHlOhWhEREZGcUYAmIiIikjMK0ERERERyRgGaiIiISM4oQBMRERHJGQVoIiIiIjmjAE1EREQkZxSgiYiIiOSMAjQRERGRnFGAJiIiIpIzCtBEREREckYBmoiIiEjONChAM7OB9e6fUZrmiIiIiEjVzB40s32AfYE/mNkWaXMl0BI4psRtExEREZkrzTRAA24CngCOBU5L2yYD35WyUSIiIiJzs5kOcbr7BHcfBhwAdAUWB5YE1ix900RERETmTrPqQatzJ7AA8GW6Xws8U5IWiYiIiMzlGhqgLejua5e0JSIiIiICNLzMxodm1q2kLRERERERoOE9aOsBX5jZyHS/1t1nGrCZ2QLAa8DGQA0wmBgafRfo5+6TzewEYMv0+KHu/rKZLdPQfRt+mCIiIiLlo0EBmrsv25gnNbOWwFXA+LTpfGCguz9tZlcC25rZ/4ANiAkHiwJ3Aas3cl8RERGRZqdBAZqZXUf0aE3h7nvP5E/OBa5kaq201YCh6fbDwCaAA4+5ey3RO1dlZtWN2dfd63r0RERERJqNhuag3QrcBtwOfAL8MqMdzWwvYKS7P1qwuSIFVwBjgU5AR2BMwT512xuzr4iIiEiz09AhzsJg6xEze2wmu+8N1JpZL2Bl4AaiREedDsBo4Kd0u/72yY3Ydxrt27emqqpyZocizVjnzm2zboKIiEhRNHSIc5OCuwsRRWuny93XL/i7p4kit+eYWU93fxrYHHiK6Ik728zOBRYBWrj792b2RkP3rf/a48ZNaMjhSA5UV3eY9U6NNHr0DDt2RUREcmdm58KGzuLcueD2r0QvWWMcBlxjZq2AD4A73X2SmT0L/JcYau03G/uKiIiINDsVtbW1s94LMLM/AisAH7n7m6Vs1OwaOXJsww5GMldd3YHe1w0p2vPd0acXI0eOLdrziYiIlFp1dYeKGT3WoEkCZnYwcA2wNnC1mR1epLaJiIiISD0NncW5C7Ceux8KrAP8rWQtEhEREZnLNTRAq3D3GgB3nwhMLF2TREREROZuDZ0k8JyZ3Qk8C6wLPF+6JomIiIjM3WbZg2ZmfYkVAa4jisMOdfcjSt0wERERkbnVTAM0MzuRWGqppbs/SBSd/YuZHdcEbRMRERGZK82qB21zoLe7/wLg7sOICQLblLhdIiIiInOtWeWgjStYFxOISQJmpoJTkiuTJk8q6uoEE2tqGP3j+KI9n4iISGPMKkAbb2ZLuftndRvMbClABWElVypbVPL4p08V7fk2XnrDoj2XiIhIY80qQDsKuMfMngA+AxYDNgX2LHXDREREROZWM81Bc/f3gPWAN4B2wOvAOu7+RhO0TURERGSuNMs6aO4+hpi9KSIiIiJNoKErCYiIiIhIE1GAJiIiIpIzCtBEREREckYBmoiIiEjOKEATERERyRkFaCIiIiI5owBNREREJGcUoImIiIjkzCwL1c4OM6sErgEMmAT0ASqAwcQ6nu8C/dx9spmdAGwJ1ACHuvvLZrZMQ/ctRftFREREslSqHrStAdx9HeB44Pz030B3X48I1rY1s1WBDYA1gZ2Ay9LfN2ZfERERkWalJAGau98D9E13FwdGAKsBQ9O2h4FewLrAY+5e6+5fAFVmVt3IfUVERESalZIMcQK4e42ZXQ/8FdgR2Mrda9PDY4FOQEdgVMGf1W2vaMS+I+s2tG/fmqqqyhIcjcyNOndum3UTRERkLlWyAA3A3fc0s6OAl4B5Ch7qAIwGfkq362+f3Ih9pxg3bkJR2i2lV13dYdY7ZWz06F+yboKIiDRjMzsXlmSI08x2N7Nj0t1fiIDrVTPrmbZtDjwLPA9samYtzGwxoIW7fw+80Yh9RURERJqVUvWg/Qe4zsyeAVoChwIfANeYWat0+053n2RmzwL/JYLFfunvD2vEviIiIiLNSkVtbe2s9yoTI0eObT4H08xVV3eg93VDivZ8d/TpxeOfPlW059t46Q0ZOXJs0Z5PRESkvurqDhUzekyFakVERERyRgGaiIiISM4oQBMRERHJGQVoIiIiIjmjAE1EREQkZxSgiYiIiOSMAjQRERGRnFGAJiIiIpIzCtBEREREckYBmoiIiEjOKEATERERyRkFaCIiIiI5owBNREREJGcUoImIiIjkjAI0ERERkZxRgCYiIiKSMwrQRERERHKmKusGSMN16DQPbVoV75/s199qGDtmfNGeT0RERIpDAVoZadOqit7XDSna893Rpxdji/ZsIiIiUixFD9DMrCVwLbAE0Bo4FXgfGAzUAu8C/dx9spmdAGwJ1ACHuvvLZrZMQ/ctdttFRERE8qAUOWi7AaPcfT1gc+BS4HxgYNpWAWxrZqsCGwBrAjsBl6W/b8y+IiIiIs1OKQK0O4DjCu7XAKsBQ9P9h4FewLrAY+5e6+5fAFVmVt3IfUVERESanaIHaO4+zt3HmlkH4E5gIFDh7rVpl7FAJ6AjMKbgT+u2N2ZfERERkWanJJMEzGxR4G7gcne/xczOLni4AzAa+Cndrr99ciP2nUb79q2pqqqc4/bPTTp3bpt1E3JL742IiGSlFJMEugKPAQe5+xNp8xtm1tPdnyby0p4CPgHONrNzgUWAFu7+vZk1eN/6rz1u3IRiH06uVFd3mPVOjTR69C9Ff86GKMWxFFtW742IiMwdZnYuLEUP2rHAvMBxZlaXi3YIcLGZtQI+AO5090lm9izwX2KotV/a9zDgmgbuO0vFrh0Gqh8mIiIipVX0AM3dDyECsvo2mM6+JwIn1tv2UUP3bYhi1w4D1Q8TERGR0tJSTyIiIiI5owBNREREJGcUoImIiIjkjAI0ERERkZxRgCYiIiKSMwrQRERERHJGAZqIiIhIzihAExEREckZBWgiIiIiOaMATURERCRnFKCJiIiI5EwpFksXmat06DQPbVoV76v06281jB0zvmjPJyIi5UcBmsgcatOqit7XDSna893Rpxdji/ZsIiJSjjTEKSIiIpIzCtBEREREckYBmoiIiEjOKEATERERyRkFaCIiIiI5owBNREREJGcUoImIiIjkTMnqoJnZmsBZ7t7TzJYBBgO1wLtAP3efbGYnAFsCNcCh7v5yY/YtVdvnFpMmT6K6ukNRn3NiTQ2jf1SRVRERkTlRkgDNzI4Edgd+TpvOBwa6+9NmdiWwrZn9D9gAWBNYFLgLWL2R+8ocqGxRyeOfPlXU59x46Q2L+nwiIiJzo1INcX4KbF9wfzVgaLr9MNALWBd4zN1r3f0LoMrMqhu5r4iIiEizU5IeNHe/y8yWKNhU4e616fZYoBPQERhVsE/d9sbsO7Lwddu3b01VVWWxDmOmOndu2ySvU46ay3uT5XE0l/dQRERmT1OtxTm54HYHYDTwU7pdf3tj9p3GuHETfvfCxc6xqjN69C8led6ZKdWxFFtD3ptyOJaG/huX4liy+HyJiEjTmtn5o6lmcb5hZj3T7c2BZ4HngU3NrIWZLQa0cPfvG7mviIiISLPTVD1ohwHXmFkr4APgTnefZGbPAv8lAsV+s7GviIiISLNTsgDN3YcBa6XbHxGzMOvvcyJwYr1tDd43K8UuT6HSFCIiIlKoqXrQmpVil6dQaQoREREppJUERERERHJGAZqIiIhIzihAExEREckZBWgiIiIiOaMATURERCRnFKCJiIiI5IwCNBEREZGcUYAmIiIikjMK0ERERERyRgGaiIiISM4oQBMRERHJGQVoIiIiIjmjAE1EREQkZxSgiYiIiOSMAjQRERGRnFGAJiIiIpIzCtBEREREckYBmoiIiEjOVGXdgMYwsxbA5cBKwARgX3f/JNtWiYiIiBRXWQVowHZAG3fvYWZrAecB22bbJJHimjR5EtXVHYr2fBNrahj94/iiPZ+IiJReuQVo6wKPALj7i2bWPeP2iBRdZYtKHv/0qaI938ZLb9ig/Tp0moc2rYr7k/DrbzWMHdP0wWGxjyWr4xCRuVe5BWgdgTEF9yeZWZW712TVIJHmok2rKnpfN6Soz3nrnhtm0htY7GMp9nFAw4+l2MHmpMmTqGxRWbTny+o4QIGzNG8VtbW1WbehwczsfOBFd7893f/K3RfJuFkiIiIiRVVuszifB7YASDlo72TbHBEREZHiK7chzruBjc3sBaAC6JNxe0RERESKrqyGOEVERKTxzKzC3XXCLyPlNsQp0iBmVlFwW59zESmJer81FTPbNwtmtpqZLd1cgjMz629mC2fdjoaY08+DTlwlYmZLZd2GOVHOQY2ZtXD3WjObz8zmc/fJWbepFPJ+Yqiv7jNlZu2ybkuxmVnlzO7PLaZ33OXw2ZxdZlZZGPjkNAiaBNxsZoPNbKly/vcwsyWAauBoM6vOuDmzVPd5MLN9zWyhxr73ZXsSzjMz6wjsaWbHmNk/s25PY6UfnclmVmFmu5fL1Uqd1PYFgEuBtbNuTykUBKHtzKxjTk8MU6ThlclmNj9wt5n9oZwvAgql78uk9H05Lf3bTGoux9dQBe9DCzP7p5n1NrPuef9szq5U4qnueC81s2vNLDdVBeo+f+7+JvA5sCEwf/rdKMvPprsPA+4DFgEGmFnXbFs0fWbWsuD24sD6QMv03jc4SFMOWpHVjfObWU/gLmCou2+fcbMaLJ1cJqcv8DnA6sDDwA3u/nW2rWuY9OV4APjR3XfKuj3FVnAi7AYMAjoDJ7j749m2bObShcsNwNvufnzW7SmGgu97C+AMYD/gS2CV9D2qdPdJ2bay6aT34RbgfWI5vi2A/d39w0wbViLpZHsRMAqYH1gWONDdP8+0YUlq37XAi8D3wD+Bg9z9jUwbNptSQHYN8flqS0x0PMndR2TasAJm1tLdJ5pZK3f/LW3bH9gI2MPdf23oc5VlFJ1Xdd3dZtYWGAbsC8xjZvukx3PftVwwHPgAURR4EPFF2MvMFsysYbNQN7RiZq3dfSJwHNDdzLZL23P/3jdUCs6qgdOAq4BLgJPMrGFLBjShwiEvd/8JGAEsaWYLZdeq4inoHboBGOPuXYDXgVcKetKa9XBnvePbBPiCWIZvbeLi7s+FPQrlzsy2K1jFpj+wgbuf5O4HA68Cg7JMcUnBQJ1BwGh3v8rd7wKuAG4ys4fSBV652Rd4192PBs4FxgKnp575zJnZ7sBnZjYPcIiZPWFmhwAvAy8QQXyDU4gUoBVJwY/xIsDNwBrufjdwDLC7mV1HXGHnUr18pgWAse5+srvfQNSfWxvYw8zmy6qNM1Lw3i8M3G5m/yKurHYCzjaz3s1hmKXu3yid7LYGNnX3e93938Rw7mVmtkGWbSxU+J0wswFm9g/gROA3YniibIO06fzATiC+J7h7H+K39cm696Cp29dUUg/iJDOrNLMuxEXdQsCtwL+IAG17YJ4Mm1k0ZtYK+MzdXzWzvwD3A7+Z2ZkA7j4QeA3okmEzxxf8ntcAXc2sOv1b3QT8HTjd3b/JrokNU3DhXfd9+x9xTLj7F0SA1hrIxUWQu99IDMH+h7hIOYz4LbgO2BM4IO3XoLxoDXEWkZnNSwRnVwM/ET9Uw4mCunsA97u7Z9fC6Sschkm9f+OB54DH3f1EM1sJOB/4ETjH3V/KrrXTl7q+BxEnhtbEF6Fvun0VsY7rz+UcqKUfqTbAjcBJwD+I4c2/pZNkb+CVlKeRC+nK9l7i4qQvMRR0LHAW8Xn6Z7kFMAVpABXACu7+npkNJL7zTwK1RM/K0sTKJ8dk2NySSZ+3YUSv0anAN8R37d9EIvfJRE/2+e5+f0bNLBorWFbQzNYG9icC0JeA04Fv3T2znON0gfotERD8HdjR3dc3s0vSLie7+8is2tdYBakcCxO/5yOIc+vTwFPE921DYgj9f5k1lGlLmJjZKcAuwDhgTXf/1cxWB1YkhvyPbOhvtHrQ5lC9K+lFgGWIH+hTgInEF/dn4LycBmdTEprN7F6iC/xw4P+AzczsWmL4Zn/gK2CV7Fo7rXrDlqsAQ4kfy+7p9r3Ev8Wa7j6uXIOzws+Yu/8C/BfYkQh0vgEeSP+Od+QhOLNIlq/7t9kQeIb4QW1NJCuv7e57AGeUYXBWVRCc3QHcYmZHAm8DixMnxuuAM4lezXGZNbaEUk9SL2AHwIiT53B3r3H33sR7swTxb3x/uacYpGChJn22ewCfAA8CqxGjCwOBpS00+bFaLIN4HhHAnOfuFwMfmdntaeh1HuDUchpqLkjluJroNDiUGJHqBXxExC/9sw7OYJrZmoOAie6+NPGb95yZtXX3V9x9MPA1saZ4g5TbSgK5UnAlPR8xtjwCOARYmEjG/BUYCeSyQGC9noDTiZPM7cDxRJvXMjMDViKOrzuR75S5gqurNinp8gMiID6NuGpfhjhh/ujuEzJsajHUpuGj283sIiKfYXngF+BIIhhYiPjyZ6rgM9WG+Py/DexK9LJsBiwK9DOzh919eIZNbTQzW9zd/5e+L+cBjwAHE5NpfiAuZD4hkoHXJfJl9p/B05WtFKT+ZjFDfSCxosuCwFFmtgaRs/qUu/+n7m/y+PvXUAXDuC2I3sHFgGeJILSWmKFXCezk7k2+cruZnUYMqe4FLAnsa2YPuPtWZnaDmd3n7tuY2YopPzfXzGxb4gL7V2Kk4H/ufrqZnUe87wu5+wFZtrFOYc9ZMoYYhsXdDzWzl4D7zWxj4rdvSRpx0aYhztlkU2dvdSOG1b4gejMuJ65W+hFXV33dPXdrhprZQcAL7v56SirdFjjO3V+zqDVzOXFyPZYYrvkTMVTxdlZtrlM31JDy/U4jAuO3gVeIk8XPwHZAb3f/LLOGzqG6YKfg/tNEzkVLIiC72d3Pzqh500hBy5ru/mLKLbue6On7lhiGXZn4N9qKGJLI3XdiZizW/l3G3W8ysz8BbwFbuftDZrYc8Tl8m7iAWZ4Y4rjS3d/PrNElUHBhVAV0AiYDRwF/Bt4g8m82BR5z9xeza2nxpYujt4F7gCeINJDbiIDt1SxGSMzs38CvKe+xcPv5wCfufrmZPQwc41FuI9fSuWdB4rd8LaJ39kBgoLs/apF8/xDx/Rqel8A/nUM/IQLlPxC/D58AA4BB7v5k2q+zu49u6PMqQJsDZtYeuBO4kPih6k/0FDxKBGuT8tD9Oj1mtqS7f55OPBVEIu8Y4A53dzNbEuiSArZKoHUaXsuFlO/3ANHbtwawMdEL+Eeit+/f7v5edi0sjtQ7exCRX7c68W/1JXA2cSW2u7uPya6FIeXkXEnkHW0JvEcEkwsD3xHDnCsBz5db0JyCz7o6bkcSCcCrEMHYVilhfGmgvbu/Vfc3eTl5FItNW1LkduJCYSTRk7gGMfnjBnf/KMNmFo2ZHU3k2I109yfM7DjgcWBnYvhqANGjc467f5tB+7oSuZwruPsaaVtrd59gZn8jJqod1tTtmlMW5Xh2BeYjcjoXIXK37spLLmO9vO1OxGdhNNFR05G4IF0cuMDdH7HZLLejAK2RCns1UoC2F5G0eDiR/7Qd8aU+KI/dyfUSXY1YgH4gkV+2NfEje6e7f5D2maYXJ0vpKuXP7t7PppaZOI7orbmFSKC/2d1/zrCZc6xgmLAVEfjfRAQ4vYB5iVyMz4BW7j4qs4YmZra6u79iZpsTOSKfunuf9MO1LXElfLfnvE7bzKQgbV9i2GVz4AhgVWJS0MZ5nDhTKmZ2GfCdu59kZocSPYZnE8O5NzSTC6NziYu9IcTJ9u/ExIcticr8lxPfyaPc/YUM2rcS8TvQl8h33ojI7ZyYHt8Q6E3MIvytHHI903esBZG20YFIWfmZOK8uBmxApBD9koeLn9TeVdIo1ALE70MHYEgK6Od39+/n5DU0SaARbGqF/QXN7AhiTPlzIro/hcgN+hk4JafBWV2iawsz25IoDbAl0UPTjZiR1D5tBxo+HbiUUmLu5kSPUa2ZnUTMAFwE+JBo//vEVVf7zBpaBAXBWTciMDsWeJfomb2NOOYjiB/dzIOzpJ2ZXUF8hi4FljWzrVLP3v3EUFDmQ+ONlYbx6swH7EZcJQ8h8s7eJGZnl/VnblasoM5Z6j1rRwxB4e4XEv/u87n7Uc0kODuNOJ7NiAkf3wEt3P1T4rvYj/i9OSuL4Awg9dQ+R8zMPJoo7fFsav9yRO7Wf9x9fN6Ds4JJFW1SW0cQ59JriIBnQ+KCtL+7ZzoT36adFLgBMQlgI3f/jqjLtioxua7jnAZnoB60RrOY8nsrKaHe3Yea2U3ElPoORKLou1m2cWbSl+Ee4ipwJeJk/wZxTOcQpTUyHzKrk74QdxPB2W/AYGIG43dEQHkCMeS3KrBvnt/7hkrDt48Qs5e+I/J7Ktz9VIsZZJ95xpWz0+doT+Iqd30iUHmKmNW3LpGXdKm731POw33p8/cXdx9iZrsQFwbPED0X6wC7piGlsj3GmSkY1qwAegAfE3mECxF5WCOINI+9msl370JgO3dfIt3fh+ipuoqoc1dLDOt2dffXM2jfPsAm7v63dP8QYujvK4sZhJsRuU8n1+U9lYOUW3YPsfrOW0Ta0B5EJ1Jv4HJ3/yGr9sE0+ZcVRJ7Zl8Rv8/VE79kIYsLWCcXK91OA1gA27WzHnYGl3f2UdIW9PlE4rxXwkUfxvFwxsz8CH6QP1wlAW3c/ysxWJoYGTyCqn8+ft6EaM7sZ+NijHltdfsX6RA2w14n6bN2IGme5We5jTpjZqsChHqUoMLNNgB3cPRczAm3qbLbviBp/2xMzwq8mcrNOIHqbtiJy5MpqyLlefsnWRLmWE4hhlnbEcNcvwIJ5/L4XS73fvXuJIb7HiV7ESUQg3gm42N0fyKyhRWRmKxLlMw4j8j37E/mUPxPlNKqBjTyDpZzS964z0VMzyt2PMLPdiPPRSWmfK4BH3f2epm7f7CoIfG4kJgWcTFRBeC0d45Qlk7JW0GEwilg14wDiIvU4Yibv6cXMk9MQ5ywU/Eh1JYbSlgBWAEi5XFsA3d19SB5/rM1sNWDF9AVYnRiqWdrMFk5R/l5Ez9m4HAZnrYgfohPTprqrie+IIZYlgcPdPfMepTlhBctUpU3DgBXSjy9E0mk3M+to+agndS3wobsf7O5XEys2fAH0JNp+LzGbaf9yC85gSv2lCjPrkn5szyeO6zuih/BQYgJQ7r7vxVIvONuCCMx6EiemeYj3Y1dg72YUnFWmIdotiPU1L3T3ddy9r7v3J4a0Vs4qOHP3yakX6XtgPTM702NlgPZm1hfA3Q+s67Vu6jY2Rl37LAqjX26xdNZlxIXPBGIoeROLGmKZBmc27YonlxIdBnsTF6CXE9+JrYFtiz2JQQHaLPjUOmf3Er1QpwOLm9mNZnYAMbPuvkwbORPu/pq735a6wpckZqC9BfSxmMn5MpF4n8cApwPwFzNbN92vy+trR7zvV6f/ypZNLRTcDXg4DbFsSVy5H2yxbNUAovr0TzkZRhvj7icAWNShG01MNOlOrJxxO3Cfl1HVcpg214oIxJ42s62IXqJl3H0AcZz35z2vZ04U5NpWEJMgjiQWAW9D5EHWECMHrd39q+xaWlzpe1jlURrlL8Bki7UV60zwWE82i7ZNThcNdxEV9A8BFjCzU4kZ3uMtJq3V7Z+H34npsqlrVncgOjyeJIY0FyKCz/nd/R/E5JtMKwdY1GS73cxWSJs+I9bUJHVwXAIs6e4/pjy0olKANgP1kgGXBJYiPkwQXftvE13g+7v7J03bulmz3y/Q/DWRn9AeeJGYIr+vRUHRXFY7T0nwVxNXi0sX/OgsSsxu/LAUX4qmlH54OxPlQu4n8rjWJ6Zob0JcoW3laVZtltIJohMRNNctzD7BzFp6rOv3X+BZd7/Oy6zUQmF+iZntTFzEXE1cDFQCB5rZju5+jru/lmljSyy9Dy2JwOxdIp2ggsgFmkgEBJe4+9jsWlkc9X7nASalz/NHRD23Cy3WkM0k6KnXvo5E79KVabRjILAesb7tUHfP5e94IZta9HdRIr1mG6KDY0/ie9YN2DOdvzK/wHP3e4mLlNPN7A/E539TM1vDzHoR9dhKtqapctCmo6B7v5r4wEwmrh7PB/7lsWRDbqUfmInpQ34ZMaz5T2A54gN1P1Eu4GOPmUm5ZVGMdn+iOvkbxIliDyJHq2xnjBUEBK2AC4gf3/2JiRB/Sbfv9FgIPVfMbF9gAeC2us+PmW1HzG7bpdx6zuqkk+EDxImhJbE6xUPED/BpRK7Vm5k1sMTMbAviInQwUbbhCKJsxqCU97kbkXN4RUrvKGv1kr7/Tcx6vD3dr0q/oSsCC7j7Uxm0r7Ck08Lu/nWaCPAIMaLzJyLt5so0ElIWzKwdEfRcQ3zXtiBK89yYvoOLevZra15IpGks6+49Uu62EbNjdyGG+VcGznb3IaVqhwK0GUhDTjcCjxFFUK8nfrCvI8po3J5h82aoXoLzYCJXa15ilkkPIom7NzFkVhYn0jTE3IOoMTeSOGlk3qM0u1JexS/pM7YY0BX4G3EleT8RpK0PvO8ZFMCcldTuA4mhPyfauytwYJn/u/QF/uDu/c1sGaLn6A13v65ugkrGTSwZMzuLuBj9DbjMo7ZTXyKV4F8eK0SsD3zvzWh1hBQQnELMylsJODalhEwJ0tJ+TTpLtyB4bEH0NC1NDAOOIJYXG0b8Rvwzi+CxseoFm12JGbEnAPsRx3USsIenQs9ZSsFZe+ICZfG6izIzO5H4dzjT3d+zRq4KMDsUoBWwaaeUDyZm87xJRPrPEsnRCwFfew4Wpa7PYq2yBYnCuT8RQc3RxIykVYghsx7E+pQl65aVGTOzY4jaefcTyfWd3P18M9uB6O5/gpg2n+vk+oKgeXPiZHGfe9MvdTMnrF51bzPbk0j83SmdHA8mhtOPIupgNcu8M4vVERZz94PS/XWI35H3ibSIVYjlap7JrpXFVfBb/y9gtLsfZmY9id/4f3oOZkGm89AFRGmTF4hSH6cSw+/jgepyGEWwaSfarUP89q1DzPweSyTZX0yUask0ZcXM1gMOcPddC7ZVEeU0viAm1fUkLqhLXjBXi6UXSF/YTsSV5NtEF+elRELmysBq7n5Hdi2cMTM7mxh2+jeRYH4c8eEfBPwr/fc00K4cvtTN2EiiR3YsMay5bAoU7kp5Pz2Iady5lvIDH0j/lZ2CyRktiJpmrxMXY0sAF5vZ3cA+xFB6LVFWornqAjxiscTOAKKU0IvAMsRKEJOJ+m9lry4oLzixDiOKvOLuT5vZf4DzzazGM5idatOu3LIlkZu1jru/ny4YrgaucvfLiVnFuZeCswWJEYLBxIzHp4gc+AuIHO9+WQdnyTjgB5gyAepXj+Lu6xP/Dr3N7N6muoBWgJakH+oKolfjZ2Lpo4uIH6wuRL2TPTNr4EyY2ZVEZfnd0/11gI4eCzkvTiwRdDKx/FTZ5Co0J2l2WE3K5/mRuAL7jfgRrrWofXYDcGpzSL7Ou3TSaEmc8BYllvX5hihC2504iRzp7k9n1sgSS7mEPxF5do8QBWfnATbwWKf3QqLG1kXZtbJ4CoLyCmICwFAi8NzOzL4lUkEWJHrRepnZgxkNa1YQ55xniLU2rzGzPd39pfRvVjbnbZu6fNMxRAWBu4mZj8cSyyMeBtR6EaruF0krYBUz6+TuYwpSG4YRnw2IQsBNQkOc9aRE2QHEcOCexD/KCsBxecyvSZH9HUBvd38mXWWdQHSJjySS65cAjvcyXguxnBV08S9IrEv5DFG24ESivtTNRC7acHf/MrOGzgUsljjrQgwl7wf86u5nmdlGxLDLROLCbEJzHdKsky7eTifSIGqJGlQV7j7KzNYiTqR93f2NDJtZVClguBNYmLgQ35vIz60i/v3/QfTobE8MuTXJZ6BgyLUFUU3/F+AjosdpU6KXd2d3/7gp2jOnppM+sDvxXn9J1BHcg6gleEk2LZyxNBq1GTFZawzRk3wlcJq7P9aUbZlrAzSbulRNLZEQuB6x4O+HwP8RhVvvTPu19JxUMq7PokxGb6KI4s/Ej8vpROL58sSw543u/mZTJ7pKJNS7+zcWi+neTdQJ25AYMl+M+LG63otc4FB+z8zOIMrlfEn0nhxKVIk/kihfUPejfLlnUIy0qdSbSLQ5sQbi3Wnyx0Ai12YnYiHwRzNsalGY2eru/kq6fTXwjrtfknJ2uxDLIn1usWLH4kTwcEBTp4KkHt2bic/mJ8SozUvEBfjGwJvu/mJTtml22LTrCR9OfLfuST2AfYgKAkcCO3rGVQRmdE40s5OJWbKjifWPz3f3h5u4eXNngGZTl6oZTszM/CvxBbiKCHB+AMZ6TpbWmRWLdcx2ImppHesFpRnqxtEza9xczMwOIort3kt08T/h7oPNrD/Re7MZMbw2zN2/zq6lzV9KhO/m7oem+0sQ+VUHEStpXO+xjNh8np9F6IvOpl0hoBsx/HQcMMDdR6YTaGvgXXd/Lsu2FoOZrUKUbbjPoiL8XcB77r5fevxSImjfnrig7Q4831SjJSm1odrdHzWzLkRv3iAiJWUMsBqRbnOol0GdszpptOB6Yr3k74nlqfYjOhF2IQKe3MwGNrO9iRy5MQUzdxcngsvWnlHZj7k1QBsM/M+nVkNvB5xH1Pi5n/jBWpH40o4oh14ni2WCdiJmmNzm7o9k2yJJw2abE7PhtgF+8qnraw4gqtWv3tyH0rJmUQ/wbGJq/0PE0PLuxFDXwcD/gGs8VglpturlOJ1F9ORuTczS3Bo4Iu+zh2eXxUL3HYAhxBD2Kz51/co/ZJG+YlHaZEkiID7e3d+yqCe4IjEE/zkRrJ3oZVAcuV4pja2IlQAOSff/Bmzo7gdYDkrW1OUEp9tLE50b/d39h8LHsja3riRQf6man4lClAekxw8hFsQdXg7BGUD6wN8OPEesENAl4ybN9dz9CWKW47LArcAPZnZK6lY/Deil4Kz00nv8HNFDfi1RsHn9dPI4nPhxLvuhvFkpmLV6M5Fr91+il2MY8f4snV3risumrm9bYWaHEytC/IGo63YwsI6Z1QXkH1oTr11pZicRPTP/5+7bAmMt1kp+lJiocTwRpF1ZJsFZ3fJgXdOxzUfkP9dpC1Sl9znrtTVbpJmZVQBpmPUD4IK6x7JsX6GymQ1SDOnD0ZG0VI1Hgb+6pWq+NLOhRG2TTNf/ml3uPt7MbgEe8VhUV5qYRTHDF+t6MD2m7lcQw2kfEblnJxITOZpF6YJykHKs3iDyXyamRPi1iXyjndz9w2xb2GR2IiYCDLBYxeIIokfpbXK8pnBj2LQlVG4DFnL3dc3s/4A1iVVhDgQ6Q9Mv4WRRzmRh4Mx0/zQij3gkMaS2LdHD+4a7/7cp2za70vs9HzFT8zSPCgK7W1QY+I5YHvGgrDs8zGwvoL/F4uwnmtkfiYvoe4jAcX7gu7zka89VAVp6w8eY2UVADzP7IkXPE1PX8nJEqY2y5e7jiXU3pYmlYebhwB5mNiFdAODuT6X8lx2J3JJv0vbMfwDmJu4+zMwWBvqZ2XhiMtBRzTk4qz+bjqhEPxzA3X8zs4+JmcVLEb1qZa8gx+4W4rtW11Nye5pUZcDjWfVMuftPZvYp8LKZ3UNMFtrC3T8xs9uInLTLs2hbY6QA+DCiRuCnRAHdHsREC4i0ju2JNTZvzHoGqpktlHKAVyc+G7sTAft6xAjHJGJU8dy8/DbPVQFagYeIK6hDzKz+UjVlsfyR5E9KMr+eSIQ9wMxqfWodrfHEFfIHWedfzOXGEkN6nYGD3f3ZTFtTQvV6kv5OnIBeB3qmGa2fEOtrnk+UFWpP9OCUJZu2yOuORAHac4kC3ZjZSkS+3XlZT8px9zPM7AUiWB7l7t+b2RpESaTcdxIUTLQbTeRuf5wugHoA/zGzie4+CLgpw2ZOkXot1zOzX4iSGUcRs+q3cfehafRsJWDDdBH3TR6CtLlykgA0j6VqJJ/SrNodibVD/5M270t08WsVB2kyqSfpfqKcyPzEb93bxOzhTqTghZjJ+ld3H9H0rZxz9SZALAPUeCqVkobZriPKD52eckObun1ThszqJdN3I2Y1jiBynweWwwQvM7uYyOU+rmDbvERvWSfiM7afu9+SUROnsKk15g4gPgO3uPtBZnY50Zu6mbtPTJ+d84m1aJusGO3MzK09aGW/VI3kV8oFvI3oMdufuMpUcCZZ2JEoGXQUgJmdCazn7oenoZ7VmVoEtSyDM5hmAsSNRG/1L2b2mrtfT1yI9wAOyyg4KwzI2rv7uIJt8xIBTVfgGC+fYuJjiEk3mFkrjzqhvxHv/wHEQu4/Zde8UG+IvxWxYsZPZrapu//dzG4kSoH0ImbUGpCbSQJzbQ+aSFOwKD5Zm6eZQdJ81c85S0nQA4CzPIpVr0OsMbo/kW+zMLGawjeZNLiIUtmKL4le6/8QqSy3EiVFLnH3JzNoU2HP3ilANZH3OLrefrlISp+VdBxVRK/sQ+5+cdpeRazZOpjoBfwis0bWk9p8L3CHu99oZvsQNe++JfLmfnT319O+XfI0wW5uLbMh0iTcfaKCM2kK6SQ/ycxamNlNZvYPohr6G8DeZnYsMWPzjvS5nODun5VrcJZ6zArVEPmfZxN1LYcRw527ufuTTV1KA6bp2buOCIbbASek4cAp5UDKhbvXehRyPR7Y3My2T9trgC2ICQKZr7pT77OxKjERoG4SzM3Am0RR4knu/nrdv0OegjNQD5qISNmzaZdvOowYqvkMaEnkN30CrAE8581jhYDCnqkVgXHEsnZPA5cBpxI9aCe4+5DMGgqY2VHAYu7ez8z+TFTUH0+UoxiTZdtmVxoZ2JRYx/U5Io1jE6CfZ7xmdb3Pxh+Iz3934jNxeiq5U0HUocv1KjsK0EREyphNXb6pBXASUefrLKLHYC9iQsAd7v5Sdq0svnS8DwKvEiUT+hHHfCgRsN3s7vdm0K76w8z9gI7ufka6fyzRo/MCcGbqkcqterNj6z+2JDHR7mdiiaxMk+vrfRduJy5QPiVmk3YgepBPdvf/zORpckMBmohImSqYoVZB9Bx1IFJXXiZWCWhFFON9oDnUe6vXU3gSUXT4VDN7nqh51p/ILapbISaT9qUAoTfRe/Mu8ApwITG78RgiWX1Rd+/f1G1sjIKAZwGiVh6eFmyfTo29XCgYUn6JWN7tZCJIu4P4PvzmZVIAWAGaiEgZSsNMk1NAcDJRMX+/VItqB2KR7euBcXnvpWmIesHP0sQw7npE/arTiBIP3YGL06zCrNpZQQQDNUQO4OXEpIUBRO/mhcRSSMcBO+R9mDMV2b6HyN06iphtekOmjaon5VvOT6xD/Z6Z9SfafBRRYqYXkRt3oLt/n1lDG0mTBEREyoyZnUv0EjydNo0H5jWznql34CEiQb5DMwnO2hfkFV1EDGmOJRLAvwR+IYrSvp1FcGZm3S1WEgE4lih0uhOxIH0fYG93P4gI1NYHLiEKJecyOKuXZD+Q6J29guilXN/M/pRJw6bDzM4h8ivHA4+lCRivAhsRszevJXrOziyn4AwUoImIlBWLpeo6uPtuxNqaEDlnLwDbm9kGqaTEcXkqdzC7UkHRPdPd44iT8dXuPpQo6/ABcCTRs/NYBu37A7Csx0oiqxEzNZcysz+6+3fE2pp/M7PFiKHO94kK9pkm089IwbDmQunYXiB6Jp8kjmUIsdh85vFDKkLcyt13Szl+9wJdPFYImQe4AHiRMll0vj4NcYqIlIk0C/Af7r5vun800JMYvjmZGMpZlijKOjqjZhZNKqy7gLvvne53JoYMvyAC0Ilpe7sscs4KmdmBRLL8Z8T6ph2Bu939jYJirmXBzOYHLgaeIHoojyKWCXuaqOe2s3u2K++Y2frEUHJvd3/GzPYl1tf9m7v/mPbZBvifu7+VYVNnmwI0EZEyYGarEENMLxAFWDsQwzh9iJyzdh5L2Czh7sMya2iRmNl5wOLuvmO6/39E79M3wNVEnbOTPRYfz7TQq5ntRuSbVRMTAEYSQVoXInD+eUYzIfOi3nJUFwMrA9u5+w9mtjOx6sGaRKmKzJdFtFj4vjewATG8uRBwqLt/VW4B8Yxk3kUpIiIzZ2ZdgDOB5YhVANoRBWj/4u4vA7cBHc1snmYSnG1DBDy3pvt7E4HoD6mY6IHEe9EVooBqE7ev/rlzWSLv72JgM6Io7cvA5e4+tgyCs8o0G7idxVrCxwFfA/3NrKW7/9vdLyfW18w8OANINczuJGZqbgXcmYKzSqYWpS1r6kETEcmxglIaywG7Aqe4e42ZdQUqiDpnFwBnuPuDWba1GFIC+orEeo//B0wggrGd3X2EmbVO+V4ts54AkYZgHweGA4OAvwJ/JHLmjnT3bzNsXoMUfL4WJXL6vgJ+ZOqszS+A4z3WEM3dklRpcsZOxFD/bV4Gi803lHrQRERyKiVs16YT40dEjtNS6eFNiEKtpxMz1Mo+OEtqiKHbd4jZgwsThXZHALj7hIL9mlThclFmVk1MWLgMWBD4CPhrWrngn2UWnLUFzieGY88AdiSC4r5ESZB5oOl7KhsifR5uJ1Y02NfMumSxrFcpqAdNRCSH6i1ZczaRHL8YMby3n7uPTQVEJ7n7qDz2bjSGmZ1IzLYbbmabEflFBxNlKXYEngHur0sAz1JKSH8EWIRY9/M2IqhcjShvMqFc/i1SCZNxZnYpsXj4dkSpkO2JIeYPy+FY0tBsF3f/Ouu2FIt60EREcsYKFj4nlm/qAVxKlJS4BdjJzKrc/Tt3HwX57N1oKDNrBbQFHjCzBdIw1YvACun240SPYZuM2ldZcNtSO+4jlhIaStRf25ZIqv+1HP4tCnqZBpvZ34n1WvsTx1VLLH4+rhyOBcDdxzen4AwUoImI5E7BSfFOIs9sD+Ax4EagM1GYtWUmjSsyM/sLsLu7H0mUTXjUzOYjAoadANz9NqJ0SJMPGxauYGBmZxM9mB8B/yAWDN+OWL4JIPe1tqYzweF6Yhbkf4B/A38mSmn0cfcvm7h5UkABmohITkzn5PkNcIm7f0YkoX8H7AKMcvfxTd2+UkhFda9Ly1UNIha2fpCYBTnazI5Lu36XUfvqejJvJGYHPgicAyzm7gOJnr0z0765721KRWjnBf5qZisT9c32B1q4+ylEsLm3u7+bYTMFBWgiIrmQZiVOTreXTDk1CwAHpF3+SCRrfwYsmU0ri6dw2DAd90SiB2cQ0ZP2AhGsDU77NHUpjYMKljRaBWjv7gPc/XFgH+AgM5vX3b9y96fynpheL/hfEVgeuJJYLusNImCrcPef6obNJVtVWTdARGRul+qXjU8n0duI4cuvgfuBvqnHoydRZqMXMbOxbNVb+Hwg8CaRWzeSOP6diA6Ehd39+Yya2Q041cyOAkYBI8xsGXf/hBgS/JGCelt57j0rWL6pG/BPYsmpZ4iAeFdgceIC4GJgUmYNlWloFqeISIbSEN6H7n5HWndyhLufZGaHE4HYBUQw0JO4qD4EOMDdP8yqzcWQgrObiDpnPxB5dVcTOV07AL3cPYtSGtsD3xILbvclZmcek253JILIdYBz3P2Bpm7f7DKzBYlZmTcRs4FXIyrvf5weX8ybwdqtzYmGOEVEMmJm5wDLufsdaVN7YmgPdz+XKNmwjLuPJX6v1wIOKtfgzMwOKbi7HzH7sQ+xIsDKwOHAU8SkgSyCs3OJfKy/Ebl/lxG9e8cDVxGTNl4Gji2H4MzMWppZ+3T3j0Tv5L3E8ki3A8uZWRWAgrP8UQ+aiEgGzOxqYo3G/un+ukSvRkfgAaLX7E5gr7qE7bqhwYyaPMfM7HFgvLtvY2arEwHolkQvYU8icDgui8WtzewKon7ZoWkW6VnEkN+XRMC2NXC4u3/Q1G1rrIJJDZOJQrPbEGUzTgO+J4LjPwJ7ESs0NIsJJ82NetBERJpYSj7fDXg63e8LnEpUz5/I1B6bk9z93boE9HIOzgDcfWPgBzO70d1fIaq/jwNGEMOaZ2UUnK1PFGa9J23aKd3/JzHc+W9izcd2Td22xkqflZuAj919d2J1gxp3v484vgWBlYAjiJ5ABWc5pR40EZEMmNmmwJHA/4AOQP+02HM7YpJAx+Yw7JQmOIyuS6I3s92JZYWGuvuOZvYIMbR7nrvfnVEb2xArF2xATABYiOgtG5Z6Ou9y90ezaFtjmdkWwCbufmi6fzWRc9aVyO9bmeiceT8vC5/L9KkHTUQkA+mEfw5R7HRICs4qiWG20c0kOOtPlHLolu73IYYL/wj8bGa3uftmwJbufndWpSrc/VdiOPl5YCvg7hScrQV0J4YFy8VXQE8zu8bMbgRWAPoQKwQcCdzn7ncrOMs/9aCJiGQorTt5JHCNu/876/YUi5mtAixNLFPViVimqhfQt65CvZndDZzi7q9n1tACZtaaGN7sAXxM5MVdlBZALxupd7Y78IG7/ydt2xFYj1jIvayHyucWCtBERDJmZlsReWdbA9/luaZWQ5lZL2ADdz8ulRLZBdjD3V9JRXknzuIpMpEKBO8GnEAEkw9l3KTZknojlyBKs6wC/B3o5+7vZdkuaTgFaCIiOWBm87t7OQ2lTZeZLenun6fb/YFO7n6imZ1HLIh+dt3jeZV60hZw9y9Tdf2yO1GmvLo+RN7ZROAoBWflRQGaiIgURUFQ0IpY4/FF4FDgZnf/xsyuJSZA7OvuEzJr6FzCzFoRPWiVqZaelBEFaCIiUjRmthFRBPUhd9/dzPYFWrr7FenxFdWTIzJrmsUpIiJzpHDhc2IywC3ELM293H0Q8Bcz2xpAwZlIw6gHTUREZlvBQtwtiOHMt4i1NecB9gE+J3KgHlBwJtJwCtBERGSOpBmDjxErIxhR7PV6YBIxG/JMd38mswaKlCENcYqIyJxaC3jZ3U8jlhL6Hmjn7i8B2yo4E2k8BWgiItIo9XLOIBZ239nMXgKOI6ryH2Jm8wM1Td0+keagKusGiIhI+TCzSneflHLOTgVGEYu8n5L+qwZOBI5rDnXdRLKiHDQREWmUFJzdBLxCDGeeCuxOXPQvA7i7D82uhSLlTz1oIiIyS2Z2EDDU3d8BVgJGE+U0LgEuAP5MrCf6ZGaNFGlGlIMmIiINsQBwmpktTwRnbYA7iHyzu4h1RDtn1TiR5kY9aCIiMkOpwGxb4AzgYGI4cwDwPyJoaw8MBi5y9xEZNVOk2VEOmoiITJeZnQEsBXwD3Ojur5vZAGBFYiLAcsSF/g8qpSFSXArQRETkd8zsSKCbux+a7vcA5gdeBXoDmwBHuPsHmTVSpBnTEKeIiEwj1TnrCjxjZm2I3rKdgReBa4DlgY5Au6zaKNLcqQdNRER+x8z+ClwNPE5MCDjC3T81s3OBO939xUwbKNLMqQdNRER+x93vNrM3gF+Bie4+yszWBjYkaqCJSAmpB01ERGbIzBYGDiAWQP8/4Ch3fzTbVok0f+pBExGRmRkLDCNqnB3s7s9m2hqRuYR60ERERERyRisJiIiIiOSMAjQRERGRnFGAJiIiIpIzCtBEREREckYBmoiIiEjOqMyGiJQ9M3sSONrdXzazVsBI4BR3Pzc9PhT4M/Ax8EvBn57j7g+mff4GXAss6+7fmNl5wGrAgkBb4LP0vEcAt7r7WgWvfwCwoLufaGa/AS/Ua+KuwMbAyel5IMpWPO/u/Yr0NohIM6IATUSag8eA9YCX0/8fBbYEzk1rSS4KvAUc4O4fzuA59gUuAfoCJ7r7YQBmthewvLsfne4vMYu2/ODuPetvNDOAWwqepwXwrJl1d/dXG3ykIjJX0BCniDQHjxOBGcAWwCCgs5l1AnoAQ2f2x2a2JNAFOAPY3cxalrCtdToQvWhjmuC1RKTMqAdNRJqDN4DlzawCWB84FhgC9CKGNh8BDgRuMLPCIc7e7j4S2Ae41t3HmNl/ge2B22byeiuY2dMF97sBt6TbXeo99rW775pu72JmPYCFiAr9p7n7x40+WhFp9hSgiUjZc/fJZvYWsBkw3N0nmNnDwFbASsBFRIC2R/0hTjOrBHYDPjezrYmetIOYeYD2fuEwZl0OWro73SHO5BZ3Pzr12D0CfNS4IxWRuYWGOEWkuXic6Dl7ON1/DlgVwN1/mMnfbQG84u4buvtm7r4G0NXM/lyqhrr750A/4A4za1uq1xGR8qUeNBFpLh4HrgF2B3D338xsNDH8Waf+EOdtwOZEzlqhQUQvWt/ZaEf9IU6AY+rv5O5DzGwIcBIxM1REZAotli4iIiKSMxriFBEREckZBWgiIiIiOaMATURERCRnFKCJiIiI5IwCNBEREZGcUYAmIiIikjMK0ERERERyRgGaiIiISM78Pz3yPi9uXwLN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CA"/>
          </a:p>
        </p:txBody>
      </p:sp>
      <p:sp>
        <p:nvSpPr>
          <p:cNvPr id="24580" name="AutoShape 4" descr="data:image/png;base64,iVBORw0KGgoAAAANSUhEUgAAAnMAAAFaCAYAAAB1+9ttAAAAOXRFWHRTb2Z0d2FyZQBNYXRwbG90bGliIHZlcnNpb24zLjMuMCwgaHR0cHM6Ly9tYXRwbG90bGliLm9yZy86wFpkAAAACXBIWXMAAAsTAAALEwEAmpwYAABFgklEQVR4nO3dd5xU9fX/8deyS5UFLGvBmmg8lphYY1eMvRuNsUbFbtSosUVFQb8Ye9fYlUTNz0RN7ApqLNhL7OVYCLFiEAUhNBf298f5LAwrsLuws3fv3Pfz8eDBzJ3PzD13ZufOuZ9a1dDQgIiIiIjkU6esAxARERGReadkTkRERCTHlMyJiIiI5JiSOREREZEcUzInIiIikmNK5kRERERyrCbrAESkZcxsPeAcYGHiQuwT4AR3f7sd9n0DcLu7P2pm1wPXuPsrrXh+N+A0YAegCqgGbgXOd/cWz49kZmsDd7r7cq2Mv03234r9bQ+s6+5ntPJ5g4BF3P2o2Tw2BHjL3S9M95cFzgQ2AL4DOgN3AIPc/TszWy6V7zm7fQB/BP6SNi8E9Ab+ne7/yd0vMbM+wFlAP2A60ABc6e43lrzeGsD/ASsBE9K/C9397vT4AcDVwDru/lbJ8+4nPsshZvYEsCwwLj3cGXgA+D93H9+Ct06k0FQzJ5IDZtYVuB843t1/4u4/Bm4DHjKz6nLv390PdvdH090tiYSoRcysCribSBbWd/fVieTgF0SiUFYZ7X8dIkEqCzNbEngeeAYwd18VWJNIqC5qyWu4+zvuvnp6P84AhjfeT4lcN+BJ4FNgzVRuF+AUMzsoxbEOcB9wtbuvkMocDAw2s8NKdlcF/L/0mnNyYkk8qwO1zEw2RWQuVDMnkg89gD5AaS3LbcC3RC3TNDPbERgAdAEmAicALwIjgV0aa9LM7K/AE+5+tZmdBuxGXNiNBH7j7p+nmpKvieTg6lTmSmANoC9wm5kdSvyQL+3u41LS5MDu7v56SZybACsD27v7NAB3H2NmvwaWSzEtlfazHPHD/yd3vyA9dgRwHFFr82bpmzKn+Ju8d/O8/6a1W6X3U43TL4gaqx+l93x/oBdwOFBtZuPc/TTa3u+Bu9z9+sYN7j7BzI4CftlG+9gDmODu55fs4z9m9ivibwxgMHC2uz9QUua99N4+lmoTAR5Lz7kQ+F6tY1OpZvF3wCgzW8nd32uTIxKpUKqZE8kBd/8GOAl42MxGmNktQH/gUXefamY/Av4AbOfuawCHAn8HugE3pbKY2YLAFsBfzGw/YDXgZ6k25EHghpLdfuPuq7j7FSVxnAZ8Duzj7k8C/wT2SQ9vBoxpksgBrA280JhIlbzWB+7+SLp7G/C4u68GbAjsa2Z7mtnqwCBgE3dfB5ja+PwWxD/f+5/NazW1KXB0qil9Afi9u78AXAP8tUyJHMDGwNCmG939i9LPC+huZq+V/iMSzZZYm6j5a7qPf7n78+nuBsBTsynzKtEku0ra1ADsB/zKzHZoyc7dfRLwPvEZi8hcqGZOJCfc/eLUX21TorbpZOBkM/sZ0fS5BFEb0viU6cAKRDL3Uqrp2Au4N9Wk7QD8DHg5PaeaqAFsNLwFYV0FnE/0vzqMqN1qajpzuXA0swWIBGqrdJzjUo3OtsCSwDB3H5WKXwdsk243F39b7P/5OT0vecXdP023/wXs2kz5tlJFJEgAmNmJzEyqF2dmEjUpJbqUlB1E9JlrzlzftxKd57C9S2mM7v5Fap69ycx+0oLXJT1/YgvLihSWauZEcsDMNjSzE919vLvf7+4nAasSP3ZbEonMYyV9nlYH1iOaBP9DJBo7EDV0jbVX1cB5JeXXJpKaRhNaENqjQA8z25xIMP82mzLPA+s07dtnZuukGsZOfL8PXidmJgmlj9WX3G4u/rbYf0OTx7o0KTep5HbTst9jZjuV1JI9OLeyzXiW6PcHgLtfUPI+LEbbnNufJ/6GZpGO4YJ095nSOErKrEMMypiledTd7yMGafyZ5t+rHkTzeNkH+IjknZI5kXwYDQwws41Kti1BdOp/k+iTtJWZrQRgZtsBbwDdU9nriZq8Bdy9selsKHCwmfVK988CbmlBLPWkRCuNBP0jkSD+xd0nNy3s7s8RP+oXN3aAN7PFgCuAf6fRis8DR6bHehNNco8Aw9JxLZVe7oCSl25R/PO5/7FAFzNrrOnaqwXvzyzvUZNY7i1JuLdr4WvNztlEk+V+jUmqmdWk/mwQtWrz6y6gt5mdVLKPHwIXA++mMqcQtcMzjsXMVgaGAKfP7u8BOJ7od7n5nHZsZt2BS4GH3H3kfB+JSIVTMieSA+7+PjGS8A+pz9w7RC1Yfw/vEP3kbjez14mpInZy98batXuJzv2lfcpuIEbIPm9mbwM/YdZkaU7+DtxqZlul+38ClgaunctzdiNqYl5J8T1GJAsD0+P7AJub2ZvEoI2/A0Pc/U2ir+BjZvYy0QdwXuKf1/2PS/t/yMxeYtaauLn5J7C1mV3RbMnvO9TMJpT8e7ZpgdS0ux6wEfBqivtDYkDGeu7+9Tzst+k+phL9K1cF3jSzN4j3bLC735TKvEo0Tx9qZp7+Lm8ABrr7VXN43clEUtx0SpgLUo3lv4j+hxOIASUi0oyqhoY2n2JJRAokDRTY3923zToWEZEi0gAIEZlnaQqTOmDnjEMRESks1cyJiIiI5Jj6zImIiIjkmJI5ERERkRxTMiciIiKSYxU1AGL06PHqACgiIiK5UFdXO9fJs1uqLMmcmXUm5p5aDpgGHEJMojmEmFvoLeBId59uZgOB7dPjx7r7i2a2QkvLliN+ERERkbwoVzPrdkCNu29AzMp+NjFr+AB335iYvHNnM1uTWGdyXWBPYp1HWllWREREpLDKlcy9D9SYWSegF7FG31rAk+nxh4iZxTciFtFucPeP03PqWllWREREpLDK1WduAtHE+h6wCLHA9yZpHUeA8cSakr2AMSXPa9xe1Yqyoxs39OzZlZqaWdbSFhEREalo5UrmjgOGuvspZrY0sU5hl5LHa4kFrL9Nt5tun96KsjNMmDClLWIXERERKbu6utrmC7VAuZpZvwHGpdtfA52JxaD7pW3bAsOBZ4jFqDuZ2TJAJ3f/qpVlRURERAqrXDVzlwA3mdlwokbuVOBl4Hoz6wK8C9zp7tNSmeeIxPLI9PzjW1FWREREpLAqam1WzTMnIiIiedGh55kTERGRynLLLUN4+eUX6dSpiqqqKg499EjuuuuvvP/+e9TW9ppRbptttmPUqFEAHHzw4TO2P/nk4zz55D9Ze+2fccMN19C375IzHlt++RU47riTOOqoQ5kyZTJdu3ajoaGB8eO/5Ygjfsv662/IjTdey8ILL0y3bt25//57mDp1KiNH/psVVzQAtt9+J26//VZuuOEWOnfuDMAVV1xMTU1njjjiaEaM+Iirr76cyZMnM2nSJNZff0MOPPBQqqqq+Oabb7jqqksZNeoLpk+fzqKLLsbRRx/HwgsvwoMP3jcj3oaGBqqqqujf/xDWWmsd/vWvlznjjFNYbrkfzDiWPn0WZPDg88r6WTRVmGSutnd3unUp3+FOnlrP+HGTyvb6IiIiWfn3v0fwzDNPcfXVN1JVVcUHHziDBw9ixRWNI474Leutt8Es5UeNGsUxxxzOQQcdRlVVVD498MC97L33r/n888/YcsttOOKIo2e7rwEDzmLZZZcD4OOPR3LaaSex/vobznh8m222Z5tttueLLz5n4MBTufLK62Y89tpr/2LIkBs45JAjePPN13njjde4+uqbGD9+PIMGncrZZ1/A0ksvw7Rp0zj99N9zzz13sfPOu3HaaSey1177svHG/QB46aUXOOmk47juuiEAs8T79ddjOPLIQ2bsd6211ubMM8+Z7/d4fhQmmevWpYbdb360bK9/R/8tGF+2VxcREcnOggsuxJdfjuKBB+5h3XU34Ec/Mq6//k9ccMEfZlt+8cUXZ6mlluH1119l9dXXZMyYrxg16nNWX31NPv/8sxbvd9SoUbPU+jXnmGOO58AD92WTTTbj0ksv5Iwz/o+amhqefvpJ1lxzHZZeehkAqqurGTDgTDp37oz7u/Ts2XNGIgewzjrrct99d/P6669+bx8LLbQw/fptzrPPPs2SSy7V4tjKqTDJnIiIiMybPn36cO65F3PXXX/lppuup1u3bhx66G8AuPrqy7n11iEzyh533Eksv/wK7LTTLgwd+iCrr74mDz/8ANtvv9OMMo888jBvv/3mjPs77LAz22yzPQCDB59BdXUNX345ilVXXY1TTx3Y4jh79FiAk08ewDHHHM7hhx81o4bvq69Gz9KsG2V7APDZZ5/Rt+/3k7K+fZdk1KgvZrufBRdciLFjx7Lkkkvxyisvc9RRh854bIMNNmLvvfdrccxtQcmciIiIzNWnn37CAgssMCOxeu+9dzjhhGNYddUfz7aZFWDDDTfh2muvYsqUyTz66FAuvfSPMx5rSTPr3XffxaOPDmWxxRZvVaxrrLEWPXvWsu22O87YtthiS/D+++/NUu7zzz/jv//9krq6OkaN+nw2x/wx66yzLl9+Oep7j3355ResuOJKQMdoZi3XPHMiIiJSIT766AMuvPAcpkyJyfmXXnoZevbsSadOc151qaamho037seQITey3HI/pHfvPq3a5y677MZiiy3Gddf9sfnCzdhww4144YVn+eyzTwGor6/niisuYcSIj1httZ8yZswYnn76qRnln3/+WT799FNWX33N773WV199xfDhT87Sjy9rqpkTERGRudp0058zcuS/OfTQA+jRozvTpzfwm98cw/DhT3yvmXWNNdbioIMOA2DHHXdh331355JLrprl9Zo2s/bs2ZNzz734e/s95pgT2H//vdhqq23nK/4FFujJaaedyXnnDWb69OlMnDiRDTfcmF/84pdUVVVx/vmXcNllF3HLLTcDsOiii3HBBZdSXV09S7zV1dU0NDRw6qkD6dWrN8D3mlkBLrrocrp27TZfMbdGYeaZq6urLfsAiNGjNQRCREREWqat5plTM6uIiIhIjimZExEREckxJXMiIiIiOaZkTkRERCTHlMyJiIiI5JiSOREREZEc0zxzIiIikona3t3p1qXtUpHJU+sZP25Ss+Xefvstrr76cq688ro223eWlMyJiIhIJrp1qWnTOWDv6L8Fzc34etttf2Lo0Afp1q17m+03a2pmFRERkcJYcsmlOPvsC7IOo00pmRMREZHC6Ndvc2pqKqthsixHY2YHAAeku92A1YF+wGVAPTDM3c80s07AH4GfAlOAg939QzNbr6VlyxG/iIiISF6UpWbO3Ye4ez937we8AvwWuAbYG9gIWNfM1gR2Abq5+/rA74GL0ku0pqyIiIhIYZW1mdXM1gZWBW4Hurr7R+7eAAwFNieStYcB3P15YG0z69XSsuWMXURERCQPyt1ofCpwJtAL+LZk+3jgh2n7uJLt01pT1sxq3L2+cUPPnl2pqalu0wNojT59emS2bxERkbyZWj+NO/pv0aav15Lf4j59VuBvf/tbm+03a2VL5sysD7CSuz+eattqSx6uBcYCPZps70Qkci0qW5rIAUyYMGWO8dTV1c7xsbYyduzEsu9DREREKkNb5SblbGbdBHgUwN2/Baaa2fJmVgVsDQwHngG2A0iDHt5sTdkyxi4iIiKSC+VsZjVgRMn9w4HbgGpihOoLZvYSsKWZPQtUAf3noayIiIhIYVU1NDRkHUObGT16/BwPpq6utk1nmW7qjv5bMHp0c/NOi4iIiIS6utqqtngdTRosIiIikmNK5kRERERyrLLWsxAREZHc6LNgdzq34dJa39XXM/abSXN8vL6+nnPOOZMvvviC776byv77H8RGG23aZvvPipI5ERERyUTnmhoe+ejxNnu9LZffbK6PDx36IL169eH00/+PcePG0r//PkrmRERERPJis822YLPNNp9xv7q6MtKgyjgKERERkWb06BGrQ0yc+D8GDDiZQw45IuOI2oYGQIiIiEhhfPnlKI4++nC23no7ttpqm6zDaROqmRMREZFC+PrrMfzud0dx3HEnsfbaP8s6nDajZE5EREQK4c9/vpnx48czZMgNDBlyAwAXXXQ5Xbt2yziy+aMVINqIVoAQERFpnfaemqSjaasVIFQzJyIiIpnIU+LVkWkAhIiIiEiOKZkTERERyTElcyIiIiI5pmROREREJMeUzImIiIjkmJI5ERERkRxTMiciIiKSY0rmRERERHKsbJMGm9kpwE5AF+CPwJPAEKABeAs40t2nm9lAYHugHjjW3V80sxVaWrZc8YuIiIjkQVlq5sysH7ABsCGwKbA0cDEwwN03BqqAnc1szfT4usCewFXpJVpTVkRERKSwytXMujXwJvAP4D7gfmAtonYO4CFgC2AjYJi7N7j7x0CNmdW1sqyIiIhIYZWrmXURYFlgB+AHwL1AJ3dvSI+PB3oDvYAxJc9r3F7VirKjGzf07NmVmprqNj+YlurTp0dm+xYREZFiKlcyNwZ4z92nAm5mk4mm1ka1wFjg23S76fbprSg7w4QJU+YYUF1d7Rwfaytjx04s+z5ERESkMrRVblKuZtangW3MrMrM+gILAI+lvnQA2wLDgWeArc2sk5ktQ9TefQW82oqyIiIiIoVVlpo5d7/fzDYBXiQSxiOBfwPXm1kX4F3gTnefZmbDgedKygEc34qyIiIiIoVV1dDQ0HypnBg9evwcD6aurpbdb360bPu+o/8WjB49vmyvLyIiIpWlrq62qi1eR5MGi4iIiOSYkjkRERGRHFMyJyIiIpJjSuZEREREckzJnIiIiEiOKZkTERERyTElcyIiIiI5pmROREREJMeUzImIiIjkmJI5ERERkRxTMiciIiKSY0rmRERERHJMyZyIiIhIjimZExEREckxJXMiIiIiOaZkTkRERCTHlMyJiIiI5JiSOREREZEcUzInIiIikmM15XphM3sVGJfu/hu4FrgMqAeGufuZZtYJ+CPwU2AKcLC7f2hm67W0bLniFxEREcmDsiRzZtYNwN37lWx7DdgNGAE8YGZrAssB3dx9/ZTAXQTsDFzTirIiIiIihVWumrmfAj3MbFjaxyCgq7t/BGBmQ4HNgSWAhwHc/XkzW9vMerW0bJliFxEREcmNciVzE4ELgRuAHwEPAWNLHh8P/BDoxcymWIBpadu3LSlrZjXuXt+4oWfPrtTUVLfdUbRSnz49Mtu3iIiIFFO5krn3gQ/dvQF438zGAQuVPF5LJHc90u1GnYhErrYlZUsTOYAJE6bMMaC6uto5PtZWxo6dWPZ9iIiISGVoq9ykXKNZDyT6tGFmfYlE7H9mtryZVQFbA8OBZ4DtUrn1gDfd/VtgakvKlil2ERERkdwoV83cjcAQM3saaCCSu+nAbUA1MUL1BTN7CdjSzJ4FqoD+6fmHt6KsiIiISGFVNTQ0ZB1Dmxk9evwcD6aurpbdb360bPu+o/8WjB49vmyvLyIiIpWlrq62qi1eR5MGi4iIiOSYkjkRERGRHFMyJyIiIpJjSuZEREREckzJnIiIiEiOKZkTERERyTElcyIiIiI5pmROREREJMdalMyZ2YAm988pTzgiIiIi0hpzXc7LzA4CDgZWNrPt0uZqoDNwSpljExEREZFmNLc2663AY8CpwNlp23Tgv+UMSkRERERaZq7NrO4+xd1HEgvfLwYsC/wAWLf8oYmIiIhIc5qrmWt0J7Ao8Em63wA8VZaIRERERKTFWprMLe7uG5Q1EhERERFptZZOTfKemfUtayQiIiIi0motrZnbGPjYzEan+w3uruROREREJGMtSubc/UflDkREREREWq9FyZyZ3UwMepjB3Q8sS0QiIiIi0mItbWa9Pf1fBawJNNvEamaLAq8AWwL1wBAiIXwLONLdp5vZQGD79Pix7v6ima3Q0rItjF1ERESkYrW0mXVoyd2HzWzY3MqbWWfgWmBS2nQxMMDdnzCza4Cdzew/wKbEnHVLA3cB67SyrIiIiEihtbSZdauSu0sQEwjPzYXANcxc8mst4Ml0+yFgK8CBYe7eQAyuqDGzutaUdffGARkiIiIihdTSZta9Sm5PBubYX87MDgBGu/tQM2tM5qpSIgYwHugN9ALGlDy1cXtrys6SzPXs2ZWamuoWHlLb69OnR2b7FhERkWJqaTNrfzP7MbAK8L67vzaX4gcCDWa2BbA68Gdi9YhGtcBY4Nt0u+n26a0oO4sJE6bMMai6uto5PtZWxo6dWPZ9iIiISGVoq9ykRZMGm9nRwPXABsB1ZnbCnMq6+ybuvqm79wNeA/YDHjKzfqnItsBw4BlgazPrZGbLAJ3c/Svg1VaUFRERESm0ljaz7g1s7O71aXDDs0S/uJY6HrjezLoA7wJ3uvs0MxsOPEcklUfOQ1kRERGRQqtqaGhotpCZPe/u65Xcf7YjrtU6evT4OR5MXV0tu9/8aNn2ffv+m1Hdqbz99b6rr2fsN5OaLygiIiIdXl1dbVVbvE5La+aeNrM7iSbPjYhmTylR3amaRz56vKz72HL5zcr6+iIiIpI/zfaZM7NDiSlGbiZGkD7p7ieWOzARERERad5ckzkzG0TM89bZ3R8gRqb+3MxOb4fYRERERKQZzdXMbQvs7u4TAdx9JLAHsFOZ4xIRERGRFmgumZtQMoEvAO7+HTFpr4iIiIhkrLlkbpKZ/bB0Q7rf/BBYERERESm75kazngzcbWaPASOAZYCtgf3LHZiIiIiING+uNXPu/jawMfAqsADwL2BDd3+1HWITERERkWY0O8+cu48jRrGKiIiISAfTorVZRURERKRjUjInIiIikmMtXc5Lcqq2d3e6dSnfxzx5aj3jx2m9WBERkawomatw3brUsPvNj5bt9e/ov4UmHRQREcmQmllFREREckzJnIiIiEiOKZkTERERyTElcyIiIiI5pmROREREJMeUzImIiIjkWFmmJjGzauB6wIBpQH+gChgCNABvAUe6+3QzGwhsD9QDx7r7i2a2QkvLliN+ERERkbwoV83cjgDuviFwBnBx+jfA3TcmErudzWxNYFNgXWBP4Kr0/NaUFRERESmssiRz7n43cGi6uyzwJbAW8GTa9hCwBbARMMzdG9z9Y6DGzOpaWVZERESksMq2AoS715vZn4BfAL8EdnD3hvTweKA30AsYU/K0xu1VrSg7unFDz55dqampLsPRdBx9+vTIOoTv6YgxiYiIFEVZl/Ny9/3N7GTgBaB7yUO1wFjg23S76fbprSg7w4QJU+YYS11d7Rwfy5OxYye2qnx7HHdrYxIREZG2+40uSzOrmf3azE5JdycSydnLZtYvbdsWGA48A2xtZp3MbBmgk7t/BbzairIiIiIihVWumrm/Azeb2VNAZ+BY4F3gejPrkm7f6e7TzGw48ByRWB6Znn98K8qKiIiIFFZZkjl3/x/wq9k8tOlsyg4CBjXZ9n5Ly4qIiIgUmSYNFhEREckxJXMiIiIiOaZkTkRERCTHlMyJiIiI5JiSOREREZEcUzInIiIikmNK5kRERERyTMmciIiISI4pmRMRERHJMSVzIiIiIjmmZE5EREQkx5TMiYiIiOSYkjkRERGRHFMyJyIiIpJjSuZEREREckzJnIiIiEiOKZkTERERyTElcyIiIiI5pmROREREJMdq2voFzawzcBOwHNAVGAy8AwwBGoC3gCPdfbqZDQS2B+qBY939RTNboaVl2zp2ERERkbwpR83cvsAYd98Y2Ba4ErgYGJC2VQE7m9mawKbAusCewFXp+a0pKyIiIlJo5Ujm7gBOL7lfD6wFPJnuPwRsAWwEDHP3Bnf/GKgxs7pWlhUREREptDZvZnX3CQBmVgvcCQwALnT3hlRkPNAb6AWMKXlq4/aqVpQdXbrvnj27UlNT3abH09H06dMj6xC+pyPGJCIiUhRtnswBmNnSwD+AP7r7X8zs/JKHa4GxwLfpdtPt01tRdhYTJkyZY0x1dbVzfCxPxo6d2Kry7XHcrY1JRERE2u43us2bWc1sMWAYcLK735Q2v2pm/dLtbYHhwDPA1mbWycyWATq5+1etLCsiIiJSaOWomTsVWBA43cwa+84dA1xuZl2Ad4E73X2amQ0HniOSyiNT2eOB61tYVkRERKTQytFn7hgieWtq09mUHQQMarLt/ZaWFRERESk6TRosIiIikmNK5kRERERyTMmciIiISI4pmRMRERHJMSVzIiIiIjmmZE5EREQkx5TMiYiIiOSYkjkRERGRHFMyJyIiIpJjSuZEREREcqwca7NKgUybPo26utqy7uO7+nrGfjOprPsQERHJKyVzMl+qO1XzyEePl3UfWy6/WVlfX0REJM/UzCoiIiKSY0rmRERERHJMzawiFaS2d3e6dSnf13ry1HrGj1P/RRGRjkTJnEgF6dalht1vfrRsr39H/y0YX7ZXFxGReaFmVhEREZEcUzInIiIikmNla2Y1s3WB89y9n5mtAAwBGoC3gCPdfbqZDQS2B+qBY939xdaULVfsIiIiInlRlpo5MzsJuAHoljZdDAxw942BKmBnM1sT2BRYF9gTuGoeyoqIiIgUWrmaWT8Cdi25vxbwZLr9ELAFsBEwzN0b3P1joMbM6lpZVkRERKTQypLMuftdwHclm6rcvSHdHg/0BnoB40rKNG5vTVkRERGRQmuvqUmml9yuBcYC36bbTbe3puwsevbsSk1NdRuE23H16dMj6xAyUdTj7oj0WYiIdCztlcy9amb93P0JYFvgceBD4HwzuxBYCujk7l+ZWYvLNt3JhAlT5hhAuReDby9jx05sVfmiHndRtcfnrc9CRKRttNU5u72SueOB682sC/AucKe7TzOz4cBzRHPvkfNQVkRERKTQypbMuftIYL10+31iNGrTMoOAQU22tbisiIiISNFp0mARERGRHFMyJyIiIpJjSuZEREREckzJnIiIiEiOKZkTERERyTElcyIiIiI5pmROREREJMeUzImIiIjkmJI5ERERkRxTMiciIiKSY0rmRERERHJMyZyIiIhIjtVkHYCIyPyq7d2dbl3KdzqbPLWe8eMmle31RUTmh5I5Ecm9bl1q2P3mR8v2+nf034LxZXt1EZH5o2ZWERERkRxTMiciIiKSY0rmRERERHJMfeZERJoxbfo06upqy7qP7+rrGfuNBlmISOspmRMRaUZ1p2oe+ejxsu5jy+U3a/VzNIpXRCBnyZyZdQL+CPwUmAIc7O4fZhuVdET6kZMi0CheEYGcJXPALkA3d1/fzNYDLgJ2zjYk6Yj0Iycy/zpq87Iu1kRmlbdkbiPgYQB3f97M1s44HimojvojV25FPe6i6qjNy+W+WLt9/830dy65UtXQ0JB1DC1mZjcAd7n7Q+n+x8AP3b0+28hEREREspG3qUm+BUovlzopkRMREZEiy1sy9wywHUDqM/dmtuGIiIiIZCtvfeb+AWxpZs8CVUD/jOMRERERyVSu+syJiIhUOjPbH7gb+Nbd9SMtzcpbM2tumVnPkttVWcZSKfQ+Slb0tyflYmYHAPu5+zjy13om88HMqktutyo/UzLXDsxsWWAHM1vMzBbRldb8M7PqxvfRzHplHU97Kf2yd2SlyU4lJj7u3mBmtWbWOetY2tPs/v4q8fPNipkdC3wMvGJm1wKrp+2ZvMeNCYWZLZDF/osk/aZNM7MqM/stsHZrPnclc+3A3f9DDNwYARyecTi5Z2ad0h99JzO7H7jCzC7LOq5yK/mydzKza81sWzPrkXVcTaXPp8HMFjCzXpV08WJmu5vZyunu3cRqNIVQ8r1bwsz6m9mOMCOxVUI3n8zsMOBXwJPA5sBapJq5LN5jM6ty9+lmtgjwDzNbubW1RdIy6b2elt7fG4AjgUHA6i19z/XBlFGTD+FPxJd0YTNbMKOQci8lNNPTe3s28DIwGFjIzC7NNLgyS1/2aiKJ+IA40f8sjezuEEo+n77AHcDDZrZl1nG1BTP7MfBzYGszWwJ4CXgt06DaSckPex1wO5FoXGhmJ0EkG5kGWBkeBkYBdwL3AzcD25nZ5tD+73FKIHsRycXz7v6uu09vzxiKouSzvRz4t7sb8C/gZGC1liTySubKxMyWbfzDN7P9gIXdfTugGhhkZluZmWUaZD419j08EFgNeMzdPyD+6Pua2dWZRVYmZraWma2U7i6f/n8cOBTYGtjbzLplElwTKeGsIxLta4ErgDPNrPXT/HcgKZl5i7goWxL4NbAvcLOZXWVmx5hZvyxjLJeSmtbuwBnAUHc/Ctge2MvMBmYbYf6ZWZ/UgrMEsBLwjLtfBYwluuhs3o6xzGhKd/dvgS+BH6QLGGlDTfrI1QDdgY8A3H0AsCjwO2Dx5l5Lo1nLwMx2Jfo6/J1IMiAS54+A04A/AP2AU929vGvlVAgzO5f4Q9+YuHr5jjjpTQX+4e5vpdqgOnd/PbtI256ZrQLcBLwP3ApsRkyg/TwwhkiYfunuozOMsSr94HcmEp3B7t43PbY3MAA4wt2fzCrGeVXSvN0HaABWJJrDtiI+Dyf+Li9z908zC7SMUlPbIUBXYBVggLu/ny5IbwZ2BL5WDV3rNDmvXZRuv0t0x7kLeAA4DrjH3b0d4umUamCXAvYHxhM17IOBScDZ7v5FueMogpL3uorIF0YA6wM7AA8C7wBXAQsAL7n7iXN7PSVzZWBmPwV2B5YGprr7IWa2KHA+8I27H2dmC7r7N5kGmhNmdiHQBziR+CHZFfiU+ONfi5hz8A53fyOrGMuh8cuebj8I/BjYxd3/lWq6liWu2k5096EZhtrYpaAbcAtwJvBb4jPbIyVCuxMnpJGZBTkPSpLUJYmk5VniBLsosBdRa3ErMLbSEpnGJDbdXgM4lvh81ydaGP7q7u+aWWd3/y67SPOpyXltVeAXxMXZPcAPiZr3G9397naOa5EUwzkphjHAqcB5wDfA7xr/LmTeNH5nUiL3d2BhosvQu0Rt7N5AD6IFamWiz/3Jc/ueqZm1DTVWmaaaoWHA50BXM/uJu/+XqJVbzMxWViLXMma2HbC4ux/s7t+4+zPAZUQTaxfgaqLv2P8yDLMsGq/aUr+VQcABxGCPdYi+NSOI2q7MErnSfqHuPhF4DvglcfL/HLg/JaV35C2Rgxn9hroTTcY3E/2aTgbWIPotLkosK1hRiRzMaDJfPCVy7xAtC/8GbiN+aH6ZamK1pGIrzea89jRwKbACsJa730f8zf2nneKpKumXtRnwFNGVoyvxmW/g7vsB5yiRmz9mtmRJIvc7oi/9TsCHRAXQOGA3YEjafj5wQ3MXTErm2khJU0y1mV0ObEhUkf8H2MLM1nD3z4AD3P3dTIPNlwaiGQsz65Le54+J93bPVOV/jrt/lGWQbcnMSqvT7yaaW9YnkodziaTiUuCjlNxmqcHMFgKGpdGNLxK1phOBk4jPLnd9bRp/2NLf2yQiYakF/g94hahFeQI4y93HZBVnOTQZuHUQkaDvSNQQDCSmzrgRuNrdv6vERLYdzO689gkx8GHnVOZhd3+13IE09okkEjeAN4jP+mWiZu6fROLew91HlTueSmZmP2PmylXrEaNWv3b3scC9RM3n9kSN7UtAX2Avd3+nudfWhIRtpGRY8e1ELdGmwGjihL81MSrpQ3cfn12UuTSBGD14u7t/kGoCpgFTiCvGxjKVZGMz24po0nuCWJN4L+IkfzewD9AzXRxkorEJOP0IfJ067x4KdCaStz7ufj7RNJdHVRbTvgwzs32JpuNuRGLTGegN1Fdi82KqEV6Y+F7dTPzo1BAXpkcAW7r7QxmGWAnmdF6bStS4k+6XTbpgWdfdn0+DG/5kZs8BXxD9cScT55odgMNSzbvMIzNb2t1fBF40s5uIQWJHA8eZ2Vup+8xfgRp3/5o4r57R0osl1czNJzPbPvUxADiYyLIPINq89yTmoRpK9OlSItcKqb/ScKJm6ggzWyVVT68FnEI0eVEpw+XTCR1334lIGg4iRg6+SPSrWJX4m3or6xq5xh98MxuY+pNdSgzSGED0sdnIzHpnGeP8SInq/4CH0r/JwEjiqvqPwLFZJtPl0KRGrj/R/FNHNPv8kEhobwXeav/oKkcLzmtDoV2mIlkfuM7MfkkMymvsGtSXSDb/AHwC7Ovub5Y5loqWzoWbmtlO6XN+i3i/3wSuBK40s/Xc/fPU8gS07m9AAyDmQxrJtai7D0/9mtYBjif++L82syOAo4Br3P2Kxs7UWcacR2k055ZEsjwMWJtoWn0408DaUEkzfWfgLKKP3OlEDe+mKXnaGPgqy2b6khFYXYDpxI/7U8AWwIJETdwIoEuemh9TLcUPmNn3cnd3vzI9dgzR3/Vn7j6yEgcvlXyuixKf5TDgZ8QFxCrEd25ndx8xl5eRVsjyvGZm67j7S2a2LZFAfuTu/VPSsTNRG/sPd3+k3LEUhZn1JwZP3e/uv0r3TyW+b+sAn7j7C/P6+krm5pGZHUhUid9PzNa9OfHDtiHROf8+4DDgz8SX9VfqbzB3TUbPzRjJWfL4KsRIn+4V1keuccRkJ+LEuj9xRbwtkdRtBazn7pl2NC/5we9L1MS9RSR0w4hEaDDwAnCQu0/JLNBWSu/7P4j+KkbUTmwIXAKcnz6bh4gRnNtl/TmUS2pq+zsx2GE7Inn9xMzWJ5LZQ1zTUrRaRzyvWcyJuAfRL248Mfr8XHe/32JS+22JOTy/bI94isBiupd9iKmN7nL3B1OFz6nAj9x98vy8vpK5eWQx1cIOxMlvGvEjsBDRv6kPcZV1F/EDcRHRiXFsFrHmQUnNVCeik/mTwHPuPr6x+adSmlNLmVnXxsTHzO4kqt0vJb7gGxDzEV5AfPmzHuxAOtE/DFwH/Bf4CVDl7oPTj/6IPP0ApL+t64HP3f10M1uVaH7anWgu/i+RoG5BzLFVMTVTJbWRU4kaybOBB9MP+svAcsCO7v6cafqRedKRzmvp896fmKNzE2A/YsTqbsBGxCjtK939brUizT8z29TTvJpmdg7R13YwMZ1Wf+Bt4FXgPW+Dkf5K5lqp9I/czP5ANC0NI/oY/BhYCrgQWIzotL4RMX1ERc2BVg7p5HYLMdfOU8QghzHu/mGmgZVJqt39zNPUImb2R+Jk+k66/xgxKnQfd/+2I5xgzWxNor/Yfun+VsBu7n5YlnHNKzO7G8DddynZthhxBf0ZUcve+B2umFHoJbWRXxMXovcTIxjvIBLZE4kktxsxPcLkrP/28qojnNdSDP+PuDh5k5irs4a4KFuDGKW8L1FB8evUX1TmUeoXdwQxkGQD4ns2gXjff07Uzu0P/N3baGopDYBopdTkUmVmWxOju/4G7ELMu/QucTXfy91fI06WeyuRmzMzW95mLha/JjET9p+JjvTbA3eYWW1G4ZXb/3P3oWa2f0ogGohpbOrMbG1iCohJxPD1TNa/tDR3opk1TlswElgljfAE6EUso9bLcrbYeuqf+CjwrZltmLZVpZrFL4km1QFE7VSlJXLXA2+4e3/i7+tTouZgY2JNyFWIJvQj3X2SErnW6YDntZuIGqCj3f06YiDVx0TN/0hikuCFiFGrSuTm31vEwKk1gGXc/QR3H0TM0fgC8LG7H5bO/21y3lQy10Klb3g6sY0hJnF9n7jq2pNI6K51j2VX3P15j/X2ZM7WIybCvZ6YCPdBogr6YmJyYCeSnIqSml8mmVlPYpmkvYm/ow2IfnPXEc2rQ4m+WlnE2Ck1EfUFHjKzS4kfouOAo83sRqIv1Unu/m3efvBTs+GNwCPAMWa2eckxTAK+Se9BpY1C/zuxVvTpAB5zmQ0j5rWaACxDjNg9xd3fzyzKfOto57Vx7j4QwMy6pS4/A4juQKOISol7PcMlASuBzVw4YArRD/JJYIyZNV6Qn0ck1j9sfE5bnTfVzNoCTZpWbyI+jDeIfgcruvvFZrYn8I5q4VqmSafg4cTSVKu4+4TU92pzInE4x93vzTDUNmVmG7j7s+l2jbvXW8zpdSMxOee9xIXCJsQktYcDv/EWTBpZpnj7EBMVOzFKdQfiBHUfMVv9KM/5FB0WKzzsTvy9DSa6SJxINCdXTI0czKiNPIwYqXqtuz9TMgDnV8TqHccA0/PU97Gj6GjntVQJ0Qt4Gvituz+ettV4TIdyGXCmx7xmMh9KzuediMFTSwF/ItZWNWLasstLyrdptxklc80o/XKm+0cRk6KuT/zAVbv7oVnFl2cW01vUEUsi7ZFuH0mcAH9MTMORu4XZ58TMViSStT+4+5/Tti7uPjXV0P2DqII/l7iy3wG43t3fbuc4GzttdyFOSr2IBGAq0d/jMOBOd/9/7RlXOaWEblciiasGdnX3D7KNqjzSsf6SWNXhWnd/LG3fjagZPrESBxu1l454XjOzg1M8f20cMWtmu6S49laNXNtIifIDxMCGRYnuGq8B3Yn+t1eVq7VOydxclPyoVRPNDgsCv3f3ERbLcvyamAfsb+4+OMtY88LMdgJGuvsbZnYPURU9yt1PTleJywA9iQXlK67vhsVccYOJBbT/XFIrsigxMnScu7+Uyn5vGoN2iK+Hu09MTavLELVUexBJ6H1EQrcJUQtdUdNUlCQ5LzZ2lahURaqNbA8d/byWvs9HECuXOPE93ocKG9iTBTPbD3jd3V+3WDf7BHffI+UNg4hR4XcCL5ezFUPJXAuY2RBiPcZexBdiK3d/J3UKXw3Y2N0vyTDEXDCzxYnh718TTXQjgWuImca/cvcTzWwbYLx3gGk4yiUldOcQiycPMbP1iDkKd3f3V7MatWpmpxBLpN1H9AHtnboQ7EaMaHyMmCKl4pLsRh1hxHB7KVJtZDnl5byWunOsT8whN5LoI1fRFy3llmphV0j5wLpEovwc0aT9iJltSsxu8RZxoTSuXLEomZsNMzuIqIV7C/gRsAjx43sCkbztBGyR+pvsSqyvtj2gUV9zUFLLaURn/3WAS919mJnVAZcTtVKHZxpoGzOzpYHR3mRCyJTQDSSq4NcGzvOM17tMTTHrEx3kV0z/jkqf257psQEVOCCgsIpUG1kORT2vyazSBfkfiMStiqiRu5+0ri2xms/FHsu4lYVGszZhZhcS/YKmEEutrE0kcxcREwIfQ3QEb+xH9yVwoLtPVCI3ezbrxJk/IDr6vwJsaGZrpP4aRxNLnVQMiyXeNgW2N7OdSx9LX+qziRqwS7JM5MysJsV0AzHqbg9iGaddiBF5zxPTFgxWIldZ3H0ScKsSudYr6nlNojtKk01vE5O97030j9uDqKU7kxgZvwiRN5SNauZKmNnVxOSYx6X7fYFtiC9qPdHnYX1gYGOnYZk7m7kEVCdiuo0diIWFnyOWTOoM3OPuL2cYZtmY2V7AtUQT5d7px7P08QXd/ZsMm1YbP5/FiUEXTxG10YOIKTtuI/r7jHL3T9o7PpGOqOjntSJLLRjTgLu9ZI3mdPHeDziImFPwCeD3wE+JfnRlnelCNXOJmW1C9B+5O92vdvfPidq4dYm5eKqJkYiNo79yNUlqezOzRUs68N8KvEcsi7QyMZnicKJKemwmAZZJ41xDyTCiin0MsGVjLVijxpNBRolcX5+5uPpdxICeD4EviFrDDYj1OV9SIicSinpekxnGEUnbVhbLGzb2tf2WmHf2auAjdx9DzEzQLgsHKJmb6UWiT9zBZrZFqj6vSs0PLxM/cid4LI5bBdn8AOeFmW1BNFE39svpTQyLf4uYFPcQ4uR3obt/WCmJsc2caLeTmZ1MHOed6d8vgd+b2W/TFX2WcR4F7G+xyPdFxBQouxHrRz5MzA5/CbEagIhQ3POazOTudxDL3m0HbGNmi6QZCdYj+kiOcPfX0m/BGHf/qj3iUjKXpA7qdxJNS4dYmg3eYlmlnwP/bbwaUxLXIm+nxPcAYGniff2tmS1EDIv/DDie+EJUzHuaarqqgL8Ak4nmloeA14mJgRciltXJeh6vd4GFiabVWuJvnDQq+zaihvr5cg6lF8mhQp7XJJRU5NxP5AvbAmua2bZEn7lLPK2a0t7nePWZa6Jk/qV+xCoPmwOXufujWcaVR2a2HLGCwXTgHWKy5a2IZc92JGqqaolRPrn/QyyZM25TYtHq3xH9aT4AvgGuAKo8Zl7PfAoMM+sHbE0kmusB44Ez0jEs5JoVXuR7inZeKzr7/sIBNe5en27vCBxIrGV8nLs/mFGYqplrKnVQv4PoyHoCcLUSuZZJQ/FncPeRwP8j5l9amRgpuS9wAzHK8zfAfXk/4dnM9fgaj2MEMYLpCWLNwyuJi4OFPdYDzaqP3KA03xUphieIPn3rEX09FiMGPkAknyKFV9TzmszSbabKzHZOTar1JTV09xEX6fuWdsHKgmrm5iBNCLyou3/SEWpROro0sezhwOGelospeWwl4mq1N3AWMSJ4b2JutVzPPt5kVNvFxGScU4kR0IsTi5fvDFzh7ndnGGdXYqHvTYj+cY+XPLY38fmcBXzu7v/NJkqRjqWo5zWZ5dxeRVTw1BHdZPZy97c6Wl6gmrk5cPcpjSP4OtIH1lG5+11E4jLYzJaH+DKkh6cR8/Fd4e7j3X0YcFglnPBKvuwPEqsnNBBN8+8BtxAjnwa6+91ZXrW5+xRi0eeHgMNTE2ujScBo4F0lciIzFfW8VnQ261KK1wPPuPumxOjlc83spx0tL1DNnMw3S4vFp9t/IJa0GeDu75vZBsD5wO/c/cWOdjUzr0r7UaT5CI9291PM7F5irrYRRFPLd1nG2VTJjP+7ECs9ABxMrPTwdlZxiXQ0RTyvyUzp4ntpohl1mrvvmrYPJLrN7OjuE7KLcFZK5mSemdkK7v7hbLb/AehL1AIdDwzKsmNoWysZ6NCJ6GP2JNFfpgHYnxjR9hfg194B17q0WE/w58QyM2OJaRSUyIlQ3POafO8i/TDgF8TF7sXAJ+5+fHps+abN7llTMifzJCUE+xH9CN4k5ibrVHIley5RA3S0Z7zmaFsys67uPiUNergW6O7u+5jZhsRQ9QuAvYhRoR36uM2sM9DQODJLpOiKel6TmVKNXFd3n2xmvyeWaHsbuBn4wN2PatIM2yEomZN5lhKYe4DH3X33tK1r6p+FmS3n7iMrpQki9ZnZlxidujJRu7UVMZJpZHq8LzDB3V/NLlIRmVdFO6/JLPPHNZjZdUQz6hVAF2Ipw9tSd5ol3P2V7CKdMyVz0ipNqqH7ELOedwW+cPfzsoytPZjZ2cCJwDlEE+sAYFmiqfK9DEMTkXlU9POazGRmSwHnEQPadgV6Ab9x93szDawZSuakxZpMw3ESUfU8iliHcH+ghlgW7U+V1HRnZr8jml3eAj4l+sv0IWZ5n0S8F6sRfSsm6WpdJD+Kel6TWUetmtn1wCfE6jgrArcDCwJHAle5+8uZBdoCSuakVVJ19DDgUWJ0V2dimapvgVOBa939n9lF2LZSH5kFgVeB+93907T9dGIpl4FEoveEu3+eWaAiMs+Kdl6TmbWx6bP/AbAU8FMiiT+GGMi2F/BVYxN7R1aTdQCSO2sC/3L388zsIaJzaC93H25me3W0TqHzw8wOB/q6+37p/r4WC9M3AIOJyYEHAIOVyInkWmHOaxJSIteJmA+0NzE36BSiC810YEti1Z5crE+tSYNlrhqXqirxFbC7mb1K9Bm7HTjazBYnkpxK8gnwhpntaWbnE/0oviTWYjw89aXZzd0fyTJIEWmdgp/XZKZzgY/cfQfgH8QKD6u4+5XAQe7+RqbRtYJq5mSOStal6wRcSCQyI4CTiXl3fkCsX3uGu4/KLtKy+R+wPNEf7jNgXXf/1Mz2JSaTxN2/yjA+EWklndeKq8lAl2picMMrAO7+jJntQzSzv5i3c7v6zMlcpf4EfwGeB/4DXAUcyMxFpke4+9PZRVheZrYA0ZxaneYdWhO4nFii67FsoxOReVH081oRNVlrdXWi5WVlYtDLlcCHwJ+B4939+cwCnUeqmZPvaTIh4hLEKgF3EVetgwEDbnT3l7KJsDxK540quYKbCCwGDDSzemAj4DQlciL5UtTzmnwvkbsH6EY0rT9AJHKnAWOA8/KYyIFq5qSJkqWqqohJE+8mhucvR1y9Dic6jO5bSZ3+S6vf5/D4lsSXfbq7v9ZugYnIfCvqeU1mSp/9CcREwI0reWwF/MXdHzOzWncfn9fJoFUzJzOY2WLu/mW6O4RoanjUzFYHFiH6F9wCXFpJJ7ySIeqdiOW4uhHzSj3buLaqBjmI5FNRz2vyPZsD2xMDHaYTa+x2BQ4yszfcfTTEKhDZhTjvVDMnAJjZwsCmwH+JuZX+DLzk7oekx7clvgD/q8S+JKkz7N+J+eTeA1YlmmGuBL7T1AQi+VP081qRmdlKwH/cfZKZ3Qj8HtiR6CpzK1Eb24WYguaL7CJtG5qaRBp9DfyY6E+wHrABsFqaNBd3f8jdh1bSCc/MdjOzbdLdHxKLzg9y99uBJ4D1AZTIieRW4c5rMqNbzJnAumbWE5ji7qPd/SZicuhDiJq6iZWQyIGaWQvPzI4jlqZ6m0hgNiE6/C9OLDb8LzOb5u6nZRRiWZhZd2AtoMHMxgOvA9PN7CB3v5EY6VQLLAyo6UUkR4p6XpPg7o+Y2arAHkRT+iZmdhrwMvACsBLwSV6bVGdHzawFZmbnAX2JIfpj3P3F1CxxCNGX4EVgGrHe6PDsIi0PM1uIWE+1DhhKJG+7EZOErgSc6e73ZxehiLRW0c9rRdZ0IJuZ9Qe2JuaOe5mYZsqAI9x9RDZRloeSuYIys/2Btd396HR/T2Jx4c+YOdLrV8BRHX2B4dYws98BbxLHOZJYvuVEoj/NB8A7RH+5UXma/VtEinteEzCzGnevLxnIVkNMBL0VsCdwmbu/YGaL5G1C4JZQM2txdQa6mdlPgF8Tf+znEzOijwMuBW5y97FZBdjWzGxp4Ahi9YYXialGviWaYxYjjvsUdx+WVYwiMl8Kd16TkBK5auBqYsDL4sAzRN/nOuAoM/uQOO9XHCVzxTWUmGfndOALYAN3/8TMvgQWSp3+x2YYX5tLx7cH0Y+iK3HVthbRQXo14OdoUJBInhXuvFZ0ZrYbMMHdhwKHEmurHpoeu4xYrmst4EF3r8hEDtTMWnhpIEB3d//azH5GTMVxkrs/kW1k5WFmNcAawGHAh+5+bsljpTPEi0hOFe28VlTpcz6d6Of8FFBPTEHyT3c/J5W5GrjF3Z/NLNB2oGSuoEpmRF8c+A3Rr2Ql4Pfu/nC20ZVXqopfA+gPfOvup6TtuZz5W0RCkc9rRWVmvYnPuhsxd9xkYC/gC3cfnGVs7UlNSgWTljQpneX6G+B+Ymb0/Sr1hNd43ABptNOrxASii5jZCmm7EjmRHCrqea2ozGynxtvuPo7oJzcZ2JBoXv9bFLMfZhNh+1PNXIGULDZc6+7js46nvczpuFOTaw93/zbD8ERkPhT1vFZUZrYcsbbqO+5+Vsn2hYGbib5x15jZgu7+TUZhtjvVzBVIOuEtAdxpZutmHU97mdNxu3u9EjmRfCvqea3APiVGJy9uZgMbN6bBDbcQE71TpEQOlMwVipn1AC4B7nD3F7KOp70U9bhFikDf72Jx93qim8xNlCR0ZrYOcDzwXIbhZUbJXIVL69IB4O4TgbPc/Yb0WNUcn5hzRT1ukSLQ97vYUr/n14BrgJ+a2VDgWmCQu/8zy9iyomSuwpjZr1PfAczsOmD1dLsawN3fSfcrauRmUY9bpAj0/Rb43kC2end/3d13BY4Fdi3yQBclcxUkDcdfF2jsFPoFsWRV45XM7EZ95V5Rj1ukCPT9Fpgx0KXBzGpLtjV+7u+6+8jMgusANJq1QpTMr7QisDexZNX6wO3E/DtPAaPd/ZUMw2xzRT1ukSLQ91tKpYEuQ4Az1D9yVqqZqwCNVyzp7hnEuqMfE5NlfgmMJxYbrp39K+RTUY9bpAj0/ZZSGugyd6qZqyBmdgGwqLvvb2ZLAScSy5ucnjoJV6SiHrdIEej7XVxm1tPdJ5TcX0X9I2dPNXM51tj5N93uDfQFJqRJFT8j1iOcDlTULNhFPW6RItD3u7g00GXeKZnLqdQEMc3MOpnZb4GNgAOAKmBPYDl3/4DoW/BWhqG2qaIet0gR6PtdXBroMn/UzJpDJZ2COwF3AB8C+wJnA9enfx8CF7r75OwibVtFPW6RItD3u7g00GX+1WQdgLReyVXJ74HX3f2sNInmBcBCxMmva6Wd8Ip63CJFoO93MTWurZvungH8BWgA+hMDXRYiBrrcm02E+aCauRwxs4OAPsDbwJtAd2BTYDNi4eGfABcDa7v7pxmF2eaKetwiRaDvt4AGuswv9ZnLCTO7EPg5MBXYDjgd+BEwlFh4eGmienrvSjrhFfW4RYpA3+/i0kCXtqVm1hwws6uBye6+T7rfF9ga2BwYDVQD5wOnVNK6dEU9bpEi0Pe7uEoHugBHAR8RA10uIwa6/NXdPzCzM9x9Uoah5oZq5jo4M9sE2BW4O92vdvfPgaeBVYBxwMnAz939/kpZZLqoxy1SBPp+F1ca7DC9ZKDLksB1wCHAMcSk0PuYWTclci2nmrmO70XgBOBgM+vs7o+mL8MHZvYusHQaqj8aKmrIdlGPW6QI9P0uKA10KQ8NgMgBM+sO7A5sD1zn7o+Z2drAFcCh7v5mpgGWSVGPW6QI9P0uFg10KS8lczlRcuLrB7xB9Cu5zN0fzTKucivqcYsUgb7fxZAGuiwBPE8McOkC3EMkdUcBTwJHAherf+S8UTKXI+nEty8wkLhyfTDjkNpFUY9bpAj0/a5sJQNdjkv3Gwe6rEpMCrwHsA0x0OX+zALNOQ2AyJHUGfTPwPru/mBROgUX9bhFikDf78qlgS7tRzVzIiIi0ubMrBvRjL4V8KeSgS4NZnYR8ICaVduGauZERESkzaURqXcCjwCHmNnmKZFbG9iANFpZ5p9q5kRERKRsNNCl/JTMiYiISFlpoEt5KZkTERGRsjOzrsCi7v5JY9+5rGOqFErmRERERHJMAyBEREREckzJnIiIiEiOKZkTERERyTElcyIiIiI5VpN1ACIirWVm/YDD3X3Pkm1DgNvd/WEzqwMuAFYGJgL1wFnuPtzMDgBWcvfflzz3duAaYEdgLWBxoAcwAhjt7rub2dLARcCiQHfgFeBYd59qZj2Bs4E1gOnAeOB4d38/xXo3sJq7f5L2dy7wnrsPMbOpwLMplO7AUGCQu09vw7dMRCqYauZEpBLdA9zj7uu6+2bAYcDlZtZ5bk9y9+PdvR9wLvAXd++XErnq9JoXpW3rAt8BZ6WnXg986O6bpOcPAO42s97p8anAzXNYe/Lr9Jr9gPWAxYAj5/3QRaRolMyJSEUxs3WBr9z9H43b3H0EsKa7fzePL7sR8Im7v1Cy7WTgLDNbhKh1u6Jkf68D9xGLjAP8E/iaZpK0NO/WRcAe8xiniBSQmllFpNL8APiw8Y6ZXQsYUGdmB6XNe5vZeiXPWYVoZp2TvkST6wxp3UnM7MfAR7N5zghgWeDf6f4RwItmNrSZ+L8EFmmmjIjIDErmRKTSfEJJzZa7HwYz+sV1S5v/Mps+c3PzH2C30g1mtjCwPvAakbQ19SPgnZI4xpjZscAQ4Jm57GtZ4NNm4hERmUHNrCJSaZ4FFjeznRo3mNniwErAvC558zzwAzP7WXq9KmAQsIm7fwp8ZGYzmlDNbE1iMMXfS1/E3e8DHDhgdjsxs07ACUBzyaWIyAyqmRORvNrKzF4uuf8+RL8zM9sROMfMTkyPdQYuBJ4immFbxd2nm9nuwJVmtgCwAJHgDUhF9gMuMLMXgGnAN8Au7j7WzJq+3LHA5iX3FzKzJ4hRsJ2BR4AbWxujiBSX1mYVERERyTE1s4qIiIjkmJI5ERERkRxTMiciIiKSY0rmRERERHJMyZyIiIhIjimZExEREckxJXMiIiIiOaZkTkRERCTH/j8IKxkshW/6vQ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CA"/>
          </a:p>
        </p:txBody>
      </p:sp>
      <p:sp>
        <p:nvSpPr>
          <p:cNvPr id="28674" name="AutoShape 2" descr="data:image/png;base64,iVBORw0KGgoAAAANSUhEUgAAAY4AAAF8CAYAAADYXlxuAAAAOXRFWHRTb2Z0d2FyZQBNYXRwbG90bGliIHZlcnNpb24zLjMuMCwgaHR0cHM6Ly9tYXRwbG90bGliLm9yZy86wFpkAAAACXBIWXMAAAsTAAALEwEAmpwYAAAcg0lEQVR4nO3deZhcdZ3v8XcnnYCQlnCHElzYBOcrKi6AokgkzCQgy4AbA3JRlkFknqAy1x1BHMVleBBGRxBFSGCuiDco7mgkAgYEuSIiEfgiIIPLVRs00BkCkqTvH+c0VNpe6pekqjrp9+t5eFJ16nfqfE9RfT7n9/tVneoZHBxEkqRWTel2AZKkDYvBIUkqYnBIkooYHJKkIgaHJKmIwSFJKtLb7QI08UTEINDIzAealr0BOCkzZ4+z7n3AGzLzJwXbWwAszcyz1qrgdRQRWwH9mdkzwmNPB/4deB4wCKwAPpaZX+9AXScCMzPzExFxPDA9M89rcd35wGOZeeKw5a8HPpiZLxplvWOo/v8dvG7Vr/GcewEfBLYBpgL3A+/NzKXraxvDtrcIOLL5/av1yx6HNLYvADdm5q6Z+ULgWGBBROzS7g1n5vmZ+Yn67t7AZgWrnwu8MSKeMmz5CfVjHRERrwIuAz6QmS/OzF2BS4FrI6LRps3ObdPzqmaPQ8Ui4kPADsDTge2B3wJHZeb/q5vMi4gXAZsAn8zMiyJiCnAO8HKgD+gBjs/M64c993HAW4HpwP8APpGZn63PhF8LrAaeAzwCHJ2Zd0TENsD5wHPrx8/PzE9HxBbAp4BdgWnAYuDdmbkyIl4HfLR+nv87xu4+HXhKREzJzNWZeXtEHAL8ua53l3obf0N1Nv3pen8vBW7OzE/W7f4ZmJ2Zh0fEPwCn1vv4CPCuzLyhfl1fATwDuBW4G9iqrvsQYG5ErADeTtX7+3793F8AbsvMTw0VnZk/iYgE3gD8Z91uB2AP4LWjvc7D/l9cA3wmMy8ffn+0/R7h9ftX4COZeXNTbV+MiEfr9YiIE+p9WgX8od63u4b3RJvv1z3bBcDfA9sBl2TmaXVPC+DqiDgQOBg4EfgL8Cjw1sy8fYQ6VcAeh9bWLOCwzHwu8N9Uf5xDVmTmblRnfh+PiOcDe1IdEF+Rmc8DLgbe1/yEETEDeAtwYGa+BDgcOLOpyT7A2zLzBcCPm9Y/D7irruUVwAkRsTNVUN2cmbsDL6E6CP+viNgauAh4ff3Yf42xn+8CTgL+GBFfj4h3A/dm5u8johe4HHhf/Tz7AO+KiJcDFwDHND3PMcAFEfEc4GNN+3gC8NWI2Lxutz3wksw8amjFzLwC+AZwTmaeC3y2fp2IiD6qULl4hNrPA/6p6f5bgEuo/u7Hep3HNM5+D7cHcP3whZn5lfo1/DvgPcC+9fDZpcDXIuKvhg1HMCMzZwF71dvfMTOPrR/bF/gd1TDjqzPzpcDnqXpuWkcGh0Yy0nVoplCdEQ65JjMfrm/fQnXWOuRzAJn5O2AR8PeZeQPVWfZbI+IsqjPhGc0byMzlVGeIB0XER4APDGtzc2b+pr7906ZtzqE6KJCZD2XmCzLz7vq53hoRPwNuBl5G1fvYm+oMfejM83OjvRCZ+QOqM9rXUIXVPwB3RsRLgb8FdgIuqrdxLfAUqpC6Btg0IvaIiOcBDaqew1yqXsziep0vUvWSdq43eWNmrhytntoCqt5HAzgK+FZmLhuh3WXA8yNip/pgfzRwXguv83jG2u/hVjP2cebVwJczsx8gMxcAz6Tq0Y7n6/U6vwX+yJrvQTJzFbAQ+FFEfAZYBlzYwvNqHA5VaSQPUA1BNE8ubg082HR/RdPtQaqhpyHNATMFeDwiDqIa2vgk1R/8nVQHvSdExLOAG6hC4Dqqs9rmSdrRtrmSprCLiGfXtU+l6hXdUS+fWbebM6zeEQ/UEfE04ENUvZzr6po+Vg8NHU0VOA9l5oub1tm6XjYYERcCbwYeAy6sl00FFmfm4U3rbEt1dvxaYPlItTTLzGURsZDq9TsSmDdKu0fr4Z3jqIbjlmbmL1t4nYcM//86vf536mj7PcJz3Eg1PLnGRHhEnAtcUT/XX4at00M1tDja9oeM9R4EIDOPiogXUP0/fx/wJuAfR6hTBexxaCRXAm+v5yWIiC2pDpTfaXH9Y+r1tqP6gx060/5mPY7+E6oz+KnD1tsD6AfOoOqpHFw/z/B2w11FNWlNPa+xmGoe5HvAv0RET0RsQjXccxLwQ6oz8aFPFh0zyvP+qa77HUNDJxGxGdXZ9k+BBFZExFH1Y9tSHSB3r9dfQDWMdBgwNPa+GNgvIp5br3Mg8HOqM/axrKQ6mA45l2peYEpm3jTGep8Fjqj38TP1slZf5/66LXWv6YX18vH2u9kZwOkR8cRjQ5/cAm4DvgscMTRRHhHHUp2g3D1s+8+gGhJrxSpgWkRsFRG/Bh7MzH+n6vG+tMXn0BgMDo3kHcCmwNKI+DnVgfbLjDyOPpJNI+KnVEHztsy8i2ryenZE3EZ10L0H2HEonGqLgN9QHZjuoBoi6ufJYZzRnATsUtd6PfDxejL27cDmVAeon9f/nlkPixwJfLGuc8eRnrQeMtqPat7kVxGxlGq46luZeVFm/gU4FDi+3vYi4LShCf/M/H29rz+vh+2oh8dOAC6LiFuBjwCH1MNHY7kSODEi3l8/z61UE/Tnj7VSZt5L1bvblSeDv9XX+QyqkFsKfJjqfcB4+z1s+0uA44FPRcTPIuJ24PVUcxp/qCf4zwF+EBG/oDpBOTgzVwP/ATy9nuSfD/xgnNdoyEKq4bNt6n1YHBE3A5+gnhvSuunxsurShicidqKaR4nMfKTL5WiSscchbWAi4sNUPau3GRrqBnsckqQi9jgkSUUMDklSEYNDklRkUnwBsL9/wIkcSSrUaPSNeOkXexySpCIGhySpiMEhSSpicEiSihgckqQiBockqYjBIUkqYnBIkooYHJKkIgaHJKmIwSFJKmJwSJKKGBySpCIGhySpiMEhSSoyKX6PY33o2+IpbDrdl0tPevQvKxl4aEW3y5A6ziNhizad3sth86/qdhmaQBYeO4eBbhchdYFDVZKkIgaHJKmIwSFJKmJwSJKKGBySpCIGhySpiMEhSSpicEiSihgckqQiBockqYjBIUkqYnBIkooYHJKkIgaHJKmIwSFJKmJwSJKKGBySpCIGhySpiMEhSSpicEiSihgckqQiBockqYjBIUkqYnBIkooYHJKkIgaHJKmIwSFJKmJwSJKKGBySpCIGhySpiMEhSSpicEiSivS264kjYk/g3zJzdkTsDCwABoGlwLzMXB0RpwMHASuBkzPzpvXRtl37JElqU48jIt4DfAHYtF50NnBqZs4CeoBDI2I3YB9gT+AI4Nz10bYd+yNJelK7hqruAV7XdH934Nr69pXAHGBvYFFmDmbm/UBvRDTWQ1tJUhu1ZagqM78SETs0LerJzMH69gCwBfBU4MGmNkPL17XtX5kxYxN6e6eu/Q5Jo5g5c7NulyB1XNvmOIZpnnfoA5YBD9e3hy9f17Z/Zfnyx9ai5DU1Gn3jN9Kks2zZI90uQWqb0Y57nfpU1S0RMbu+fQCwBLge2D8ipkTEdsCUzHxgPbSVJLVRp3oc7wQuiIjpwB3A5Zm5KiKWADdQBdi89dG2Q/sjSZNWz+Dg4PitNnD9/QPrvJONRh+Hzb9qfZSjjcTCY+fQ3z/Q7TKktmk0+npGWu4XACVJRQwOSVIRg0OSVMTgkCQVMTgkSUUMDklSEYNDklTE4JAkFTE4JElFDA5JUhGDQ5JUxOCQJBUxOCRJRQwOSVIRg0OSVMTgkCQVMTgkSUUMDklSEYNDklTE4JAkFTE4JElFDA5JUhGDQ5JUxOCQJBUxOCRJRQwOSVIRg0OSVMTgkCQVMTgkSUUMDklSEYNDklTE4JAkFTE4JElFDA5JUhGDQ5JUxOCQJBUxOCRJRQwOSVIRg0OSVMTgkCQVMTgkSUUMDklSEYNDklTE4JAkFTE4JElFDA5JUpHeTm0oIqYBFwM7AKuAtwArgQXAILAUmJeZqyPidOCg+vGTM/OmiNi51bad2idJmow62eM4EOjNzL2ADwMfBc4GTs3MWUAPcGhE7AbsA+wJHAGcW69f0laS1CadDI67gN6ImAI8FXgc2B24tn78SmAOsDewKDMHM/P+ep1GYVtJUpt0bKgKWE41THUnsBVwMPCqzBysHx8AtqAKlQeb1hta3lPQtr89uyBJ6mRw/Avwvcx8f0RsC/wAmN70eB+wDHi4vj18+eqCtmuYMWMTenunrmv90l+ZOXOzbpcgdVwng+PPVMNTAH8CpgG3RMTszLwGOAC4GrgbODMizgKeBUzJzAciouW2wze8fPlj61x8o9E3fiNNOsuWPdLtEqS2Ge2418ngOAe4KCKWUPU0TgF+AlwQEdOBO4DLM3NV3eYGqjmYefX67yxoK0lqk57BwcHxW23g+vsH1nknG40+Dpt/1fooRxuJhcfOob9/oNtlSG3TaPT1jLTcLwBKkooYHJKkIgaHJKmIwSFJKmJwSJKKGBySpCIGhySpiMEhSSpicEiSihgckqQiBockqYjBIUkqYnBIkooYHJKkIgaHJKmIwSFJKmJwSJKKGBySpCIGhySpiMEhSSpicEiSihgckqQiBockqYjBIUkqYnBIkoqMGxwRceqw+x9vXzmSpImud7QHIuKfgOOBXSLiwHrxVGAa8P4O1CZJmoBGDQ7gfwOLgVOAj9bLVgN/bHdRkqSJa9Shqsx8LDPvA04Etga2B3YE9uxMaZKkiWisHseQy4GnAb+u7w8CP2xbRZKkCa2V4NgmM/dqeyWSpA1CKx/HvTMintH2SiRJG4RWehyzgPsjor++P5iZBokkTVLjBkdmPqcThUiSNgzjBkdEzKeaEH9CZh7XtookSRNaK0NVl9X/9gC7AQ5TSdIk1spQ1fea7n43Iha1sR5J0gTXylDVfk13n071ZUBJ0iTVylDVG5tuPwo4vyFJk1grQ1XHRsQLgOcBd2Xmz9pelSRpwmrlsupvAy4A9gI+HxHvantVkqQJq5Vvjh8JzMrMk4FXAoe3tSJJ0oTWSnD0ZOZKgMx8HHi8vSVJkiayVibHr4uIy4ElVJcfub69JUmSJrJxexyZ+S5gPtUv/83PzHe3vSpJ0oQ1ZnBExAkR0ZuZ3wZ+DGzbmbIkSRPVqMERER8C9gOm14t+DewXER/sQF2SpAlqrDmOA4CXZ+YgQGbeFxGHAz8CPrw2G4uI9wOHUIXRecC1wAKqiyguBeZl5uqIOB04CFgJnJyZN0XEzq22XZvaJEmtGWuoavlQaAypP1U1sDYbiojZVN8FeSWwD9Ww19nAqZk5i+oiiodGxG7143sCRwDn1k9R0laS1CZjBceKiHh284L6/uAo7cezP3AbcAXwTeBbwO5UvQ6AK4E5wN7AoswczMz7gd6IaBS2lSS1yVhDVe8FvhYRi4F7ge2oDv5Hr+W2tgK2Bw4GdgS+AUxp6tUMAFsATwUebFpvaHlPQdv+pmXMmLEJvb1T17JsaXQzZ27W7RKkjhs1ODLzFxExCziU6jc4fgp8ODPXaqiK6gB/Z2b+BciIeJQ1P6XVBywDHq5vD1++uqDtGpYvf2wtS35So9E3fiNNOsuWPdLtEqS2Ge24N+YXADPzIeCS9VTDdcA7IuJsqsuzbw4sjojZmXkN1WT81cDdwJkRcRbwLKpeyQMRcUurbddTvZKkEbTyzfH1IjO/FRGvAm6imluZB/wKuCAipgN3AJdn5qqIWALc0NQO4J0FbSVJbdIzOLi2c90bjv7+gXXeyUajj8PmX7U+ytFGYuGxc+jvX9uRW2niazT6ekZa3sovAD6fahJ6NfAx4GOZuXj9lidJ2lC0cnXc84HHgFOBDwCnt7UiSdKE1kpwPA78ApiemTfSwXkRSdLE00pwDAKXAt+JiH8E/ru9JUmSJrJWeg+HAy+j+rb2PvgLgJI0qbXS45gG3Ac8B3gT1TfIJUmTVCvBcQmwNdUnqr4PnNPWiiRJE1orwdEL/BCYmZmXAV70SZImsVbmOKZTXdL8hxGxb4vrSOqQmVs+hWm9/llqTY+vXMmyP69oy3O38m47BpgLXEh1wcOj2lKJpLUyrbeX799zdbfL0AQzd6d92/bcrQxV/Qq4herHkv5Q/ytJmqRa6XF8lWq46plU8xu/A77UzqIkSRNXKz2OLTLz1cCPqX6Fb9P2liRJmshaveQIwOaZuYKq9yFJmqRaCY4rIuKDwK0RcSPVz7NKkiapcec4MvPcodsR8W3gl22tSJI0oY0aHBHxJaoLHI7kyPaUI0ma6MbqcZzfsSokSRuMUec4MvNaIIDr69urgV3q25KkSWrU4IiI04H9ePJTVL8G9ouI0zpRmCRpYhrrU1UHAodl5iMAmXkf1W9xHNKBuiRJE9RYwbE8M9eYHM/Mx/HjuJI0qY0VHCsi4tnNC+r7o33SSpI0CYz1qar3Al+LiMXAvVS//Lc/cHQnCpMkTUxjfarqF8Asqivjbg78FHhlZt7SodokSRPQmN8cz8yHqH46VpIkoLVrVUmS9ASDQ5JUxOCQJBUxOCRJRQwOSVIRg0OSVMTgkCQVMTgkSUUMDklSEYNDklTE4JAkFTE4JElFDA5JUhGDQ5JUxOCQJBUxOCRJRQwOSVIRg0OSVMTgkCQVMTgkSUUMDklSkd5ObzAingbcDMwFVgILgEFgKTAvM1dHxOnAQfXjJ2fmTRGxc6ttO7xLkjSpdLTHERHTgM8BK+pFZwOnZuYsoAc4NCJ2A/YB9gSOAM5di7aSpDbp9FDVWcD5wO/q+7sD19a3rwTmAHsDizJzMDPvB3ojolHYVpLUJh0bqoqIY4D+zPxeRLy/XtyTmYP17QFgC+CpwINNqw4tL2nb37ztGTM2obd36nrcG6kyc+Zm3S5BGlW73p+dnOM4DhiMiDnAi4FLgKc1Pd4HLAMerm8PX766oO0ali9/bN0qBxqNvvEbadJZtuyRbpfge1OjWtf352jvrY4NVWXmqzJzn8ycDfwMeDNwZUTMrpscACwBrgf2j4gpEbEdMCUzHwBuKWgrSWqTjn+qaph3AhdExHTgDuDyzFwVEUuAG6iCbd5atJUktUnP4ODg+K02cP39A+u8k41GH4fNv2p9lKONxMJj59DfP9DtMmg0+vj+PVd3uwxNMHN32ned35+NRl/PSMv9AqAkqYjBIUkqYnBIkooYHJKkIgaHJKmIwSFJKmJwSJKKGBySpCIGhySpiMEhSSpicEiSihgckqQiBockqYjBIUkqYnBIkooYHJKkIgaHJKmIwSFJKmJwSJKKGBySpCIGhySpiMEhSSpicEiSihgckqQiBockqYjBIUkqYnBIkooYHJKkIgaHJKmIwSFJKmJwSJKKGBySpCIGhySpiMEhSSpicEiSihgckqQiBockqYjBIUkqYnBIkooYHJKkIgaHJKmIwSFJKmJwSJKKGBySpCIGhySpiMEhSSrS26kNRcQ04CJgB2AT4AzgdmABMAgsBeZl5uqIOB04CFgJnJyZN0XEzq227dQ+SdJk1Mkex1HAg5k5CzgA+AxwNnBqvawHODQidgP2AfYEjgDOrdcvaStJapNOBsdC4LSm+yuB3YFr6/tXAnOAvYFFmTmYmfcDvRHRKGwrSWqTjgVHZi7PzIGI6AMuB04FejJzsG4yAGwBPBV4qGnVoeUlbSVJbdKxOQ6AiNgWuAI4LzMvjYgzmx7uA5YBD9e3hy9fXdB2DTNmbEJv79R1rl8abubMzbpdgjSqdr0/Ozk5vjWwCDgpMxfXi2+JiNmZeQ3VvMfVwN3AmRFxFvAsYEpmPhARLbcdvu3lyx9b5/objb7xG2nSWbbskW6X4HtTo1rX9+do761O9jhOAbYETouIobmOdwCfjojpwB3A5Zm5KiKWADdQDaXNq9u+E7igxbaSpDbpGRwcHL/VBq6/f2Cdd7LR6OOw+Vetj3K0kVh47Bz6+we6XQaNRh/fv+fqbpehCWbuTvuu8/uz0ejrGWm5XwCUJBUxOCRJRQwOSVIRg0OSVMTgkCQVMTgkSUUMDklSEYNDklTE4JAkFTE4JElFDA5JUhGDQ5JUxOCQJBUxOCRJRQwOSVIRg0OSVMTgkCQVMTgkSUUMDklSEYNDklTE4JAkFTE4JElFDA5JUhGDQ5JUxOCQJBUxOCRJRQwOSVIRg0OSVMTgkCQVMTgkSUUMDklSEYNDklTE4JAkFTE4JElFDA5JUhGDQ5JUxOCQJBUxOCRJRQwOSVIRg0OSVMTgkCQVMTgkSUUMDklSEYNDklTE4JAkFTE4JElFDA5JUpHebhewriJiCnAe8CLgMeD4zLy7u1VJ0sZrY+hxvAbYNDNfAbwP+GR3y5GkjdvGEBx7A98FyMwbgT26W44kbdx6BgcHu13DOomILwBfycwr6/v3A8/OzJXdrUySNk4bQ4/jYaCv6f4UQ0OS2mdjCI7rgQMBIuLlwG3dLUeSNm4b/KeqgCuAuRHxI6AHOLbL9UjSRm2Dn+NQZ0XEnsC/ZebsbtciAUTENOAiYAdgE+CMzPxGV4vayG0MQ1XqkIh4D/AFYNNu1yI1OQp4MDNnAQcAn+lyPRs9g0Ml7gFe1+0ipGEWAqc13ffDMW1mcKhlmfkV4PFu1yE1y8zlmTkQEX3A5cCp3a5pY2dwSNrgRcS2wNXAf2bmpd2uZ2O3MXyqStIkFhFbA4uAkzJzcbfrmQwMDkkbulOALYHTImJoruOAzFzRxZo2an4cV5JUxDkOSVIRg0OSVMTgkCQVMTgkSUUMDklSET+OKwER8T5gDrAaGAROycyb1/M2Xg1sl5mfj4gTgPmZOe438SNib+B0YBqweb3eeS1u80Rgm8z80NpXLq3JHocmvYh4HnAIMDcz9wPeS3W11fUqM7+bmZ+v754CTG2htmcD/wEcVV+R+FXAm+sQkrrCHocEfwS2A46LiO9m5s8i4mUAEbEr8Gmq33p5EDiO6uz/1sy8OCK2Ab6dmbtHxMepDuxTgLMzc2FEXAP0U31B7UvAc4BfAtsAl0XE7cBvM/PciNgSuCozd2+q7U3AJZn5B4DMXBER+wPLmy4nvhNVCJ2dmV+ueyifAv4ErAJurPflbcCRVD2qyzLz0+v7hdTkYI9Dk15mPkDV43glcENE3AkcXD98ATCvPtv/DvCeetnR9eNvAuZHxAHAjpn5SmBf4AMRMbNuc2lmzqE6iJOZFwK/B46gukz9m+t2RwJfHFbeM4B7h9X7UGauAt4KPJCZe1ENs50REVsB5wBvzMy5wK/giV7V4cDe9X+viYgof7UkexwSEbEz8HBmHlff3wP4TkRcDewCnFcfY6cBd2XmHRHRGxHbUx2M5wAnALvXPYyhttvXt3O0bWfmvRExUB/Y/ydVgDX7L2DbYfW+iKoHtAtwVf08A3XvZSfgmZl5V938emBn4AV1PUPXctqyXj5qbdJo7HFI8ELgsxEx9ANVdwEPUfUQEnhz3eN4D/Dtus2FwJnA7Zm5DLgTuLpu93fA/+HJnsLqEba5mif//i6guhT4b+reT7NLgeMjogEQETOAz1H1RO4AZtXL+4BdqXoYv4+IXer1X1r/m8AvgH3rGhcAt433wkgjMTg06WXmV4FrgB9HxPXA94B3Z+ZDwD8Dl0TEEuATwM/r1RYC+1MNNQF8k2reYQlwMzCYmQNjbHYJVa+mB7gCmEsVRsNru48qsL5a92auBS7OzO8Anwf+JiKuq+v/18z8I9Uv4l0cEYupez2ZeStVb+O6iPgJ1VzLbwteJukJXuRQ6rKI2IwqEPbMzJF6J9KEYo9D6qKI2Av4MfARQ0MbCnsckqQi9jgkSUUMDklSEYNDklTE4JAkFTE4JElFDA5JUpH/DzaR7vbltdUI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CA"/>
          </a:p>
        </p:txBody>
      </p:sp>
      <p:sp>
        <p:nvSpPr>
          <p:cNvPr id="32770" name="AutoShape 2" descr="data:image/png;base64,iVBORw0KGgoAAAANSUhEUgAAAYkAAAF8CAYAAAA6gkcXAAAAOXRFWHRTb2Z0d2FyZQBNYXRwbG90bGliIHZlcnNpb24zLjMuMCwgaHR0cHM6Ly9tYXRwbG90bGliLm9yZy86wFpkAAAACXBIWXMAAAsTAAALEwEAmpwYAAAboUlEQVR4nO3df5gdZX338fcmmxAwC6G6/qAIyA+/RUUsQYNCBNoEBCxaLUKpyg8p8ohWnqJgKQoqilLESwQEAQO0gsova4tIgCtARMAKwYLilwIqqG1dfEzYSARC9vljZuFk3Xv3LJvJ2WTfr+vKxcyc+8x8z9lhPue+Z86croGBASRJGs6UThcgSZq4DAlJUpEhIUkqMiQkSUWGhCSpyJCQJBV1d7oArVsiYivgQeCeetFU4HHg7zPz1lGeexFwb2ae3mSNI2z/BUBfZnYVHn8z8CFgFjANuBf4UGY+EhGHAn+VmW9uqLbdgW8Cm2XmipblGwC/BOZn5pLCcweA3sx8dA3VMgv4BLAHsAoYAM7KzAvXxPqH2d4RwPTMPKeJ9Wt87EnouViRma+p/+0AfA64qMM1jUtEHAycBhyRma8BXgXcDSyqD9SNysybqcLgbUMeehtwfykg1rSImAHcDPwC2Kl+L94K/ENEvKehze4GbNTQujVO9iS0Jjwf+G+AiJgCfB7YBegBuqgOvKv1MiLicOC9wHTgj4DPZOaX6k/sf0n1CXY7ql7KIZl5X0S8GDgX+JP68XMz88yI2AT4ArADVQ/gRuDDmbkyIt4GfKpez3+M8Bo+BRyZmQ8AZOZARHwGeBhYLSQiYheqQNkAeAlwfWa+JyK6gS8CuwJPAQ8BhwG/H255Zi4fUsM5wOHAV1uWHQmcFREvB86u39OXUAXYgZn5+5a6DqWlt9M6HxHTgc8Cu1P1/pYAf5eZjw2p4UBgeWaeNrggM38eEe+g+lsREa8EzqL6uw8An8vMSyJiD6oex6vqds/MR8TJwFZ17VtSBeI7qfaT/YH5EbGC6m93ITCDat+5wB5GZ9mT0HOxYUTcXf/7OdUB+tT6sTnAZsDrM/MVwMXAR1qfHBEzgb8F9s3MP6U6MJ3W0mR34AP1weaOluefQ/Wp+k+A1wNHRsS2VKF0Z2bOBv4UeAHw9xHxIuArwNvrx34+3IuJiOdTHcBWC7LMHMjMrw5zIP0g8LHMnAO8Atg/ImbXNe0B7Fhv7yHg1SMsH+qfgZ0j4mV1XdtRBeIV9ft1cWbuAmwLvAzYb7jXU/ARYCUwOzN3BH4FfGaYdjsPfR8AMvOuzLy9DsJvAV/MzFcD+wCfjojXt1HDXOCA+u/3O+CozLy6Xt/nM/Ns4MPAv9Xv077AG+sPHuoQexJ6LlbUwxAARMQ84JsRsUNm3hYRJwLvjYhtqA6O/a1Pzszl9fj/fvWB8DXAzJYmd2bmL+rpu3h2CGYecFy9jmVUQ0KD5xJe1zIcsmH9392AezLzx/X8ecCnh3k9q+r/tnswOgTYNyJOoDqIb1jX/0PgaeCOiLgOuDIzv1+P8f/B8qErzcz+iPgXqt7Hx6h6ERdk5pMRcTzVp+3jgJdTBfHMoesYwZupzrXMjwioegW/HqbdKkZ+H14OzMjMq+qafxURVwJvAhaNUsNNLYG7hKoHOdTVwCUR8TrgBqrezqph2mktMaE1bpl5A/AA1YF6P+Ca+qF/pRoeWu1EcURsTjVcsiXwXeDEIatc0TI90PL8lfX84Hq2joiNqYZPDhg8T0LVm3l/3ax12ysL9f8WuJ9q6GM1EfGNiNhxyOJbqD7l/oTqBO8vga7MXArsSHXy+2ng6xHxvtLy4Wqh6i0dWp8b+BuqYAO4jCo0fk7Vc7pryGuD1d8rqIeHalOBD7a8R68D/mqY7d/O8O/D/hHxT/V6ht7wbQrVMN9I24fy3/UZmfnvVMOM36DqFd5T7y/qEENC41aPl29F9elwPtVwwZeAH1Cd9Jw65Ck7A33AKcBCqk+5RMTQdkPdQPUpm/o8xI1UB5TrgP8bEV31SeZvUYXELcArWw7yh46w7o8DX6iHr4iIqXWP6DVUYTD4WmcBrwWOrz9Nb041/DO17tHcCHwvM08GLgFeW1o+XBGZ+SOq4ahT6/aDPaq9gU9k5tfr+Tn84fvaB7wqImZExDRWD4HrgPdHxPR6+OZ8nh0ibHUlsElEHDf494iIrYEzgPvq9+Kp+lwPEbEZ8Hbg+nr7W0TECyOiCzhouNc4jJVUIUNEXEp1ruVrwPuAx4Bt2lyPGuBwk56LDSPi7pb5KVQnfe+PiHOByyLiHqr9ayHw9iHjygupTtAm1fDGzVQHmG1H2e77gS9FxH/W2zw1M++MiL+jOi9yD9XB5gbgtMx8qr5q6asR8WS9nWFl5qX1ge2y+gA7g+rT+p9l5hP1EA2ZuTQiTgXuiojfUV0FdGtd+wVUY/T3RsRy4LdU5xIeKSwvORv4OvDnLctOAK6ut7msfi1D36+F9fKfUF1IsIhnz318EjidKsinUvXkjh3mfXiyHj48jepT/Eqq3s8pmXkRQES8FTizPhndTRVei+rHzqP6cPDfwL9T9VhGcy1wRv0efxK4ICLeW2/3aqqwV4d0eatwSVKJw02SpCJDQpJUZEhIkooMCUlSkSEhSSpary6B7evr91ItSRqj3t6eYe+MDPYkJEkjMCQkSUWGhCSpyJCQJBUZEpKkIkNCklRkSEiSigwJSVKRISFJKjIkJElFhoQkqciQkCQVGRKSpCJDQpJUZEhIkorWq9+TWBN6NtmQGdN9W7S63z+5kv5lKzpaw6xNN2Rat/umVvfUypUs/W1z+6Z73BAzpndzwIIbOl2GJpjLD5tHf4drmNbdzfUPLupwFZpo5m+zZ6Prd7hJklRkSEiSigwJSVKRISFJKjIkJElFhoQkqciQkCQVGRKSpCJDQpJUZEhIkooMCUlSkSEhSSoyJCRJRYaEJKnIkJAkFRkSkqQiQ0KSVGRISJKKDAlJUpEhIUkqMiQkSUWGhCSpyJCQJBUZEpKkIkNCklTU3dSKI2IJsKye/SlwHvAFYCWwMDM/HhFTgHOAHYEngCMy84GI2KXdtk3VL0lqKCQiYgZAZu7Rsuxu4O3AQ8A1EbETsBUwIzNfXwfD54C3AOeOoa0kqSFN9SR2BDaKiIX1Nk4GNsjMBwEi4jrgz4GXAN8ByMzbI2LniNi43bYN1S5JqjV1TuJx4HRgb+AoYEG9bFA/sAmwMc8OSQE8XS97rJ22EdHYcJkkqbmexP3AA5k5ANwfEcuAP2p5vAdYCmxUTw+aQhUQPe20zcyVrRudOXMDurunrqGXIK1u1qyNOl2CNKwm982mQuJwYAfgfRGxGdUB/ncRsQ3VeYa9gY8DmwN/AXyjPs9wT2Y+FhFPttN26EaXL39i3IX39vaM3kiT0tKlj4/eqEHumyoZ77450r7VVEhcCFwUEd8FBqhCYxXwVWAq1RVLd0TEfwDzI+J7QBdwWP38o8bQVpLUkEZCIjOfBA4e5qFdhrRbRRUIQ59/e7ttJUnN8ct0kqQiQ0KSVGRISJKKDAlJUpEhIUkqMiQkSUWGhCSpyJCQJBUZEpKkIkNCklRkSEiSigwJSVKRISFJKjIkJElFhoQkqciQkCQVGRKSpCJDQpJUZEhIkooMCUlSkSEhSSoyJCRJRYaEJKnIkJAkFRkSkqQiQ0KSVGRISJKKDAlJUpEhIUkqMiQkSUWGhCSpyJCQJBUZEpKkIkNCklRkSEiSigwJSVKRISFJKjIkJElFhoQkqciQkCQVGRKSpCJDQpJUZEhIkooMCUlSkSEhSSoyJCRJRYaEJKnIkJAkFXU3teKIeCFwJzAfWAlcBAwA9wJHZ+aqiDgJ2K9+/JjM/H5EbNtu26ZqlyRVGulJRMQ04DxgRb3oDODEzJwLdAFviYidgN2BOcBBwNnPoa0kqUFNDTedDpwL/Kqenw3cXE9fC8wDdgMWZuZAZj4MdEdE7xjbSpIatMZDIiIOBfoy87qWxV2ZOVBP9wObABsDy1raDC4fS1tJUoOaOCdxODAQEfOA1wCXAC9sebwHWAo8Vk8PXb5qDG1XM3PmBnR3Tx1f9VLBrFkbdboEaVhN7ptrPCQy842D0xFxE3AU8E8RsUdm3gTsAywCHgBOi4jTgc2BKZn5aEQsabft0G0vX/7EuOvv7e0ZvZEmpaVLH+/o9t03VTLefXOkfauxq5uGOBY4PyKmA/cBV2Tm0xGxGLiNatjr6OfQVpLUoK6BgYHRW60j+vr6x/1ient7OGDBDWuiHK1HLj9sHn19/R2tobe3h+sfXNTRGjTxzN9mz3Hvm729PV2lx/wynSSpyJCQJBUZEpKkIkNCklRkSEiSigwJSVKRISFJKjIkJElFhoQkqciQkCQVGRKSpCJDQpJUZEhIkooMCUlSkSEhSSoyJCRJRYaEJKnIkJAkFRkSkqQiQ0KSVGRISJKKDAlJUpEhIUkqMiQkSUWGhCSpyJCQJBUZEpKkIkNCklRkSEiSigwJSVLRqCEREScOmT+1uXIkSRNJd+mBiHgPcASwfUTsWy+eCkwD/mEt1CZJ6rBiSAD/AtwInAB8ql62Cvh100VJkiaG4nBTZj6RmT8DjgJeBGwJvAyYs3ZKkyR12kg9iUFXAC8EHqnnB4BbGqtIkjRhtBMSL87MNzReiSRpwmnnEtifRMRmjVciSZpw2ulJzAUejoi+en4gMw0NSZoERg2JzNxubRQiSZp4Rg2JiFhAdbL6GZl5eGMVSZImjHaGm75W/7cL2AlwqEmSJol2hpuua5n9TkQsbLAeSdIE0s5w014tsy+h+mKdJGkSaGe46a9bpn8PeD5CkiaJdoabDouIVwGvAO7PzLsbr0qSNCG0c6vwDwDnA28AvhwRH2q8KknShNDON64PBuZm5jHArsCBjVYkSZow2gmJrsxcCZCZTwFPNVuSJGmiaOfE9Xcj4gpgMdUtOm4d7QkRMZVqiCqAp4HDqL5ncRHVF/PuBY7OzFURcRKwH7ASOCYzvx8R27bbdgyvVZI0RqP2JDLzQ8ACql+kW5CZH25jvX9RP3dX4GPAGfW/EzNzLlVgvCUidgJ2p/qNioOAs+vnj6WtJKkhI4ZERBwZEd2ZeQ1wB/DSdlaamd8EjqxntwT+F5gN3FwvuxaYB+wGLMzMgcx8GOiOiN4xtpUkNaQYEhFxMrAXML1e9AiwV0R8rJ0VZ+bKiLgY+CLVDxd1ZebgPaD6gU2AjYFlLU8bXD6WtpKkhox0TmIfYJfBg3Vm/iwiDgS+B3yinZVn5iERcTxVL2TDlod6gKXAY/X00OWrxtD2GTNnbkB399R2SpPGbNasjTpdgjSsJvfNkUJiecuneaC6uiki+kdbaUS8C9g8M08FHqc66P8gIvbIzJuoAmgR8ABwWkScDmwOTMnMRyNiSbttVyt4+RNtveiR9Pb2jN5Ik9LSpY93dPvumyoZ77450r41UkisiIitM/OhwQURsTVDbhtecBWwICJuoTrhfQxwH3B+REyvp6/IzKcjYjFwG9XQ19H1848dQ1tJUkNGConjgW9GxI3AQ8AWwN7AIaOtNDN/B7xjmId2H6btycDJQ5bd325bSVJziieuM/NHVN+LWAI8D7gL2DUzl6yl2iRJHTbil+kycxlwyVqqRZI0wbRzWw5J0iRlSEiSitr5ZbpXUn2RbRXwaeDTmXlj04VJkjqvnZ7EucATwInAPwInNVqRJGnCaCckngJ+BEzPzNtp786xkqT1QDshMQBcCnw7It4B/K7ZkiRJE0U7vYIDgddR3Y11d/xlOkmaNNrpSUwDfgZsB7yL6pvXkqRJoJ2QuAR4EdWVTdcDn2+0IknShNFOSHQDtwCzMvNrgPfilqRJop2QmE71c6K3RMSeeHWTJE0a7YTEoUACnwV6gXc2WZAkaeJoJyR+SnUn2DlUv1U9p9GKJEkTRjtDR1dRDTn9MdX5iF8BlzVZlCRpYminJ7FJZr6J6neqZwMzmi1JkjRRtHtbDoDnZeYKql6FJGkSaCckro6IjwE/jIjbgf6Ga5IkTRCjnpPIzLMHpyPiGuC/Gq1IkjRhFEMiIi6jurnfcA5uphxJ0kQyUk/i3LVWhSRpQiqek8jMm4EAbq2nVwHb19OSpEmgGBIRcRKwF89ezfQIsFdEfHRtFCZJ6ryRrm7aFzggMx8HyMyfUf2WxP5roS5J0gQwUkgsz8zVTlxn5lN4CawkTRojhcSKiNi6dUE9X7riSZK0nhnp6qbjgW9GxI3AQ1S/SLc3cMjaKEyS1HkjXd30I2Au1R1gnwfcBeyamUvWUm2SpA4b8RvXmbmM6udLJUmTUDv3bpIkTVKGhCSpyJCQJBUZEpKkIkNCklRkSEiSigwJSVKRISFJKjIkJElFhoQkqciQkCQVGRKSpCJDQpJUZEhIkooMCUlSkSEhSSoyJCRJRYaEJKloxJ8vfS4iYhrwFWArYAPgFODHwEXAAHAvcHRmroqIk4D9gJXAMZn5/YjYtt22a7p2SdLqmuhJvBP4TWbOBfYBzgLOAE6sl3UBb4mInYDdgTnAQcDZ9fPH0laS1KAmQuJy4KMt8yuB2cDN9fy1wDxgN2BhZg5k5sNAd0T0jrGtJKlBa3y4KTOXA0RED3AFcCJwemYO1E36gU2AjYHftDx1cHnXGNr2tW575swN6O6eukZfjzRo1qyNOl2CNKwm9801HhIAEfFS4GrgnMy8NCJOa3m4B1gKPFZPD12+agxtV7N8+RPjrr23t2f0RpqUli59vKPbd99UyXj3zZH2rTU+3BQRLwIWAsdn5lfqxUsiYo96eh9gMXArsHdETImILYApmfnoGNtKkhrURE/iBGBT4KMRMXhu4oPAmRExHbgPuCIzn46IxcBtVGF1dN32WOD8NttKkhrUNTAwMHqrdURfX/+4X0xvbw8HLLhhTZSj9cjlh82jr6+/ozX09vZw/YOLOlqDJp752+w57n2zt7enq/SYX6aTJBUZEpKkIkNCklRkSEiSigwJSVKRISFJKjIkJElFhoQkqciQkCQVGRKSpCJDQpJUZEhIkooMCUlSkSEhSSoyJCRJRYaEJKnIkJAkFRkSkqQiQ0KSVGRISJKKDAlJUpEhIUkqMiQkSUWGhCSpyJCQJBUZEpKkIkNCklRkSEiSigwJSVKRISFJKjIkJElFhoQkqciQkCQVGRKSpCJDQpJUZEhIkooMCUlSkSEhSSoyJCRJRYaEJKnIkJAkFRkSkqQiQ0KSVGRISJKKDAlJUpEhIUkqMiQkSUWGhCSpqLupFUfEHOCzmblHRGwLXAQMAPcCR2fmqog4CdgPWAkck5nfH0vbpmqXJFUa6UlExHHABcCMetEZwImZORfoAt4SETsBuwNzgIOAs59DW0lSg5oabnoQeFvL/Gzg5nr6WmAesBuwMDMHMvNhoDsiesfYVpLUoEaGmzLzyojYqmVRV2YO1NP9wCbAxsBvWtoMLh9L277W7c6cuQHd3VPX1MuQVjNr1kadLkEaVpP7ZmPnJIZY1TLdAywFHqunhy4fS9vVLF/+xLgL7e3tGb2RJqWlSx/v6PbdN1Uy3n1zpH1rbV3dtCQi9qin9wEWA7cCe0fElIjYApiSmY+Osa0kqUFrqydxLHB+REwH7gOuyMynI2IxcBtVWB39HNpKkhrUNTAwMHqrdURfX/+4X0xvbw8HLLhhTZSj9cjlh82jr6+/ozX09vZw/YOLOlqDJp752+w57n2zt7enq/SYX6aTJBUZEpKkIkNCklRkSEiSigwJSVKRISFJKjIkJElFhoQkqciQkCQVGRKSpCJDQpJUZEhIkooMCUlSkSEhSSoyJCRJRYaEJKnIkJAkFRkSkqQiQ0KSVGRISJKKDAlJUpEhIUkqMiQkSUWGhCSpyJCQJBUZEpKkIkNCklRkSEiSigwJSVKRISFJKjIkJElFhoQkqciQkCQVGRKSpCJDQpJUZEhIkooMCUlSkSEhSSoyJCRJRYaEJKnIkJAkFRkSkqQiQ0KSVGRISJKKDAlJUpEhIUkqMiQkSUWGhCSpqLvTBYxFREwBzgF2BJ4AjsjMBzpblSStv9a1nsRbgRmZ+XrgI8DnOluOJK3f1rWQ2A34DkBm3g7s3NlyJGn91jUwMNDpGtoWERcAV2bmtfX8w8DWmbmys5VJ0vppXetJPAb0tMxPMSAkqTnrWkjcCuwLEBG7APd0thxJWr+tU1c3AVcD8yPie0AXcFiH65Gk9do6dU5Ca09EzAE+m5l7dLoWaVBETAO+AmwFbACckpnf6mhR67l1bbhJa0FEHAdcAMzodC3SEO8EfpOZc4F9gLM6XM96z5DQcB4E3tbpIqRhXA58tGXeC1caZkjoD2TmlcBTna5DGiozl2dmf0T0AFcAJ3a6pvWdISFpnRIRLwUWAf+cmZd2up713bp2dZOkSSwiXgQsBN6fmTd2up7JwJCQtC45AdgU+GhEDJ6b2CczV3SwpvWal8BKkoo8JyFJKjIkJElFhoQkqciQkCQVGRKSpCIvgdWkEhEfAeYBq4AB4ITMvHMNb+NNwBaZ+eWIOBJYkJmjfoM9InYDTgKmAc+rn3dOm9s8CnhxZp783CuX/pA9CU0aEfEKYH9gfmbuBRxPdUfRNSozv5OZX65nTwCmtlHb1sAXgXfWd959I/DuOnCkjrEnocnk18AWwOER8Z3MvDsiXgcQETsAZ1L9TslvgMOpPtX/MDMvjogXA9dk5uyIOJXqID4FOCMzL4+Im4A+qi96XQZsB/wX8GLgaxHxY+CXmXl2RGwK3JCZs1tqexdwSWb+L0BmroiIvYHlLbfH3oYqcM7IzK/XPY8vAP8PeBq4vX4tHwAOpuopfS0zz1zTb6QmD3sSmjQy81GqnsSuwG0R8RPgzfXD5wNH15/ivw0cVy87pH78XcCCiNgHeFlm7grsCfxjRMyq21yamfOoDthk5oXA/wAHUd16/d11u4OBrw4pbzPgoSH1LsvMp4H3Ao9m5huohspOiYgXAJ8H/joz5wM/hWd6SwcCu9X/3hoRMfZ3S6rYk9CkERHbAo9l5uH1/M7AtyNiEbA9cE59PJ0G3J+Z90VEd0RsSXXgnQccCcyuew6Dbbesp7O07cx8KCL664P431CFVaufAy8dUu+OVD2b7YEb6vX0172SbYA/zsz76+a3AtsCr6rrGbyv0ab18mJt0kjsSWgyeTXwpYgY/DGl+4FlVJ/8E3h33ZM4DrimbnMhcBrw48xcCvwEWFS3+zPgGzzbA1g1zDZX8ez/Z+dT3dr6F3WvptWlwBER0QsQETOB86h6GPcBc+vlPcAOVD2H/4mI7evnv7b+bwI/Avasa7wIfwte42BIaNLIzKuAm4A7IuJW4Drgw5m5DPg/wCURsRj4DPCf9dMuB/amGi4C+Deq8wSLgTuBgczsH2Gzi6l6K13Uv9FOFTxDa/sZVThdVfdSbgYuzsxvA18Gnh8R363r/3hm/prqV9oujogbqXszmflDql7EdyPiB1TnRn45hrdJWo03+JPWkojYiOrgPyczh+t1SBOOPQlpLYiINwB3AJ80ILQusSchSSqyJyFJKjIkJElFhoQkqciQkCQVGRKSpCJDQpJU9P8BcFxVgwz6jCI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CA"/>
          </a:p>
        </p:txBody>
      </p:sp>
      <p:sp>
        <p:nvSpPr>
          <p:cNvPr id="9" name="Title 1"/>
          <p:cNvSpPr txBox="1">
            <a:spLocks/>
          </p:cNvSpPr>
          <p:nvPr/>
        </p:nvSpPr>
        <p:spPr>
          <a:xfrm>
            <a:off x="152400" y="1981200"/>
            <a:ext cx="8610600" cy="2286000"/>
          </a:xfrm>
          <a:prstGeom prst="rect">
            <a:avLst/>
          </a:prstGeom>
        </p:spPr>
        <p:txBody>
          <a:bodyPr vert="horz" lIns="0" rIns="0" bIns="0" anchor="b">
            <a:normAutofit/>
          </a:bodyPr>
          <a:lstStyle/>
          <a:p>
            <a:pPr algn="ctr"/>
            <a:r>
              <a:rPr lang="en-CA" sz="2400" dirty="0" smtClean="0"/>
              <a:t>Conclusion</a:t>
            </a:r>
          </a:p>
          <a:p>
            <a:pPr algn="just">
              <a:buFont typeface="Arial" pitchFamily="34" charset="0"/>
              <a:buChar char="•"/>
            </a:pPr>
            <a:r>
              <a:rPr lang="en-CA" sz="2400" dirty="0" smtClean="0"/>
              <a:t>I can say that the model is accurate 0.64 for severity 1 and 0.41 for severity 2.</a:t>
            </a:r>
          </a:p>
          <a:p>
            <a:pPr algn="just">
              <a:buFont typeface="Arial" pitchFamily="34" charset="0"/>
              <a:buChar char="•"/>
            </a:pPr>
            <a:r>
              <a:rPr lang="en-CA" sz="2400" dirty="0" smtClean="0"/>
              <a:t>The weighted average F1-Score is 0.52 that I concluded the predictor  variable s that we defined are likely  inconsequential in predicting the severity code</a:t>
            </a:r>
          </a:p>
        </p:txBody>
      </p:sp>
      <p:sp>
        <p:nvSpPr>
          <p:cNvPr id="11" name="Rectangle 10"/>
          <p:cNvSpPr/>
          <p:nvPr/>
        </p:nvSpPr>
        <p:spPr>
          <a:xfrm>
            <a:off x="1143000" y="4549676"/>
            <a:ext cx="6096000" cy="2308324"/>
          </a:xfrm>
          <a:prstGeom prst="rect">
            <a:avLst/>
          </a:prstGeom>
        </p:spPr>
        <p:txBody>
          <a:bodyPr wrap="square">
            <a:spAutoFit/>
          </a:bodyPr>
          <a:lstStyle/>
          <a:p>
            <a:r>
              <a:rPr lang="en-CA" dirty="0" smtClean="0"/>
              <a:t>precision    recall  f1-score   support</a:t>
            </a:r>
          </a:p>
          <a:p>
            <a:endParaRPr lang="en-CA" dirty="0" smtClean="0"/>
          </a:p>
          <a:p>
            <a:r>
              <a:rPr lang="en-CA" dirty="0" smtClean="0"/>
              <a:t>           1       0.53      0.80      0.64     11083</a:t>
            </a:r>
          </a:p>
          <a:p>
            <a:r>
              <a:rPr lang="en-CA" dirty="0" smtClean="0"/>
              <a:t>           2       0.60      0.31      0.41     11133</a:t>
            </a:r>
          </a:p>
          <a:p>
            <a:endParaRPr lang="en-CA" dirty="0" smtClean="0"/>
          </a:p>
          <a:p>
            <a:r>
              <a:rPr lang="en-CA" dirty="0" smtClean="0"/>
              <a:t>    accuracy                           0.55     22216</a:t>
            </a:r>
          </a:p>
          <a:p>
            <a:r>
              <a:rPr lang="en-CA" dirty="0" smtClean="0"/>
              <a:t>   macro </a:t>
            </a:r>
            <a:r>
              <a:rPr lang="en-CA" dirty="0" err="1" smtClean="0"/>
              <a:t>avg</a:t>
            </a:r>
            <a:r>
              <a:rPr lang="en-CA" dirty="0" smtClean="0"/>
              <a:t>       0.57      0.55      0.52     22216</a:t>
            </a:r>
          </a:p>
          <a:p>
            <a:r>
              <a:rPr lang="en-CA" dirty="0" smtClean="0"/>
              <a:t>weighted </a:t>
            </a:r>
            <a:r>
              <a:rPr lang="en-CA" dirty="0" err="1" smtClean="0"/>
              <a:t>avg</a:t>
            </a:r>
            <a:r>
              <a:rPr lang="en-CA" dirty="0" smtClean="0"/>
              <a:t>       0.57      0.55      0.52     22216</a:t>
            </a:r>
            <a:endParaRPr lang="en-CA"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CA" dirty="0" smtClean="0"/>
              <a:t>Result </a:t>
            </a:r>
            <a:endParaRPr lang="en-CA" dirty="0"/>
          </a:p>
        </p:txBody>
      </p:sp>
      <p:sp>
        <p:nvSpPr>
          <p:cNvPr id="2051" name="AutoShape 3" descr="data:image/png;base64,iVBORw0KGgoAAAANSUhEUgAAAtgAAAF8CAYAAAD1tsxgAAAAOXRFWHRTb2Z0d2FyZQBNYXRwbG90bGliIHZlcnNpb24zLjMuMCwgaHR0cHM6Ly9tYXRwbG90bGliLm9yZy86wFpkAAAACXBIWXMAAAsTAAALEwEAmpwYAAAyXklEQVR4nO3deXwdZb3H8U+atKWF0pYSQJBV4QcCguwKpb1sArKpoKiogIhCQVBArLJvRVAvoggISFFAhYJy4QKCRRCwgsh2AfmxySKLlKWbLZS0uX/MpKQhaZNmsrWf9+vVV8+Zec7MM5NZvueZ58zUNDY2IkmSJKka/Xq6ApIkSdLixIAtSZIkVciALUmSJFXIgC1JkiRVyIAtSZIkVciALUmSJFWorqcrIEl9QUSsAfwTOCgzL2k2/Ghgg8zcv6L5PAvsnZn3VTG9hcxrWeAmYBhwfGZe22L8esBpwNpAIzAF+F5m3rWQ6Z4ELJ+ZhzUtTznqO5m59wI+dwrwVGb+clGWR5J6CwO2JLXfXOCHEXFXZmZPV6YCGwMrZuYHW46IiAAmAgdk5h/KYdsDN0TE1pn5aEdmVH5haDNcl2VO6Mg0Jam3MmBLUvvNAn4IXBkRH83M2c1HRsR44JHM/EHL92VL7pXAdsBw4Cxga2BT4B1gj8x8qZzUmIjYCBgI/DAzf1FOb3fgOGAAMBM4OjMnlS3GHwVWBh7KzP1a1Gsv4ESKboHTgW8BU4FfAKtExIPARzNzVrOPfQe4tClcA2TmxIj4XLkeWp1uZt7b2oqLiNHATzNzg4jYBvgRUEvRMj4uM69psb5GAmcDg4HZwHGZeXNE7A98kuLLztrlevhyZv4jIj5Vrp+5wBzgmMz8c2v1kaSuZB9sSeqY04EZwBmL8NmlMnMr4ATg58CPM3Mj4AVg/2blZmXmJsCOwLiIWD8i1i7nuWtmfgQ4GLg2IpYuP7M68JFWwvW6wAXAp8t5nQBcB7wMHAQ8nZkbtwjXAJsBd7dcgMy8KTOfaWu6ZbeThTkZ+FFmbgocSPGlo3mdRwATgCMy88PAl4HLI2LNssgo4PDM3AC4h+LLABSB/NDM3Aw4HhjdjrpIUuUM2JLUAZk5F9gPOCAiduzgx68p/38aeCUzH2r2frlm5S4s5/UScAuwPUXYfh8wsWxxvoKipbape8dfM7OhlXluB0zMzGfKad4GvErRcr4gc1nwOWJRpwtwFXBeRFxRlv9ui/FbUvTFvqec9qMUYX90Of7vmfmv8vX9vLvufgP8LiIu5t2rBJLU7QzYktRBmfkC8DXgMmD5ZqMagZpm7we0+OjbzV6/s4BZzGn2ul9ZtpYi0G7c9A/YCnikLDejjWk1dcNorh/QfwHzB/hrOf35RMQJEfGFTkyXzLwQ2BC4Ffg48HBELNWBOjdvbZ+3zjPze8A2wH0UVwTsHiKpRxiwJWkRZOYEijtwHNls8GSKrhVExMoUXRkWxf7lNFYDdqD4seFEYKeyawYRsSvwMDBoIdOaCHw8ItYqP7cdsCpF14oFORv4akTs1DQgInYGjgAe6sR0iYi/UHRnGU/R1WUYsFKzIpOAdSNii7L8+sC2wO0LmGZd2c99cGZeABwKfDgiBi6sPpJUNQO2JC26bwDPNXv/E+B9EZHApcBtizjdpSLifuBGir7GT2TmYxRh9DcR8RBwKsUPI9tquQag/NyhFP21HwHOBHbPzKkL+dxTwG7A0RHxcEQ8ChxbfvaRRZ1u6dvAKRHxAEVoPjkzn20279eAfYCfRMT/Ufw49IDMfGIB9W2g+LJzZbnurgYOzMy32/qMJHWVmsbGllfhJEmSJC0qW7AlSZKkChmwJUmSpAoZsCVJkqQKGbAlSZKkChmwJUmSpArV9XQFqjR58nRviSJJkqQuV18/pKatcbZgS5IkSRUyYEuSJEkVMmBLkiRJFTJgS5IkSRUyYEuSJEkVMmBLkiRJFTJgS5IkSRUyYEuSJEkVWqweNNMdLr98PFdf/Wuuuup/GDhwIKeffhJPPPE4Q4Ysy5w5cxg2bBiHH/4tVl55FS655EJuvfUPLL/88sydO5eBAwdyyCGHs84663Ljjddz8cUXsPLKqwAwY8YMNtxwI4466lhOPvk4Jk9+lVdeeZm6uv4sv/zyfOADH+T1118j4kN88Yv7AzBz5ky+8pX9OOWUM7nqqivn1aOmpoY5c+Zw9NFjWWutDzB69FZssMGH51uOE088jfr6Fbp79UmSJC32DNgddOutN7P99jsxceIt7Lrr7gAccsg32GqrjwHw0EMPcMIJY7n44l8CsO++n2evvfYG4LnnnmXs2KO49NIrAdhxx5055JDDAZg7dy5jxhzE448/xoknngbAJZdcyIgRI+Z9fsqUKXzlK/uxzTbbsuaaa3Heeeewxx6fYu2113lPPSZNupuLL76AM844m2WXHcpPf/rz7lg9kiRJSzy7iHTA/fffx8orv5+99vo01157datlNtroI9TV1fGvf73wnnGrr74G66yzLg8//OB7xs2cOZPp02ew9NLLtDn/YcOG8c1vfpvvf/80Hnjg77z44r/Yd98vtFp2+vRpDBo0qH0LJkmSpMrYgt0BN9xwHbvvvherrbYG/fv359FHH2m13PDhyzFlypRWxy233HJMnVqMu/XWm3n00f/jtddeY/DgwXzpSwey6qqrLbAO22yzLX/+858444yT+dnPLqampmbeuPPPP5fLLx9PbW0tyy+/PIcccgQA06ZN5bDDDp5Xrr5+hXmt5JIkSaqWAbudpk2bxqRJd/Pmm28wYcJv+c9/ZnDttb+lX7/a95T9979fZoUVWu/f/MorrzBq1Pa8+OIL87qIvPTSixx11OGsttqCw3WTnXf+BG+//dZ7+lA37yLSnF1EJEmSuo8Bu51uueVGdtttT8aMKVqF33rrLfbZZw/WXXe9+cr97W9/ZeDApVhhhRXfM41nnnmKZ599hvXX34AXX3y3C8nKK6/Ct751LMcf/x1+9aurWGqppbp2YSRJktRlDNjtdP3113H88afMe7/UUksxatR23HDD73n11X/P65oxePBgTjll3Lxyv/nNlfzxj7dQW1tLbW0dp532ferq3rvaN998SzbbbAsuueTCeSG+Ki27iAB8/euHvefOIpIkSeq8msbGxp6uQ2UmT56++CyM+pShwwcxoJUvTh01u6GBqW/OqqBGkiSpK9XXD6lpa5wt2FIFBtTVMe7OiZ2eztiR21dQG0mS1JO8TZ8kSZJUIQO2JEmSVCEDtiRJklQhA7YkSZJUIQO2JEmSVKElLmAvM3QQ9fVDKvu3zNBBC53nyy+/xMEH79/m+Ouuu5aGhoYKl7JtTz/9FA8+eD8AJ544lnfeeadb5itJkrSkWOJu0zdoQB2jxl1T2fTuGPtpZnRyGr/61aXsvPMnWn0ATdVuv30iI0aMYOONN+Hkk8ct/AOSJEnqkCUuYPekww47mLXXDp555mlmzpzBqad+n/vuu4c33nidk076LuPG/ZALLvgpDz10P3PnNvLZz36B7bbbgcMOO5hhw4Yzffp0jjrq25xxxinU1dVRW1vLccedTH39Cq1+7tFHH+HHP/4BjY2N1NevwDe/eQw33XQDdXX9WWeddTnhhLFcccUE3njjdc4881QaGhqoqanhiCOOZu2112HffT/JhhtuxPPPP8dyyy3HaaedRW1tbU+vRkmSpF7NgN3N1ltvfY444iguvPA8br31D3zxi/szfvwlnHTSGUyadDcvv/wi55//C95++22+9rUD2HzzLQHYccedGTXqv7jmmquIWJfDD/8WDz30ANOnT+Opp55s9XNnnXU6J598BmussSbXXns1b7zxBrvsshsjRozgQx/aYF6dzjvvHPbe+7OMHDmaJ59MzjzzVC655Fe89NKL/PjH57PiiitxyCEH8o9/PMYGG2zYU6tOkiSpTzBgd7N11gkAVlxxRV5//fX5xj3zzFNkPs5hhx0MQENDA6+88jIAq622OgC77bYnV1xxGUcddThLL70MX/vamDY/9+abb7DGGmsC8KlP7QPAXXfd8Z46Pfvss2y00SYArL128Oqr/wZg6NBhrLjiSgCssMKKzJ79dnUrQpIkaTFlwO5mNTXvfWx9TU0/GhsbWX31NfjIRzbj2GO/x9y5cxk//mJWWWUVAPr1K36Petddd7DRRh/hwAMP5tZbb+aKKy5j221Ht/q55ZdfnhdeeJ5VV12Nyy8fz6qrrk6/fv2YO7dxvvmvscYaPPzwA2yzzSiefDJZbrkRbdZVkiRJC2bA7gU22mhjjj76G/zkJxfywAN/59BDD2LWrJlsu+1/MXjw0vOVXXfdD3HKKcdTW1tLv379OPzwb7HOOtHq54455ruMG3cK/fr1Y8SIEXzmM5+nf//+/OxnP57Xsg0wZsyRfP/7p/HrX19OQ0MDY8ce392rQJIkabFR09jYuPBSfcTkydMXujDLDB3EoAHVfa+YNbuBGVNnVTY99U319UMYd+fETk9n7MjtmTx5egU1kiRJXam+fkibl/qXuBbsGVNndfq2epIkSVJblrgHzUiSJEldyYAtSZIkVciALUmSJFXIgC1JkiRVyIAtSZIkVWiJu4vI0OGDGFBX3WLPbmhg6psLvk3f/fffxwknjJ137+niXtMncPbZZ3DMMd9l9dXXaPf89t57d664YgIDBw7sTLUlSZLURZa4gD2grq6S+xU3GTty+3aV23TTzTj55HEA3HvvXznvvHMqq4MkSZJ6jyUuYPcG06dPY6WV3sczzzxdvp/Oqacez3/+8x/mzJnDV796CJtuujl3330nl156EQBrrx0cc8zYedP4/e8ncO+993DSSaczYMCAHlkOSZIkvZcBu5v8/e/3cdhhB/POO+/w9NNPctZZ58wL2JdddgmbbbYln/nM55g8+VUOPfQgrrzyGv77v8/ioosuY/jw5bj00ot49dVXAbjmmt/y5JNPcOqpZ1JbW9uTiyVJkqQWDNjdpHkXkeeff5avfe1A3v/+VQF47rl/stNOOwNQX78Cgwcvzeuvv8aQIUMYPnw5AA444KvzpnXfffdSW1truJYkSeqFvItIDxg+fMR871dffU0eeuhBACZPfpXp06cxYsTyzJgxg2nTpgJwzjln89hjjwAwbtwPGTJkWX7/+wndWm9JkiQtnC3Y3aSpi0htbS0zZ/6Hww//JjfeeD0AX/rSAYwbdwq33z6Rt99+m29/+3v079+fb33rWI455kj69evHOusE6623/rzpHXnk0Xz1q19m0023YNVVV+upxZIkSVILNY2NjT1dh8pMnjx9oQvTE7fp0+Kvvn5IJXenGTtyeyZPnl5BjSRJUleqrx9S09a4Ja4F2zAsSZKkrmQfbEmSJKlCBmxJkiSpQl3WRSQiVgD+DuwINADjgUbgEWBMZs6NiBOBT5Tjj8zMeyPig+0t21V1lyRJkhZVl7RgR0R/4EKgqcPzj4DjMnMkUAPsGRGbAKOALYF9gfMWoawkSZLUq3RVF5EfABcAL5XvNwXuKF/fBOwAbAPckpmNmfk8UBcR9R0sK0mSJPUqlXcRiYj9gcmZ+YeIGFsOrsnMplvoTQeGAssCrzf7aNPwjpSd3NH6DV9uMHUVPgGxYc4c3nxjZrvKXn75eK6++tdcddX/MHDgQA477GCOOea7/PGPf2DEiBHstdfeldVLkiRJPaMr+mAfCDRGxA7AxsAvgRWajR8CTAGmla9bDp/bgbLzWWaZgdTVLTg819XW8uDLf2vHYrTPxu/bnGHDBrer7MSJt7Drrp9g0qTb2WuvT1JXV8uQIUux1FL9GTRoQLuno8Wb24EkSX1b5QE7M7dteh0RtwNfB86OiNGZeTuwC/An4CngrIj4AfB+oF9mvhYRD7S3bMt5z5jx9kLrV18/ZKFlOmrKlIW3YN9//32stNLK7LLLHpxyygmMHv1xGhrmMH36W7z11jvMmjWbKVNmcsEFP+Whh+5n7txGPvvZL7DFFltx4IFf4Ne/vpba2lp+9rNzWXfdD7HddjtUvhxadFVuV+3ZniRJUs9a0Lm/u27TdxRwckRMAgYAEzLz78CdwCTgGmDMIpTtM2644Tp2330vVlttDfr378+jjz7ynjKTJt3Nyy+/yPnn/4Jzz72AX/7yFzQ2NvLhD2/MvfdOYs6cOdxzz18YOXJUDyyBJEmS2qNLn+SYmaObvX1PKszMk4CTWgx7or1l+4pp06YxadLdvPnmG0yY8Fv+858ZXHvtb99T7plnniLzcQ477GAAGhoaeOWVl9l9908yYcJvmDu3kc0224L+/ft39yJIkiSpnZa4R6X3hFtuuZHddtuTMWOOAOCtt95in332YOjQYfOVW331NfjIRzbj2GO/x9y5cxk//mJWWWUVBg9emh//+AfccMN1fPWrh/TAEkiSJKm9fJJjN7j++uv4+Md3nfd+qaWWYtSo7fjXv56fr9zWW2/L4MGDOPTQg/jKV/ajpqaGwYOXBmCnnXbmjTdeZ621PtCtdZckSVLH1DQ2Ni68VB8xefL0hS5MT96mrzOuuOIyhg4dxm677dnl81LH1dcPYdydEzs9nbEjt2fy5OkV1EiSJHWl+vohNW2NW+K6iHRHGK7a6aefxNSpUzj99LN7uiqSJElaiCUuYPdF3/veST1dBUmSJLWTfbAlSZKkChmwJUmSpAoZsCVJkqQKGbAlSZKkChmwJUmSpAoZsCVJkqQKGbAlSZKkChmwJUmSpAoZsCVJkqQKGbAlSZKkChmwJUmSpAoZsCVJkqQKGbAlSZKkChmwJUmSpAoZsCVJkqQKGbAlSZKkChmwJUmSpAoZsCVJkqQKGbAlSZKkChmwJUmSpAoZsCVJkqQKGbAlSZKkChmwJUmSpAoZsCVJkqQKGbAlSZKkChmwJUmSpAoZsCVJkqQKGbAlSZKkChmwJUmSpAoZsCVJkqQKGbAlSZKkChmwJUmSpAoZsCVJkqQKGbAlSZKkChmwJUmSpAoZsCVJkqQKGbAlSZKkChmwJUmSpAoZsCVJkqQKGbAlSZKkChmwJUmSpAoZsCVJkqQKGbAlSZKkChmwJUmSpAoZsCVJkqQKGbAlSZKkChmwJUmSpAoZsCVJkqQKGbAlSZKkChmwJUmSpAoZsCVJkqQKGbAlSZKkChmwJUmSpAoZsCVJkqQKGbAlSZKkChmwJUmSpArVdcVEI6IWuAgIYA5wAFADjAcagUeAMZk5NyJOBD4BNABHZua9EfHB9pbtivpLkiRJi6qrWrB3B8jMrYETgB+V/47LzJEUYXvPiNgEGAVsCewLnFd+viNlJUmSpF6jSwJ2Zv4eOLh8uzrwb2BT4I5y2E3ADsA2wC2Z2ZiZzwN1EVHfwbKSJElSr9ElXUQAMrMhIi4DPgnsDeyWmY3l6OnAUGBZ4PVmH2saXtOBspObBiyzzEDq6mq7YGmk7jNs2OCeroIkSeqELgvYAJn55Yg4FrgHGNRs1BBgCjCtfN1y+NwOlJ1nxoy3K6m31FH19UMWXqidpkyZWdm0JElS11jQub9LuohExBcjYmz5diZFYL4vIkaXw3YB7gTuBj4eEf0iYjWgX2a+BjzQgbKSJElSr9FVLdjXApdGxJ+B/sCRwD+AiyJiQPl6QmbOiYg7gUkUYX9M+fmjOlBWktTLDR0+iAF1nT/lzG5oYOqbsyqokSR1nZrGxsaFl+ojJk+evvgsjPqU+vohjLtzYqenM3bk9kyePL2CGkm9i/uIpMVNff2QmrbG+aAZSZIkqUIGbEmSJKlCBmxJkiSpQl16m77eZJmhgxg0oPOLO2t2AzOm+gMbSZIktW6JCdiDBtQxatw1nZ7OHWM/zYwK6iNJkqTFk11EJEmSpAoZsCVJkqQKGbAlSZKkChmwJUmSpAoZsCVJkqQKGbAlSZKkChmwJUmSpAoZsCVJkqQKGbAlSZKkChmwJUmSpAoZsCVJkqQKGbAlSZKkChmwJUmSpAoZsCVJkqQKGbAlSZKkChmwJUmSpAoZsCVJkqQKGbAlSZKkChmwJUmSpAoZsCVJkqQKGbAlSZKkChmwJUmSpAq1K2BHxHEt3o/rmupIkiRJfVvdgkZGxFeAg4D1ImLXcnAt0B8Y28V1kyRJkvqcBQZs4HJgIvBd4PRy2Fzg1a6slCRJktRXLbCLSGa+nZnPAl8HVgRWB9YEtuz6qkmSJEl9z8JasJtMAFYAXijfNwJ/7pIaSZIkSX1YewP2Spn5sS6tiSRJkrQYaO9t+h6PiJW7tCaSJEnSYqC9LdgjgecjYnL5vjEzDdySJElSC+0K2Jm5dldXRJIkSVoctCtgR8SlFD9snCczD+ySGkmSJEl9WHu7iPym/L8G2ASwe4gkSZLUivZ2EflDs7c3R8QtXVQfSZIkqU9rbxeRnZq9fR/FQ2ckSZIktdDeLiKfa/b6LcD+15IkSVIr2ttF5ICI2AD4EPBEZj7YpbWSJEmS+qh2PWgmIg4HLgI+Bvw8Io7u0lpJkiRJfVR7n+T4eWBkZh4JbA18tstqJEmSJPVh7Q3YNZnZAJCZ7wDvdF2VJEmSpL6rvT9yvCsiJgB3AtsAd3ddlSRJkqS+a6Et2BFxMDAWuBQYCtyRmcd0dcUkSZKkvmiBATsiTgJ2Avpn5v8CvwS2i4jju6FukiRJUp+zsBbsXYB9MnMmQGY+S/EDxz26uF6SJElSn7SwgD0jMxubDyh/5Di966okSZIk9V0LC9izImKt5gPK941tlJckSZKWaAu7i8ixwO8jYiLwDLAa8HHgy11dMUmSJKkvWmALdmY+CowEHgCWBu4Hts7MB7qhbpIkSVKfs9D7YGfmVIq7h0iSJElaiPY+yVGSJElSOxiwJUmSpAoZsCVJkqQKGbAlSZKkChmwJUmSpAoZsCVJkqQKLfQ2fR0VEf2BXwBrAAOB04DHgPEUT4B8BBiTmXMj4kTgE0ADcGRm3hsRH2xv2arrLkmSJHVWV7Rg7we8npkjgV2AnwI/Ao4rh9UAe0bEJsAoYEtgX+C88vMdKStJkiT1Kl0RsK8Gjm/2vgHYFLijfH8TsAOwDXBLZjZm5vNAXUTUd7CsJEmS1KtUHrAzc0ZmTo+IIcAE4DigJjMbyyLTgaHAssDUZh9tGt6RspIkSVKvUnkfbICIWBX4HfCzzLwyIs5qNnoIMAWYVr5uOXxuB8rOZ5llBlJXV9vp+i/MsGGDu3weWnK5fUkL5j4iqbfrih85rgjcAhyWmRPLwQ9ExOjMvJ2iX/afgKeAsyLiB8D7gX6Z+VpEtLtsy3nPmPF2m/Wqrx/S5riOmjJlZmXT0uLB7UtaMPcRSYubBR3XuqIF+7vAcOD4iGjqi30EcG5EDAD+AUzIzDkRcScwiaKrypiy7FHARe0sK0mSJPUqlQfszDyCIlC3NKqVsicBJ7UY9kR7y0rqfYYOH8SAus4fWmY3NDD1zVkV1EiSpO7VJX2wJS25BtTVMe7OiQsvuBBjR25fQW0kSep+PslRkiRJqpABW5IkSaqQAVuSJEmqkAFbkiRJqpABW5IkSaqQAVuSJEmqkAFbkiRJqpABW5IkSaqQAVuSJEmqkAFbkiRJqpABW5IkSaqQAVuSJEmqkAFbkiRJqpABW5IkSaqQAVuSJEmqkAFbkiRJqpABW5IkSaqQAVuSJEmqkAFbkiRJqpABW5IkSaqQAVuSJEmqkAFbkiRJqpABW5IkSaqQAVuSJEmqkAFbkiRJqpABW5IkSaqQAVuSJEmqkAFbkiRJqpABW5IkSaqQAVuSJEmqkAFbkiRJqpABW5IkSapQXU9XQH3X0OGDGFDX+U1odkMDU9+cVUGNJEmSep4BW4tsQF0d4+6c2OnpjB25fQW1kSRJ6h3sIiJJkiRVyIAtSZIkVciALUmSJFXIgC1JkiRVyIAtSZIkVciALUmSJFXIgC1JkiRVyIAtSZIkVciALUmSJFXIgC1JkiRVyIAtSZIkVciALUmSJFXIgC1JkiRVyIAtSZIkVciALUmSJFXIgC1JkiRVyIAtSZIkVciALUmSJFXIgC1JkiRVqK6nKyBJkvqWZYYOYtCAzkeIWbMbmDF1VgU1knoXA7YkSeqQQQPqGDXumk5P546xn2ZGBfWRehu7iEiSJEkVMmBLkiRJFTJgS5IkSRUyYEuSJEkVMmBLkiRJFeqyu4hExJbA9zNzdER8EBgPNAKPAGMyc25EnAh8AmgAjszMeztStqvqLkmSJC2qLmnBjohvAxcDS5WDfgQcl5kjgRpgz4jYBBgFbAnsC5y3CGUlSZKkXqWruog8DXyq2ftNgTvK1zcBOwDbALdkZmNmPg/URUR9B8tKkiRJvUqXBOzMvAZ4p9mgmsxsLF9PB4YCywJTm5VpGt6RspIkSVKv0l1Pcpzb7PUQYAowrXzdcnhHys5nmWUGUldXW0F1F2zYsMFdPo8ljev0Xa6Ld7ku1Bq3i8WLf08tjrorYD8QEaMz83ZgF+BPwFPAWRHxA+D9QL/MfC0i2l225UxmzHi7zQrU1w9pc1xHTZkys7Jp9WWu03e5Lt7lulBr3C4WL/49pQXvB90VsI8CLoqIAcA/gAmZOSci7gQmUXRVGbMIZSVJkqRepcsCdmY+C2xVvn6C4i4gLcucBJzUYli7y0qSJEm9jQ+akSRJkipkwJYkSZIqZMCWJEmSKmTAliRJkipkwJYkSZIqZMCWJEmSKmTAliRJkipkwJYkSZIqZMCWJEmSKmTAliRJkipkwJYkSZIqZMCWJEmSKmTAliRJkipkwJYkSZIqZMCWJEmSKmTAliRJkipkwJYkSZIqZMCWJEmSKmTAliRJkipkwJYkSZIqZMCWJEmSKmTAliRJkipkwJYkSZIqZMCWJEmSKmTAliRJkipU19MV6Gsa5s6hvn5Ip6czu6GBqW/OqqBGkiRJ6k0M2B1U16+WcXdO7PR0xo7cvoLaSJIkqbexi4gkSZJUIQO2JEmSVCEDtiRJklQhA7YkSZJUIQO2JEmSVCHvIiJJkrSIlhk6iEEDOh+nZs1uYMZUb9+7uDBgS5IkLaJBA+oYNe6aTk/njrGfZkYF9VHvYBcRSZIkqUK2YEuS2lTV5W9JWpJ41JQktanKy9+StKSwi4gkSZJUIVuwl0Be8lVr3C4kSaqGZ9MlkJd81Rq3C0mSqmEXEUmSJKlCBmxJkiSpQgZsSZIkqUL2wZakFnz0sSSpMwzYktSCjz6WJHWGXUQkSZKkChmwJUmSpAoZsCVJkqQK2QdbkrpIw9w51NcP6fR0Zjc0MPVNfywpSX2FAVuSukhdv1rG3Tmx09MZO3L7CmojSeouBmxJktQjqrjK4xUe9UYGbEmS1COquMrjFR71RgZsSZKkHmZr/uLFgC1JUjcaOnwQA+o6d/o1SC1+FofWfJ+C+y4DtiRJ3WhAXV2fD1JSa3wK7rsM2FqiVfVtW5IkqYnJQku0Kr9tS5Kkzlsc+qMbsCVJktRrLA790X1UuiRJklQhA7YkSZJUIQO2JEmSVKE+1Qc7IvoBPwM2At4GDsrMp3q2VpKkJYF3HZLUXn3tSLEXsFRmfjQitgJ+COzZs1WSqjO3cW6nfzkN0DBnDm++MbOCGvWcKtbF4rAe1Ht41yFJ7dXXAvY2wM0AmfnXiNish+sjVapfTT8efPlvnZ7Oxu/bvILa9Kwq1sXisB4kSX1PTWNjY0/Xod0i4mLgmsy8qXz/PLBWZjb0bM0kSZKkQl/7keM0oPk1436Ga0mSJPUmfS1g3w3sClD2wf6/nq2OJEmSNL++1gf7d8COEfEXoAY4oIfrI0mSJM2nT/XB7gkRcSxwJLBmZr7Vwc+eBLySmRd0QdUqFRHfAXYA5gKNwHeBLwI/ysznm5VbF7ggM0dXOO9rM/NTVU1vEeY/GrgKeIxi2QcBV2TmT9r5+duBr2fm4x2c7yuZuVKLYf2A7wC7AHPK+nwjM3v91ZqIWBP4ATAC6A88BBwLDAc2yszrF3Vd9QURsT5wFjAYWAa4ETgpMxd6kC23wa9n5r5dWslF0Mr+sSzwDPCFzJxd0TyeBZ6nOP40OSoz/96Oz34dWCkzT2pH2Z2BfTNz/0Wr6QKnPZoWf8OIOBN4PDPHd2K6f6Wo87Mthu8DHE6xzuqAn2fmLxd1PlXqyPYcEbUU+8rSFHcF+3hmXtls/I7A98q3HwP+Ur5u1/bR3TpzPmntnNCOz3wSuCczX2ox/BxanL+724KOHcCHgD0y85Q2Prs/sG5mfqfF8G2BKZn5cLNhPwQ2BVaiOP4+A0zOzH0qXqQO6Wst2D3hC8BvgH2B8T1bla4RER8C9gC2zszGiNgYuCwzN+qO+fdkuG7mtqaTQUQMBDIifpWZU7q5Ht8GlgdGZebciNgcuC4iIjPf6ea6tFtEDAL+h+Le9PeUw74M/BqYAKwLXN9zNexaETGM4jjxqcx8sgwNVwNfA3r9F+x2uK1FcLyS4pgxocJ57NTRRowlVUTsBHwd2D0zp5b734SImJWZV/dw9TrqfcDymblpGcj2AOYF7My8FbgV5gXQ0T1RyQ7qzvPJERTbwnwBOzOP7IJ5LYpWjx2ZOQF4cBGmdyDFsXZewM7Mo8pp708robynGLAXoNzZn6Y4QV4OjC9b4B4ENqD4NrZPZj4XEccDnwQmU3yDOr7FtMYB21L0e/9RZl4dEYcCX6ZogbgrM4/phsVqzavAasCBEXFzZj4YEVs0tTYCU4ErKLrlvNL0oYgYBZxO0dL6NEWYWJPii8g7QAPwJeA84LTMvC8iEvhOZv4uIm6h6Obz98xcqZzf4xRhrAb4bGa+0tq669K1UfyQdg7QUC7jieXwweXyzKYIi69TtLwAEBG7A9+i2A5WBc4tl+N1ioPCDODnwPoU62tgK/M+GNg0M+cCZObfImLzzHynPXXJzLOqWAGL4BPAHU3hGiAzL4uIwyiW+ZWyaxfAiRGxIkWL1ecy85k29o/bKfan4RStWnO6cXk6ak+KE8mTAJk5JyK+BHw3IsZk5nkRMRz4I7A5xbaxBTCA4m86tWlCZcvktyi2wbsy8zsRsTXFff/fAd6kaD2e3n2L966IGEARit4s37f2t6tkWy1PmLuW0/gA8P3MHB8R2wA/Bt6gWE9/LcsfDnyeorXsN5l5bkSsB/wC+E/5783OroNF0d71lJlPRMTpwM7ACxRfuFv6BnBsZk4FyMxZEXE0xbnq6oh4kuI3SwH8G/h0b9h/2jhn/BxYOyIuBNYCNoqIgzPz5wuZ1miatZI3tf5GxHiKq2gjgLMpjqmzKc5Nv83M07ti2Rag6XyyakT8jnacEyJi1XL4UsBb5TJMpmgNHkrRKv5timPoxsAvI2I/4BrePS/tSnH+ngGcX05rBHBKZv4+Ih4G7gA+TLG/7Nm0PXWV5seO5n+/iPgKcBjF/jwb+G35ka3KnFBfLsPfKfaLTSLisYW1zpfbwm8y8+bmV68i4jmKrPEPYBjFgwvXKOu2f2beX8Xy9rUfOXa3g4CLMzOBtyNiy3L4vZm5A8W36s9FxEYUl/Q3p3gYzvuaTyQidqHoYrI18F/A98oWrwOAIzLzo8AzEdEjX3gy8zXKFmxgUkQ8DuzWrMhRwK8z87+A3wNERA1wEUWL3SjgRWB/YEeKnWAHigPpcOBaYJeyC8FbFP3oh1I8NOjFFtX5S9lC8VuKcNLWuqvadhFxe0TcRvFl4vDMnEFx4NsvM7ejaKFtuuS0EkWLW1NI+BTFAWK3spXiImBMuSw3UhwMdymXeStgLMUJtaXBmTlfAMjM18uX7a1LT1iL4gTR0lMUJ4crM/N/ymH/Wy7DTcDeC/kbX5mZO/SGcLAQK1Nclpyn3H4upgiXUAS/KyjC+PKZuQXFyWLezbojYjngZGD7zNwGWKW8RL4XxX40iiIsDu/KhWlF0/7xGHA/8LvMnLiAv92ibKu3lPO4PSImNhs+NDN3ozhGNbVM/TfFl7MdgX/CvCtxn6V4XsI2wF4REcCpwAnlMfsvdK3tmi3D7RR/8wWdA96zniJiA4ogvjnFttPa05Za29+eAVZvNv748txST7NtrKcs4JxxKPBYZn6N4pxx28LCdTvclpkfo/gytTrwaeCjFMfh7vCe8wkdOyf8ADi3POf+ADiT4gvmSsDuFNvV4Mz8X4oGv6YvsK3tX+sCPyz3lcOAMeXwZSnO601/i12qXgmlVo8dTSMjYnmKroRbAztRfGlo8g7wcYpGqyOz6BJ0M/DtTnZ9WRX4fLNW/ucy8+PATyjOV5WwBbsNZWvTrsAKZavIUIqNE+CB8v8XKDbo9ShC9xxgVkTc12JyGwKblgdcKPqnrk4RsI+OiO8Dkyi+2Xa7iPggMC0zDyzfb0ZxAGhqrV4f+FX5+m7gEIqD9vuAq4pzGIOAWygOkMdS7ARTKfpyXw9cB7wGfJ+idW4XWu8ycFv5/18ogsi/aH3dTenUQrcy32y9v+CLwLkRMQNYhWL5Af6Z8/c/3Z7igNXUjWM94GfluukPPEGxHu8FyMznI+KFVub3ZkQsm5nTmgZE0cduYgfq0hNepGiRbWltysu7zTT1m3yFYv9pa/8AyGqr2WWeAzZpPqD8Qvl+YHoZ/r5AERIPotjfycxXgOPK1hyAD1LsWzeW284QirB0BkU/1KbtYN6Vgm5yW9nSNILi7/nPcnhbf7tF2Vbb6iLyYPn/CxStcACrZOYT5eu7KdbbBuW8m07ew8vh8/a7sux6C13aRdfycviZ5cuOrKf1gfvKq1jTIqK131+8SNHi1vzL+NoU/dgBXsvMpuNL8/XWk9o6Z1Sl+fmz+XHj/7K4nW9DRMyqcH4L8p7zSUT8mvafEzakaGA6lmK5ZmfmoxFxHkW3u/4UV8Faam3/epniGPMVipbq/s3GNc8yXbWNtHXsaPJBii9YMwGaXekEuD+Lbquv0HqDVEc03z5ea9ZwBfOvh607OZ95bMFu237AJZm5U2buDGxJ8e2qnmIjbe5RYPOI6BdFf6uPtBj/OPCn8pvrdhSXeZ4BvkpxiWRU+ZmPddXCLMSHgfMjomkHe4IiHDe1Gj5O8e0f3m0JeY0i/O5ZLtfpwJ8oQvGdmbk9RR/UY8sW2ZkUrUs3U5wEjqRokWtp0/L/rSnWa1vrrrtcDByQxY+iXuLdnXRui3JjgD8ATT/YSIrLvaMpWir+l2brMSJWpjihtnQZRReKmrLcx4AfUbT8t7cuPeE6iisT80J2RBxEcVmzgfmPNS33nwX9jXvDsrXHDcDOEfEBgIjoT/F324Ci5eo44F/l1aJ/UO5HETE0Iv7QbDr/pDjI71iuj59QhOkvAOPLFq1HqbCVpSPKk9J+wMUR8T7a/ttVua229iPRV8quH/DuMSkp1s1/lfUZT3Er19aOX92tI+spgS3K88nSFD8Ga+lc4OyIWBYgIpah6A5xXjm+N969oK1zRnNzaX8ueYvyanFErA4s12I6TXrLuujIOeFxinPnaIpuNBMiYkNgSGZ+gqJradOPJpuvs9b2r1OBX2bmFynWd/Og2W3rppVjR5OngHUjYlAUP/Jv3lDTWv0WaRth/gaQluupS9aDAbttB/Fuqy3lt6trKFoJ5pPFHR5upOgH+DuKVszmP0i7HpgREXdStN41ZtF/8v+Av5WXkV6l+1ulAMjMa4HbgXsi4m6KoHgM7/YLPR7YvWx92aP8zFyKH1f8b/mN81DgEeA+4PRyWb/OuweB6yguab1RTn9QZrbWpWD/iLiDok/v6bS97rrLr3h3vQyh6ArQllMoQtZIilb+X5b1PhN4ODOvA16IiHuAcyhOOC2dTdEfbFL52dMofhAyu4N16VZld4jdKVpK7i6XcUvgcxTb+Z4R0dYdBXr6b9xp5RWHLwMXlfvJXynuonI+5e1FgUvK4v9DcaXiLop94Zxm05lMEczvKNfhLhRfeP8GXFbuG9sBPXa3iMx8jCLgnUvbf7tF2VabdxG5vbxy05b9KNbHRMqrHZn5EEXr9V3lVcS1KVp6D6VoDZxIsU32hHavp8x8kKJx4m8UP+Z6teXEMvN64FLg5nI7uhWYkJm/bVm2B+0UEfc1/aNoqWztnNHc08CGEXFkO6Z/HzCl3E9O5r0to71NR84JR1M0tNxBsa8/DDwJjI6Ieym2jxPKsn8pyzT/gtHc1RRXSe6kOA611qe/W7Q4djQNa7qyfSdFA9wg5s9PLd0DnNnsC/aCXAx8MyL+SOsNWl3K2/RVICJWAPbOzJ+VLdiPAtt1so/QEicW41u4ackVEYMpfky0ZfnFVJIERPHbs2Oz/PFpRPwZOC4z/9yzNes8+2BX4zWKLiJ/o7jUcLHhWlLZxedC4HuGa0maX2Y2RMTSEXE/xQ8176Foze7zbMGWJEmSKmQfbEmSJKlCBmxJkiSpQgZsSZIkqUL+yFGSeomIWB84i+KhCstQ3P7zpMxs9ccyUT4KmOKBPetS3OrrhMw8tI3y51A8pnuRfoRd3uqutpzXqxSPNr41u//x05LUqxmwJakXiOLR2b+heJT0kxFRS3EP268BF7RnGuWTIVsN1+X4IztTx/IBUvOCfWbe3JnpSdLiyoAtSb3DnhSPFX4SIDPnRMSXKG5dRUT8ENimLHtlZv645QQiYg2K4LtVRJxO8VCafsCvM/OcpnvNUzym/nJgWYrzwHGZeVtEPExxz+4PU9xydM/MnNpyPi3muRPw1czcp3x/N7A3xWO/7wE+QPFAkYMoHqZyCTCi/Pg3ygd1SdJixT7YktQ7rMy7j4gHiidkZubsiNgNWBPYiiJkf758dPKCfAn4PLAtMKvFuOMounZsC+wDXFI+pnhZijA+iuIpiLu0o963Ujx9b3hEfAh4LTNfBt4PHJ+ZW1B0d9kL+C4wsXzk+8EUT7qUpMWOLdiS1Ds8B2zSfEBErAmsCqwH3Fn2xX4nIv4KfGgh09sXGEfRP/umFuPWA64AyMwXI2IaUF+Oe6D8/wVgqYVVOjMbI+Jy4HPAWrz7SPjnM/Op8vVfgAA2BLaLiM+Ww4cvbPqS1BfZgi1JvcMNwM4R8QGAiOgP/AjYAPgHZfeQcvjHgCfbmlBEDKRomf4cRTeR/SNi9WZF/gGMLMuuQhF0Xy/HLcrTxy4t57ctxQ8zAVaJiJXK11sDjwKPA/+dmaOBz1CGfEla3BiwJakXyMxpwJeBi8q+0n8FHgLOz8wbgH9GxKRy+ITMvH8B03qb4g4fDwK3AbcAze8ccgZFS/Kfgd8DB2dmQyfq/iIwnaL7R9N03gZ+GhH3AC8B1wOnA58pl+9mir7ZkrTY8VHpkqROi4gbgCObuoVExCuZudJCPiZJiyX7YEuSFllEDALuAm5u1udakpZotmBLkiRJFbIPtiRJklQhA7YkSZJUIQO2JEmSVCEDtiRJklQhA7YkSZJUIQO2JEmSVKH/B6+r+JqBvZIN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CA"/>
          </a:p>
        </p:txBody>
      </p:sp>
      <p:sp>
        <p:nvSpPr>
          <p:cNvPr id="22530" name="AutoShape 2" descr="data:image/png;base64,iVBORw0KGgoAAAANSUhEUgAAAmgAAAFZCAYAAAAsIdPcAAAAOXRFWHRTb2Z0d2FyZQBNYXRwbG90bGliIHZlcnNpb24zLjMuMCwgaHR0cHM6Ly9tYXRwbG90bGliLm9yZy86wFpkAAAACXBIWXMAAAsTAAALEwEAmpwYAABO50lEQVR4nO3dd5gUVdbH8e8wQ5AsOqKY43F1d00YMOKKOa7Ku2bFgLroKmsWzDnnzCrGNa45Y8C05pyOkTWCiIKgiAzM+8e5A81ImIHuqerh93keH7ura7pvNd1dp+4999yK2tpaRERERCQ/WmTdABERERGZlgI0ERERkZxRgCYiIiKSMwrQRERERHJGAZqIiIhIzihAExEREcmZqqwbICJzxszWAs4A5iMuur4EDnf395rgtQcBt7r7EDO7BrjS3V9rxN+3AQYAWwEVQCVwE3C2uze4BpCZdQfudPclGtn+orx+I15vS2BNdz++EX+zEPFvuoC7/5C2nQEcDSzv7p62HQms5u5/M7Na4F1gUr2n287dh6X9WwJfAG+6++Zp29HATmnfZYCRwJh0fwfgOOBddz+3XhtrgWp3/35Wr13v8VqgLfATcKC7v9rQ90WkuVOAJlLGzKw18ACwibu/nrbtBjxsZku6e/2TZFG5+74FdzcGrmro35pZBXAP8BHQw91/NbP5gAeB9kQwUDIZvf7qQJfG/IG7f2tm7wDrE+2FCCjvB7YBzknb/gLcUvCnG7r79zN56u2BN4HuZvYHd//A3c8EzgQws6eBS939zro/MLOGNntWrz3N42Z2OHAJ0KOhLyDS3ClAEylvbYHOREBR52aiR6ISmGRmWwMDgVbAL8DhwMvAMKJX4zUAM7sNeNrdrzCzAUSPSYu039/d/Zt00v4BWB64Iu1zKbAK0A242cz6EsHDou4+JgVCDvR297cK2rk+8Adgy7pA0t1HmdnuwBKpTYuk11mC6OG63t3PSY8dCPQnenjeKXxTZtT+eu/dbL++mS1B9CS1T/tNuW9mewF/BSYDy6b3fE+gI3AAUGlmY9x9AA33MNATuCe9VmvgIuBE4BwzawWsDezRiOc8ELgV+BQ4JLWtyZlZFbAY8bkSkUQBmkgZc/cf09DWI2Y2HHgeeIoYdvzNzJYFTgd6puBjRWAIMXx1LdAHeM3M5gV6AX3NbA/gT8Aa7l6TAq5BwBbpZX909xUAzGyH1I4BZrYrsKu7v2pmTwK7ApcDGwKj6gVnAN2Bl+r38rn7x8DH6e7NwL3ufr6ZdQKeMbMvgQ+J4GQldx9uZlfW/X0D2l+M139xev8eBTYA/ujuX5nZJcDR7r5nauf8jQzOIAK0S9LtrYle02eAFc1sfmAF4H13/67gb54ys8Jj+9zd/wpgZisQvVU7AK8BQ81sgLuPakBb+qde2pmZ4WsXPF4LzA/8mo6nTwNeW2SuoQBNpMyl4OEaIihYHzgKOMrM1iCGHRcCnigYnprM1ADtFTP7J7AzcF/q8doKWAN4Nf1NJdFTV+fZBjTrMuBsIkDbn+iFqm8yM5moZGbtgHWATdJxjjGzwcDmwMLAY+4+PO1+NbBZuj2r9hfj9WcVoL3m7l+l268Tw4lz4r/AYmbWhQjQznT3iSkQ3ojoCXyw3t/MbJjxQOCBFJCNMrPPgb5ELuOsXDCDHLSGvvaUx81sVeAh4Kl6waXIXE+zOEXKmJmtY2ZHuPtYd3/A3Y8EViSSrzcmgpMn3H3luv+AtYjhuP8RwcNWRO/FoPS0lcBZBft3JwKVOuMa0LQhQFsz24gIGm+fzj4vAqubWWW9Y1rdzG4kfp8q6v1NC6Blul34WE3B7Vm1vxivX1vvsVb19htfcLv+vr9jZtuY2Zvpv4fqP+7uNcATRHC4MlOD5AeBdYn8s/oB2oxeqx2wO7CumQ0zs2FEEH9QmjjQZFLeZH9gcBq6FZFEAZpIeRsJDDSzdQu2LQR0IvKyngA2MbPlAcxsC+BtYJ607zVEj1s7d38+bXsU2NfMOqb7JwM3NqAtNaTgKc2AvJwI+m5x91/r7+zu/yWGKs9Psykxs67EUN7n7j6WCKL6pcc6ETlWjwOPpeNaJD3dXgVP3aD2z+HrjwZapaFCiB7IhpjyHtVry30FQXT9odg6DwNHEnmCE9O2h4getEWBNxrYhl2BUUA3d18izXxdishj7N3A5ygad/83kRN5QVO/tkieKUATKWPu/hGwHXC6mX1mZu8TvVV9PLxPDF3damZvAacA27h7XS/YfUQC/KCCpx1E5AS9aGbvAX9m2gBoRv4D3GRmm6T71xOBw8xmdu5A9C69ltr3BHAXcEJ6fFdgozSL8eX0GoPd/R0iWHnCzF4F2sxm+2f39cek13/YzF5h2h6zmXkS2DTlpTXWw+lYHqjb4O4jiB7NJ6dTFuSpgl65uv+2IIY3zy/MvXP30cDFRG9WMczotWfkIGALM9u0SK8vUvYqamuLXupHRAQz2wnYs67GloiINJwmCYhI0aVyHNXAthk3RUSkLKkHTURERCRnlIMmIiIikjMK0ERERERyRgGaiIiISM40q0kCI0eOVUKdiIiIlIXq6g4zLGKtHjQRERGRnFGAJiIiIpIzCtBEREREckYBmoiIiEjOKEATERERyRkFaCIiIiI5owBNREREJGcUoImIiIjkTLMqVCsiIiKlceONg3n11Zdp0aKCiooK+vbtx1133cZHH31Ihw4dp+y32WZbMHz4cAD23feAKduHDn2KoUOfpHv3NRg06Eq6dVt4ymNLL70M/fsfyUEH9WXChF9p3boNtbW1jB37Ewce+A969FiHf/3rKuabbz7atJmHBx64l99++41hwz5nueUMgC233IZbb72JQYNupGXLlgBccsn5VFW15MADD+azzz7liisu5tdff2X8+PH06LEOe+/dl4qKCn788Ucuu+xChg//lsmTJ7PAAl05+OD+zDff/Dz00P1T2ltbW0tFRQV9+uzHaqutzuuvv8rxxx/DEkssOeVYOneel1NPPWuO328FaCIiIjJTn3/+Gc8//wxXXPEvKioq+Phj59RTT2S55YwDD/wHa6219jT7Dx8+nEMOOYB99tmfiooolv/gg/exyy678803X7Pxxptx4IEHT/e1Bg48mcUXXwKAL74YxoABR9KjxzpTHt9ssy3ZbLMt+fbbbzjhhGO59NKrpzz25puvM3jwIPbb70Deeect3n77Ta644lrGjh3LiScey2mnncOiiy7GpEmTOO64o7n33rvYdtsdGDDgCHbeeTfWW68nAK+88hJHHtmfq68eDDBNe3/4YRT9+u035XVXW607J510xhy/x/UpQJNMdOg0D21aFe/j9+tvNYwdM75ozyciIlPNO28XRowYzoMP3suaa67Nsssa11xzPeecc/p0919wwQVZZJHFeOutN1h55VUZNep7hg//hpVXXpVvvvm6wa87fPjwaXrnZuWQQw5j7713Y/31N+TCC8/l+ONPoaqqiueeG8qqq67OoosuBkBlZSUDB55Ey5Ytcf+A9u3bTwnOAFZffU3uv/8e3nrrjd+9Rpcu89Gz50a88MJzLLzwIg1uW2MpQJNMtGlVRe/rhhTt+e7o04uxRXs2EREp1LlzZ84883zuuus2rr32Gtq0aUPfvn8H4IorLuammwZP2bd//yNZeull2Gab7Xj00YdYeeVVeeSRB9lyy22m7PP444/w3nvvTLm/1VbbstlmWwJw6qnHU1lZxYgRw1lxxT9x7LEnNLidbdu246ijBnLIIQdwwAEHTemJ+/77kdMMqca+bQH4+uuv6dbt94FWt24LM3z4t9N9nXnn7cLo0aNZeOFFeO21VznooL5THlt77XXZZZc9GtzmGVGAJiIiIjP11Vdf0q5duynB0ocfvs/hhx/Ciiv+cbpDnADrrLM+V111GRMm/MqQIY9y4YWXT3msIUOc99xzF0OGPErXrgs2qq2rrLIa7dt3YPPNt56yrWvXhfjoow+n2e+bb77mu+9GUF1dzfDh30znmL9g9dXXZMSI4b97bMSIb1luueWB0g1xahaniIiIzNSnn37MueeewYQJEwBYdNHFaN++PS1aVM7wb6qqqlhvvZ4MHvwvllhiKTp16tyo19xuux3o2rUrV199+ax3noV11lmXl156ga+//gqAmpoaLrnkAj777FP+9KeVGDVqFM8998yU/V988QW++uorVl551d891/fff8+zzw6dJi+uFNSDJiIiIjO1wQZ/Ydiwz+nbdy/atp2HyZNr+fvfD+HZZ5/+3RDnKqusxj777A/A1ltvx2679eaCCy6b5vnqD3G2b9+eM888/3eve8ghh7PnnjuzySabz1H727Vrz4ABJ3HWWacyefJkfvnlF9ZZZz3++tcdqaio4OyzL+Cii87jxhuvA2CBBbpyzjkXUllZOU17Kysrqa2t5dhjT6Bjx04AvxviBDjvvItp3brNHLW5ora2do6eIE9GjhzbfA6mmauu7lD0HLSRI5WFJiIi5aO6ukPFjB7TEKeIiIhIzihAExEREckZBWgiIiIiOaMATURERCRnFKCJiIiI5ExJymyY2V7AXuluG2BloCdwEVADPObuJ5lZC+ByYCVgArCvu39iZms1dN9StF9EREQkSyUJ0Nx9MDAYwMwuA64FrgR2AD4DHjSzVYElgDbu3iMFZecB2zZyXxERESlDWa3L/N5773LFFRdPs9B63pS0UK2ZdQdWBI4B+rv7p2n7o8BGwELAIwDu/qKZdTezjkDrhuxbyraLiIhIaWWxLvPNN1/Po48+RJs28xTtdUuh1CsJHAucBHQEfirYPhZYKm0fU7B9UmP2NbMqd6+p29C+fWuqqma87IQ0b507t826CSIikrFZnQuWW25pttrqEo455uhcnzdKFqCZWWdgeXd/KvWKdSh4uAMwGmhbb3sLIjhr0L6FwRnAuHETitR6KbXq6g6z3qmRRo/+pejPKSIipZPFuWD11dfl22+/oaZmcubnjZkdfylnca4PDAFw95+A38xsaTOrADYFngWeB7YASHll7zRm3xK2XURERCQzpRziNCLJv84BwM1AJTEz8yUzewXY2MxeACqAPrOxr4iIiEizUrIAzd3PqXf/RWCtetsmE8FY/b9t8L4iIiIizU2pJwmIiIiITNevv9VwR59eRX2+hlhooW5cffXgor1uKShAExERkUyMHTN+lmUx5lZa6klEREQkZxSgiYiIiOSMAjQRERGRnFGAJiIiIpIzCtBEREREckazOEVERCQTneedh5ZVxQtFJtbUMPrH8TN8vKamhjPOOIlvv/2WiRN/Y88992HddTco2usXkwI0ERERyUTLqioe//Spoj3fxktvONPHH330ITp27Mxxx53CmDGj6dNnVwVoIiIiIlnacMNebLjhRlPuV1bmNwzKb8tEREREiqht27YA/PLLzwwceBT77Xdgxi2aMU0SEBERkbnGiBHDOfjgA9h00y3YZJPNsm7ODKkHTUREROYKP/wwin/+8yD69z+S7t3XyLo5M6UATUREROYKN9xwHWPHjmXw4EEMHjwIgPPOu5jWrdtk3LLfq6itrc26DUUzcuTY5nMwzVx1dQd6XzekaM93R59ejBypJXdFRMpJU5fZyJvq6g4VM3pMPWgiIiKSiXIKppqaJgmIiIiI5IwCNBEREZGcUYAmIiIikjMly0Ezs2OAbYBWwOXAUGAwUAu8C/Rz98lmdgKwJVADHOruL5vZMg3dt1TtFxEREclKSXrQzKwnsDawDrABsChwPjDQ3dcDKoBtzWzV9PiawE7AZekpGrOviIiISLNSqiHOTYF3gLuB+4EHgNWIXjSAh4FewLrAY+5e6+5fAFVmVt3IfUVERESalVINcc4PLA5sBSwJ3Ae0cPe6OmVjgU5AR2BUwd/Vba9oxL4jS3QMIiIiIpkoVYA2CvjQ3X8D3Mx+JYY563QARgM/pdv1t09uxL5TtG/fmqqqymK0X8pQ585ts26CiIhIUZQqQHsOOMTMzgcWAtoBT5hZT3d/GtgceAr4BDjbzM4FFiF62b43szcaum/hi44bN6FEhyPFVl3dYdY7NdLo0b8U/TlFRERKZWbnwpIEaO7+gJmtD7xM5Ln1Az4HrjGzVsAHwJ3uPsnMngX+W7AfwGGN2FdERESkWdFanJIJrcUpIiJzu5mtxalCtSIiIiI5owBNREREJGcUoImIiIjkjAI0ERERkZxRgCYiIiKSMwrQRERERHJGAZqIiIhIzihAExEREckZBWgiIiIiOaMATURERCRnFKCJiIiI5IwCNBEREZGcUYAmIiIikjMK0ERERERyRgGaiIiISM4oQBMRERHJGQVoIiIiIjmjAE1EREQkZxSgiYiIiOSMAjQRERGRnKkq1ROb2RvAmHT3c+Aq4CKgBnjM3U8ysxbA5cBKwARgX3f/xMzWaui+pWq/iIiISFZKEqCZWRsAd+9ZsO1NYAfgM+BBM1sVWAJo4+49UlB2HrAtcGUj9hURERFpVkrVg7YS0NbMHkuvcSLQ2t0/BTCzR4GNgIWARwDc/UUz625mHRu6b4naLiIiIpKpUgVovwDnAoOAZYGHgdEFj48FlgI6MnUYFGBS2vZTQ/Y1syp3r6nb0L59a6qqKot3FFJWOndum3UTREREiqJUAdpHwCfuXgt8ZGZjgC4Fj3cgAra26XadFkRw1qEh+xYGZwDjxk0oUvOl1KqrO8x6p0YaPfqXoj+niIhIqczsXFiqWZx7EzlimFk3Irj62cyWNrMKYFPgWeB5YIu031rAO+7+E/BbQ/YtUdtFREREMlWqHrR/AYPN7DmglgjYJgM3A5XEzMyXzOwVYGMzewGoAPqkvz+gEfuKiIiINCsVtbW1WbehaEaOHNt8DqaZq67uQO/rhhTt+e7o04uRI8cW7flERERKrbq6Q8WMHlOhWhEREZGcUYAmIiIikjMK0ERERERyRgGaiIiISM4oQBMRERHJGQVoIiIiIjmjAE1EREQkZxSgiYiIiOSMAjQRERGRnFGAJiIiIpIzCtBEREREckYBmoiIiEjONChAM7OB9e6fUZrmiIiIiEjVzB40s32AfYE/mNkWaXMl0BI4psRtExEREZkrzTRAA24CngCOBU5L2yYD35WyUSIiIiJzs5kOcbr7BHcfBhwAdAUWB5YE1ix900RERETmTrPqQatzJ7AA8GW6Xws8U5IWiYiIiMzlGhqgLejua5e0JSIiIiICNLzMxodm1q2kLRERERERoOE9aOsBX5jZyHS/1t1nGrCZ2QLAa8DGQA0wmBgafRfo5+6TzewEYMv0+KHu/rKZLdPQfRt+mCIiIiLlo0EBmrsv25gnNbOWwFXA+LTpfGCguz9tZlcC25rZ/4ANiAkHiwJ3Aas3cl8RERGRZqdBAZqZXUf0aE3h7nvP5E/OBa5kaq201YCh6fbDwCaAA4+5ey3RO1dlZtWN2dfd63r0RERERJqNhuag3QrcBtwOfAL8MqMdzWwvYKS7P1qwuSIFVwBjgU5AR2BMwT512xuzr4iIiEiz09AhzsJg6xEze2wmu+8N1JpZL2Bl4AaiREedDsBo4Kd0u/72yY3Ydxrt27emqqpyZocizVjnzm2zboKIiEhRNHSIc5OCuwsRRWuny93XL/i7p4kit+eYWU93fxrYHHiK6Ik728zOBRYBWrj792b2RkP3rf/a48ZNaMjhSA5UV3eY9U6NNHr0DDt2RUREcmdm58KGzuLcueD2r0QvWWMcBlxjZq2AD4A73X2SmT0L/JcYau03G/uKiIiINDsVtbW1s94LMLM/AisAH7n7m6Vs1OwaOXJsww5GMldd3YHe1w0p2vPd0acXI0eOLdrziYiIlFp1dYeKGT3WoEkCZnYwcA2wNnC1mR1epLaJiIiISD0NncW5C7Ceux8KrAP8rWQtEhEREZnLNTRAq3D3GgB3nwhMLF2TREREROZuDZ0k8JyZ3Qk8C6wLPF+6JomIiIjM3WbZg2ZmfYkVAa4jisMOdfcjSt0wERERkbnVTAM0MzuRWGqppbs/SBSd/YuZHdcEbRMRERGZK82qB21zoLe7/wLg7sOICQLblLhdIiIiInOtWeWgjStYFxOISQJmpoJTkiuTJk8q6uoEE2tqGP3j+KI9n4iISGPMKkAbb2ZLuftndRvMbClABWElVypbVPL4p08V7fk2XnrDoj2XiIhIY80qQDsKuMfMngA+AxYDNgX2LHXDREREROZWM81Bc/f3gPWAN4B2wOvAOu7+RhO0TURERGSuNMs6aO4+hpi9KSIiIiJNoKErCYiIiIhIE1GAJiIiIpIzCtBEREREckYBmoiIiEjOKEATERERyRkFaCIiIiI5owBNREREJGcUoImIiIjkzCwL1c4OM6sErgEMmAT0ASqAwcQ6nu8C/dx9spmdAGwJ1ACHuvvLZrZMQ/ctRftFREREslSqHrStAdx9HeB44Pz030B3X48I1rY1s1WBDYA1gZ2Ay9LfN2ZfERERkWalJAGau98D9E13FwdGAKsBQ9O2h4FewLrAY+5e6+5fAFVmVt3IfUVERESalZIMcQK4e42ZXQ/8FdgR2Mrda9PDY4FOQEdgVMGf1W2vaMS+I+s2tG/fmqqqyhIcjcyNOndum3UTRERkLlWyAA3A3fc0s6OAl4B5Ch7qAIwGfkq362+f3Ih9pxg3bkJR2i2lV13dYdY7ZWz06F+yboKIiDRjMzsXlmSI08x2N7Nj0t1fiIDrVTPrmbZtDjwLPA9samYtzGwxoIW7fw+80Yh9RURERJqVUvWg/Qe4zsyeAVoChwIfANeYWat0+053n2RmzwL/JYLFfunvD2vEviIiIiLNSkVtbe2s9yoTI0eObT4H08xVV3eg93VDivZ8d/TpxeOfPlW059t46Q0ZOXJs0Z5PRESkvurqDhUzekyFakVERERyRgGaiIiISM4oQBMRERHJGQVoIiIiIjmjAE1EREQkZxSgiYiIiOSMAjQRERGRnFGAJiIiIpIzCtBEREREckYBmoiIiEjOKEATERERyRkFaCIiIiI5owBNREREJGcUoImIiIjkjAI0ERERkZxRgCYiIiKSMwrQRERERHKmKusGSMN16DQPbVoV75/s199qGDtmfNGeT0RERIpDAVoZadOqit7XDSna893Rpxdji/ZsIiIiUixFD9DMrCVwLbAE0Bo4FXgfGAzUAu8C/dx9spmdAGwJ1ACHuvvLZrZMQ/ctdttFRERE8qAUOWi7AaPcfT1gc+BS4HxgYNpWAWxrZqsCGwBrAjsBl6W/b8y+IiIiIs1OKQK0O4DjCu7XAKsBQ9P9h4FewLrAY+5e6+5fAFVmVt3IfUVERESanaIHaO4+zt3HmlkH4E5gIFDh7rVpl7FAJ6AjMKbgT+u2N2ZfERERkWanJJMEzGxR4G7gcne/xczOLni4AzAa+Cndrr99ciP2nUb79q2pqqqc4/bPTTp3bpt1E3JL742IiGSlFJMEugKPAQe5+xNp8xtm1tPdnyby0p4CPgHONrNzgUWAFu7+vZk1eN/6rz1u3IRiH06uVFd3mPVOjTR69C9Ff86GKMWxFFtW742IiMwdZnYuLEUP2rHAvMBxZlaXi3YIcLGZtQI+AO5090lm9izwX2KotV/a9zDgmgbuO0vFrh0Gqh8mIiIipVX0AM3dDyECsvo2mM6+JwIn1tv2UUP3bYhi1w4D1Q8TERGR0tJSTyIiIiI5owBNREREJGcUoImIiIjkjAI0ERERkZxRgCYiIiKSMwrQRERERHJGAZqIiIhIzihAExEREckZBWgiIiIiOaMATURERCRnFKCJiIiI5EwpFksXmat06DQPbVoV76v06281jB0zvmjPJyIi5UcBmsgcatOqit7XDSna893Rpxdji/ZsIiJSjjTEKSIiIpIzCtBEREREckYBmoiIiEjOKEATERERyRkFaCIiIiI5owBNREREJGcUoImIiIjkTMnqoJnZmsBZ7t7TzJYBBgO1wLtAP3efbGYnAFsCNcCh7v5yY/YtVdvnFpMmT6K6ukNRn3NiTQ2jf1SRVRERkTlRkgDNzI4Edgd+TpvOBwa6+9NmdiWwrZn9D9gAWBNYFLgLWL2R+8ocqGxRyeOfPlXU59x46Q2L+nwiIiJzo1INcX4KbF9wfzVgaLr9MNALWBd4zN1r3f0LoMrMqhu5r4iIiEizU5IeNHe/y8yWKNhU4e616fZYoBPQERhVsE/d9sbsO7Lwddu3b01VVWWxDmOmOndu2ySvU46ay3uT5XE0l/dQRERmT1OtxTm54HYHYDTwU7pdf3tj9p3GuHETfvfCxc6xqjN69C8led6ZKdWxFFtD3ptyOJaG/huX4liy+HyJiEjTmtn5o6lmcb5hZj3T7c2BZ4HngU3NrIWZLQa0cPfvG7mviIiISLPTVD1ohwHXmFkr4APgTnefZGbPAv8lAsV+s7GviIiISLNTsgDN3YcBa6XbHxGzMOvvcyJwYr1tDd43K8UuT6HSFCIiIlKoqXrQmpVil6dQaQoREREppJUERERERHJGAZqIiIhIzihAExEREckZBWgiIiIiOaMATURERCRnFKCJiIiI5IwCNBEREZGcUYAmIiIikjMK0ERERERyRgGaiIiISM4oQBMRERHJGQVoIiIiIjmjAE1EREQkZxSgiYiIiOSMAjQRERGRnFGAJiIiIpIzCtBEREREckYBmoiIiEjOVGXdgMYwsxbA5cBKwARgX3f/JNtWiYiIiBRXWQVowHZAG3fvYWZrAecB22bbJJHimjR5EtXVHYr2fBNrahj94/iiPZ+IiJReuQVo6wKPALj7i2bWPeP2iBRdZYtKHv/0qaI938ZLb9ig/Tp0moc2rYr7k/DrbzWMHdP0wWGxjyWr4xCRuVe5BWgdgTEF9yeZWZW712TVIJHmok2rKnpfN6Soz3nrnhtm0htY7GMp9nFAw4+l2MHmpMmTqGxRWbTny+o4QIGzNG8VtbW1WbehwczsfOBFd7893f/K3RfJuFkiIiIiRVVuszifB7YASDlo72TbHBEREZHiK7chzruBjc3sBaAC6JNxe0RERESKrqyGOEVERKTxzKzC3XXCLyPlNsQp0iBmVlFwW59zESmJer81FTPbNwtmtpqZLd1cgjMz629mC2fdjoaY08+DTlwlYmZLZd2GOVHOQY2ZtXD3WjObz8zmc/fJWbepFPJ+Yqiv7jNlZu2ybkuxmVnlzO7PLaZ33OXw2ZxdZlZZGPjkNAiaBNxsZoPNbKly/vcwsyWAauBoM6vOuDmzVPd5MLN9zWyhxr73ZXsSzjMz6wjsaWbHmNk/s25PY6UfnclmVmFmu5fL1Uqd1PYFgEuBtbNuTykUBKHtzKxjTk8MU6ThlclmNj9wt5n9oZwvAgql78uk9H05Lf3bTGoux9dQBe9DCzP7p5n1NrPuef9szq5U4qnueC81s2vNLDdVBeo+f+7+JvA5sCEwf/rdKMvPprsPA+4DFgEGmFnXbFs0fWbWsuD24sD6QMv03jc4SFMOWpHVjfObWU/gLmCou2+fcbMaLJ1cJqcv8DnA6sDDwA3u/nW2rWuY9OV4APjR3XfKuj3FVnAi7AYMAjoDJ7j749m2bObShcsNwNvufnzW7SmGgu97C+AMYD/gS2CV9D2qdPdJ2bay6aT34RbgfWI5vi2A/d39w0wbViLpZHsRMAqYH1gWONDdP8+0YUlq37XAi8D3wD+Bg9z9jUwbNptSQHYN8flqS0x0PMndR2TasAJm1tLdJ5pZK3f/LW3bH9gI2MPdf23oc5VlFJ1Xdd3dZtYWGAbsC8xjZvukx3PftVwwHPgAURR4EPFF2MvMFsysYbNQN7RiZq3dfSJwHNDdzLZL23P/3jdUCs6qgdOAq4BLgJPMrGFLBjShwiEvd/8JGAEsaWYLZdeq4inoHboBGOPuXYDXgVcKetKa9XBnvePbBPiCWIZvbeLi7s+FPQrlzsy2K1jFpj+wgbuf5O4HA68Cg7JMcUnBQJ1BwGh3v8rd7wKuAG4ys4fSBV652Rd4192PBs4FxgKnp575zJnZ7sBnZjYPcIiZPWFmhwAvAy8QQXyDU4gUoBVJwY/xIsDNwBrufjdwDLC7mV1HXGHnUr18pgWAse5+srvfQNSfWxvYw8zmy6qNM1Lw3i8M3G5m/yKurHYCzjaz3s1hmKXu3yid7LYGNnX3e93938Rw7mVmtkGWbSxU+J0wswFm9g/gROA3YniibIO06fzATiC+J7h7H+K39cm696Cp29dUUg/iJDOrNLMuxEXdQsCtwL+IAG17YJ4Mm1k0ZtYK+MzdXzWzvwD3A7+Z2ZkA7j4QeA3okmEzxxf8ntcAXc2sOv1b3QT8HTjd3b/JrokNU3DhXfd9+x9xTLj7F0SA1hrIxUWQu99IDMH+h7hIOYz4LbgO2BM4IO3XoLxoDXEWkZnNSwRnVwM/ET9Uw4mCunsA97u7Z9fC6Sschkm9f+OB54DH3f1EM1sJOB/4ETjH3V/KrrXTl7q+BxEnhtbEF6Fvun0VsY7rz+UcqKUfqTbAjcBJwD+I4c2/pZNkb+CVlKeRC+nK9l7i4qQvMRR0LHAW8Xn6Z7kFMAVpABXACu7+npkNJL7zTwK1RM/K0sTKJ8dk2NySSZ+3YUSv0anAN8R37d9EIvfJRE/2+e5+f0bNLBorWFbQzNYG9icC0JeA04Fv3T2znON0gfotERD8HdjR3dc3s0vSLie7+8is2tdYBakcCxO/5yOIc+vTwFPE921DYgj9f5k1lGlLmJjZKcAuwDhgTXf/1cxWB1YkhvyPbOhvtHrQ5lC9K+lFgGWIH+hTgInEF/dn4LycBmdTEprN7F6iC/xw4P+AzczsWmL4Zn/gK2CV7Fo7rXrDlqsAQ4kfy+7p9r3Ev8Wa7j6uXIOzws+Yu/8C/BfYkQh0vgEeSP+Od+QhOLNIlq/7t9kQeIb4QW1NJCuv7e57AGeUYXBWVRCc3QHcYmZHAm8DixMnxuuAM4lezXGZNbaEUk9SL2AHwIiT53B3r3H33sR7swTxb3x/uacYpGChJn22ewCfAA8CqxGjCwOBpS00+bFaLIN4HhHAnOfuFwMfmdntaeh1HuDUchpqLkjluJroNDiUGJHqBXxExC/9sw7OYJrZmoOAie6+NPGb95yZtXX3V9x9MPA1saZ4g5TbSgK5UnAlPR8xtjwCOARYmEjG/BUYCeSyQGC9noDTiZPM7cDxRJvXMjMDViKOrzuR75S5gqurNinp8gMiID6NuGpfhjhh/ujuEzJsajHUpuGj283sIiKfYXngF+BIIhhYiPjyZ6rgM9WG+Py/DexK9LJsBiwK9DOzh919eIZNbTQzW9zd/5e+L+cBjwAHE5NpfiAuZD4hkoHXJfJl9p/B05WtFKT+ZjFDfSCxosuCwFFmtgaRs/qUu/+n7m/y+PvXUAXDuC2I3sHFgGeJILSWmKFXCezk7k2+cruZnUYMqe4FLAnsa2YPuPtWZnaDmd3n7tuY2YopPzfXzGxb4gL7V2Kk4H/ufrqZnUe87wu5+wFZtrFOYc9ZMoYYhsXdDzWzl4D7zWxj4rdvSRpx0aYhztlkU2dvdSOG1b4gejMuJ65W+hFXV33dPXdrhprZQcAL7v56SirdFjjO3V+zqDVzOXFyPZYYrvkTMVTxdlZtrlM31JDy/U4jAuO3gVeIk8XPwHZAb3f/LLOGzqG6YKfg/tNEzkVLIiC72d3Pzqh500hBy5ru/mLKLbue6On7lhiGXZn4N9qKGJLI3XdiZizW/l3G3W8ysz8BbwFbuftDZrYc8Tl8m7iAWZ4Y4rjS3d/PrNElUHBhVAV0AiYDRwF/Bt4g8m82BR5z9xeza2nxpYujt4F7gCeINJDbiIDt1SxGSMzs38CvKe+xcPv5wCfufrmZPQwc41FuI9fSuWdB4rd8LaJ39kBgoLs/apF8/xDx/Rqel8A/nUM/IQLlPxC/D58AA4BB7v5k2q+zu49u6PMqQJsDZtYeuBO4kPih6k/0FDxKBGuT8tD9Oj1mtqS7f55OPBVEIu8Y4A53dzNbEuiSArZKoHUaXsuFlO/3ANHbtwawMdEL+Eeit+/f7v5edi0sjtQ7exCRX7c68W/1JXA2cSW2u7uPya6FIeXkXEnkHW0JvEcEkwsD3xHDnCsBz5db0JyCz7o6bkcSCcCrEMHYVilhfGmgvbu/Vfc3eTl5FItNW1LkduJCYSTRk7gGMfnjBnf/KMNmFo2ZHU3k2I109yfM7DjgcWBnYvhqANGjc467f5tB+7oSuZwruPsaaVtrd59gZn8jJqod1tTtmlMW5Xh2BeYjcjoXIXK37spLLmO9vO1OxGdhNNFR05G4IF0cuMDdH7HZLLejAK2RCns1UoC2F5G0eDiR/7Qd8aU+KI/dyfUSXY1YgH4gkV+2NfEje6e7f5D2maYXJ0vpKuXP7t7PppaZOI7orbmFSKC/2d1/zrCZc6xgmLAVEfjfRAQ4vYB5iVyMz4BW7j4qs4YmZra6u79iZpsTOSKfunuf9MO1LXElfLfnvE7bzKQgbV9i2GVz4AhgVWJS0MZ5nDhTKmZ2GfCdu59kZocSPYZnE8O5NzSTC6NziYu9IcTJ9u/ExIcticr8lxPfyaPc/YUM2rcS8TvQl8h33ojI7ZyYHt8Q6E3MIvytHHI903esBZG20YFIWfmZOK8uBmxApBD9koeLn9TeVdIo1ALE70MHYEgK6Od39+/n5DU0SaARbGqF/QXN7AhiTPlzIro/hcgN+hk4JafBWV2iawsz25IoDbAl0UPTjZiR1D5tBxo+HbiUUmLu5kSPUa2ZnUTMAFwE+JBo//vEVVf7zBpaBAXBWTciMDsWeJfomb2NOOYjiB/dzIOzpJ2ZXUF8hi4FljWzrVLP3v3EUFDmQ+ONlYbx6swH7EZcJQ8h8s7eJGZnl/VnblasoM5Z6j1rRwxB4e4XEv/u87n7Uc0kODuNOJ7NiAkf3wEt3P1T4rvYj/i9OSuL4Awg9dQ+R8zMPJoo7fFsav9yRO7Wf9x9fN6Ds4JJFW1SW0cQ59JriIBnQ+KCtL+7ZzoT36adFLgBMQlgI3f/jqjLtioxua7jnAZnoB60RrOY8nsrKaHe3Yea2U3ElPoORKLou1m2cWbSl+Ee4ipwJeJk/wZxTOcQpTUyHzKrk74QdxPB2W/AYGIG43dEQHkCMeS3KrBvnt/7hkrDt48Qs5e+I/J7Ktz9VIsZZJ95xpWz0+doT+Iqd30iUHmKmNW3LpGXdKm731POw33p8/cXdx9iZrsQFwbPED0X6wC7piGlsj3GmSkY1qwAegAfE3mECxF5WCOINI+9msl370JgO3dfIt3fh+ipuoqoc1dLDOt2dffXM2jfPsAm7v63dP8QYujvK4sZhJsRuU8n1+U9lYOUW3YPsfrOW0Ta0B5EJ1Jv4HJ3/yGr9sE0+ZcVRJ7Zl8Rv8/VE79kIYsLWCcXK91OA1gA27WzHnYGl3f2UdIW9PlE4rxXwkUfxvFwxsz8CH6QP1wlAW3c/ysxWJoYGTyCqn8+ft6EaM7sZ+NijHltdfsX6RA2w14n6bN2IGme5We5jTpjZqsChHqUoMLNNgB3cPRczAm3qbLbviBp/2xMzwq8mcrNOIHqbtiJy5MpqyLlefsnWRLmWE4hhlnbEcNcvwIJ5/L4XS73fvXuJIb7HiV7ESUQg3gm42N0fyKyhRWRmKxLlMw4j8j37E/mUPxPlNKqBjTyDpZzS964z0VMzyt2PMLPdiPPRSWmfK4BH3f2epm7f7CoIfG4kJgWcTFRBeC0d45Qlk7JW0GEwilg14wDiIvU4Yibv6cXMk9MQ5ywU/Eh1JYbSlgBWAEi5XFsA3d19SB5/rM1sNWDF9AVYnRiqWdrMFk5R/l5Ez9m4HAZnrYgfohPTprqrie+IIZYlgcPdPfMepTlhBctUpU3DgBXSjy9E0mk3M+to+agndS3wobsf7O5XEys2fAH0JNp+LzGbaf9yC85gSv2lCjPrkn5szyeO6zuih/BQYgJQ7r7vxVIvONuCCMx6EiemeYj3Y1dg72YUnFWmIdotiPU1L3T3ddy9r7v3J4a0Vs4qOHP3yakX6XtgPTM702NlgPZm1hfA3Q+s67Vu6jY2Rl37LAqjX26xdNZlxIXPBGIoeROLGmKZBmc27YonlxIdBnsTF6CXE9+JrYFtiz2JQQHaLPjUOmf3Er1QpwOLm9mNZnYAMbPuvkwbORPu/pq735a6wpckZqC9BfSxmMn5MpF4n8cApwPwFzNbN92vy+trR7zvV6f/ypZNLRTcDXg4DbFsSVy5H2yxbNUAovr0TzkZRhvj7icAWNShG01MNOlOrJxxO3Cfl1HVcpg214oIxJ42s62IXqJl3H0AcZz35z2vZ04U5NpWEJMgjiQWAW9D5EHWECMHrd39q+xaWlzpe1jlURrlL8Bki7UV60zwWE82i7ZNThcNdxEV9A8BFjCzU4kZ3uMtJq3V7Z+H34npsqlrVncgOjyeJIY0FyKCz/nd/R/E5JtMKwdY1GS73cxWSJs+I9bUJHVwXAIs6e4/pjy0olKANgP1kgGXBJYiPkwQXftvE13g+7v7J03bulmz3y/Q/DWRn9AeeJGYIr+vRUHRXFY7T0nwVxNXi0sX/OgsSsxu/LAUX4qmlH54OxPlQu4n8rjWJ6Zob0JcoW3laVZtltIJohMRNNctzD7BzFp6rOv3X+BZd7/Oy6zUQmF+iZntTFzEXE1cDFQCB5rZju5+jru/lmljSyy9Dy2JwOxdIp2ggsgFmkgEBJe4+9jsWlkc9X7nASalz/NHRD23Cy3WkM0k6KnXvo5E79KVabRjILAesb7tUHfP5e94IZta9HdRIr1mG6KDY0/ie9YN2DOdvzK/wHP3e4mLlNPN7A/E539TM1vDzHoR9dhKtqapctCmo6B7v5r4wEwmrh7PB/7lsWRDbqUfmInpQ34ZMaz5T2A54gN1P1Eu4GOPmUm5ZVGMdn+iOvkbxIliDyJHq2xnjBUEBK2AC4gf3/2JiRB/Sbfv9FgIPVfMbF9gAeC2us+PmW1HzG7bpdx6zuqkk+EDxImhJbE6xUPED/BpRK7Vm5k1sMTMbAviInQwUbbhCKJsxqCU97kbkXN4RUrvKGv1kr7/Tcx6vD3dr0q/oSsCC7j7Uxm0r7Ck08Lu/nWaCPAIMaLzJyLt5so0ElIWzKwdEfRcQ3zXtiBK89yYvoOLevZra15IpGks6+49Uu62EbNjdyGG+VcGznb3IaVqhwK0GUhDTjcCjxFFUK8nfrCvI8po3J5h82aoXoLzYCJXa15ilkkPIom7NzFkVhYn0jTE3IOoMTeSOGlk3qM0u1JexS/pM7YY0BX4G3EleT8RpK0PvO8ZFMCcldTuA4mhPyfauytwYJn/u/QF/uDu/c1sGaLn6A13v65ugkrGTSwZMzuLuBj9DbjMo7ZTXyKV4F8eK0SsD3zvzWh1hBQQnELMylsJODalhEwJ0tJ+TTpLtyB4bEH0NC1NDAOOIJYXG0b8Rvwzi+CxseoFm12JGbEnAPsRx3USsIenQs9ZSsFZe+ICZfG6izIzO5H4dzjT3d+zRq4KMDsUoBWwaaeUDyZm87xJRPrPEsnRCwFfew4Wpa7PYq2yBYnCuT8RQc3RxIykVYghsx7E+pQl65aVGTOzY4jaefcTyfWd3P18M9uB6O5/gpg2n+vk+oKgeXPiZHGfe9MvdTMnrF51bzPbk0j83SmdHA8mhtOPIupgNcu8M4vVERZz94PS/XWI35H3ibSIVYjlap7JrpXFVfBb/y9gtLsfZmY9id/4f3oOZkGm89AFRGmTF4hSH6cSw+/jgepyGEWwaSfarUP89q1DzPweSyTZX0yUask0ZcXM1gMOcPddC7ZVEeU0viAm1fUkLqhLXjBXi6UXSF/YTsSV5NtEF+elRELmysBq7n5Hdi2cMTM7mxh2+jeRYH4c8eEfBPwr/fc00K4cvtTN2EiiR3YsMay5bAoU7kp5Pz2Iady5lvIDH0j/lZ2CyRktiJpmrxMXY0sAF5vZ3cA+xFB6LVFWornqAjxiscTOAKKU0IvAMsRKEJOJ+m9lry4oLzixDiOKvOLuT5vZf4DzzazGM5idatOu3LIlkZu1jru/ny4YrgaucvfLiVnFuZeCswWJEYLBxIzHp4gc+AuIHO9+WQdnyTjgB5gyAepXj+Lu6xP/Dr3N7N6muoBWgJakH+oKolfjZ2Lpo4uIH6wuRL2TPTNr4EyY2ZVEZfnd0/11gI4eCzkvTiwRdDKx/FTZ5Co0J2l2WE3K5/mRuAL7jfgRrrWofXYDcGpzSL7Ou3TSaEmc8BYllvX5hihC2504iRzp7k9n1sgSS7mEPxF5do8QBWfnATbwWKf3QqLG1kXZtbJ4CoLyCmICwFAi8NzOzL4lUkEWJHrRepnZgxkNa1YQ55xniLU2rzGzPd39pfRvVjbnbZu6fNMxRAWBu4mZj8cSyyMeBtR6EaruF0krYBUz6+TuYwpSG4YRnw2IQsBNQkOc9aRE2QHEcOCexD/KCsBxecyvSZH9HUBvd38mXWWdQHSJjySS65cAjvcyXguxnBV08S9IrEv5DFG24ESivtTNRC7acHf/MrOGzgUsljjrQgwl7wf86u5nmdlGxLDLROLCbEJzHdKsky7eTifSIGqJGlQV7j7KzNYiTqR93f2NDJtZVClguBNYmLgQ35vIz60i/v3/QfTobE8MuTXJZ6BgyLUFUU3/F+AjosdpU6KXd2d3/7gp2jOnppM+sDvxXn9J1BHcg6gleEk2LZyxNBq1GTFZawzRk3wlcJq7P9aUbZlrAzSbulRNLZEQuB6x4O+HwP8RhVvvTPu19JxUMq7PokxGb6KI4s/Ej8vpROL58sSw543u/mZTJ7pKJNS7+zcWi+neTdQJ25AYMl+M+LG63otc4FB+z8zOIMrlfEn0nhxKVIk/kihfUPejfLlnUIy0qdSbSLQ5sQbi3Wnyx0Ai12YnYiHwRzNsalGY2eru/kq6fTXwjrtfknJ2uxDLIn1usWLH4kTwcEBTp4KkHt2bic/mJ8SozUvEBfjGwJvu/mJTtml22LTrCR9OfLfuST2AfYgKAkcCO3rGVQRmdE40s5OJWbKjifWPz3f3h5u4eXNngGZTl6oZTszM/CvxBbiKCHB+AMZ6TpbWmRWLdcx2ImppHesFpRnqxtEza9xczMwOIort3kt08T/h7oPNrD/Re7MZMbw2zN2/zq6lzV9KhO/m7oem+0sQ+VUHEStpXO+xjNh8np9F6IvOpl0hoBsx/HQcMMDdR6YTaGvgXXd/Lsu2FoOZrUKUbbjPoiL8XcB77r5fevxSImjfnrig7Q4831SjJSm1odrdHzWzLkRv3iAiJWUMsBqRbnOol0GdszpptOB6Yr3k74nlqfYjOhF2IQKe3MwGNrO9iRy5MQUzdxcngsvWnlHZj7k1QBsM/M+nVkNvB5xH1Pi5n/jBWpH40o4oh14ni2WCdiJmmNzm7o9k2yJJw2abE7PhtgF+8qnraw4gqtWv3tyH0rJmUQ/wbGJq/0PE0PLuxFDXwcD/gGs8VglpturlOJ1F9ORuTczS3Bo4Iu+zh2eXxUL3HYAhxBD2Kz51/co/ZJG+YlHaZEkiID7e3d+yqCe4IjEE/zkRrJ3oZVAcuV4pja2IlQAOSff/Bmzo7gdYDkrW1OUEp9tLE50b/d39h8LHsja3riRQf6man4lClAekxw8hFsQdXg7BGUD6wN8OPEesENAl4ybN9dz9CWKW47LArcAPZnZK6lY/Deil4Kz00nv8HNFDfi1RsHn9dPI4nPhxLvuhvFkpmLV6M5Fr91+il2MY8f4snV3risumrm9bYWaHEytC/IGo63YwsI6Z1QXkH1oTr11pZicRPTP/5+7bAmMt1kp+lJiocTwRpF1ZJsFZ3fJgXdOxzUfkP9dpC1Sl9znrtTVbpJmZVQBpmPUD4IK6x7JsX6GymQ1SDOnD0ZG0VI1Hgb+6pWq+NLOhRG2TTNf/ml3uPt7MbgEe8VhUV5qYRTHDF+t6MD2m7lcQw2kfEblnJxITOZpF6YJykHKs3iDyXyamRPi1iXyjndz9w2xb2GR2IiYCDLBYxeIIokfpbXK8pnBj2LQlVG4DFnL3dc3s/4A1iVVhDgQ6Q9Mv4WRRzmRh4Mx0/zQij3gkMaS2LdHD+4a7/7cp2za70vs9HzFT8zSPCgK7W1QY+I5YHvGgrDs8zGwvoL/F4uwnmtkfiYvoe4jAcX7gu7zka89VAVp6w8eY2UVADzP7IkXPE1PX8nJEqY2y5e7jiXU3pYmlYebhwB5mNiFdAODuT6X8lx2J3JJv0vbMfwDmJu4+zMwWBvqZ2XhiMtBRzTk4qz+bjqhEPxzA3X8zs4+JmcVLEb1qZa8gx+4W4rtW11Nye5pUZcDjWfVMuftPZvYp8LKZ3UNMFtrC3T8xs9uInLTLs2hbY6QA+DCiRuCnRAHdHsREC4i0ju2JNTZvzHoGqpktlHKAVyc+G7sTAft6xAjHJGJU8dy8/DbPVQFagYeIK6hDzKz+UjVlsfyR5E9KMr+eSIQ9wMxqfWodrfHEFfIHWedfzOXGEkN6nYGD3f3ZTFtTQvV6kv5OnIBeB3qmGa2fEOtrnk+UFWpP9OCUJZu2yOuORAHac4kC3ZjZSkS+3XlZT8px9zPM7AUiWB7l7t+b2RpESaTcdxIUTLQbTeRuf5wugHoA/zGzie4+CLgpw2ZOkXot1zOzX4iSGUcRs+q3cfehafRsJWDDdBH3TR6CtLlykgA0j6VqJJ/SrNodibVD/5M270t08WsVB2kyqSfpfqKcyPzEb93bxOzhTqTghZjJ+ld3H9H0rZxz9SZALAPUeCqVkobZriPKD52eckObun1ThszqJdN3I2Y1jiBynweWwwQvM7uYyOU+rmDbvERvWSfiM7afu9+SUROnsKk15g4gPgO3uPtBZnY50Zu6mbtPTJ+d84m1aJusGO3MzK09aGW/VI3kV8oFvI3oMdufuMpUcCZZ2JEoGXQUgJmdCazn7oenoZ7VmVoEtSyDM5hmAsSNRG/1L2b2mrtfT1yI9wAOyyg4KwzI2rv7uIJt8xIBTVfgGC+fYuJjiEk3mFkrjzqhvxHv/wHEQu4/Zde8UG+IvxWxYsZPZrapu//dzG4kSoH0ImbUGpCbSQJzbQ+aSFOwKD5Zm6eZQdJ81c85S0nQA4CzPIpVr0OsMbo/kW+zMLGawjeZNLiIUtmKL4le6/8QqSy3EiVFLnH3JzNoU2HP3ilANZH3OLrefrlISp+VdBxVRK/sQ+5+cdpeRazZOpjoBfwis0bWk9p8L3CHu99oZvsQNe++JfLmfnT319O+XfI0wW5uLbMh0iTcfaKCM2kK6SQ/ycxamNlNZvYPohr6G8DeZnYsMWPzjvS5nODun5VrcJZ6zArVEPmfZxN1LYcRw527ufuTTV1KA6bp2buOCIbbASek4cAp5UDKhbvXehRyPR7Y3My2T9trgC2ICQKZr7pT77OxKjERoG4SzM3Am0RR4knu/nrdv0OegjNQD5qISNmzaZdvOowYqvkMaEnkN30CrAE8581jhYDCnqkVgXHEsnZPA5cBpxI9aCe4+5DMGgqY2VHAYu7ez8z+TFTUH0+UoxiTZdtmVxoZ2JRYx/U5Io1jE6CfZ7xmdb3Pxh+Iz3934jNxeiq5U0HUocv1KjsK0EREyphNXb6pBXASUefrLKLHYC9iQsAd7v5Sdq0svnS8DwKvEiUT+hHHfCgRsN3s7vdm0K76w8z9gI7ufka6fyzRo/MCcGbqkcqterNj6z+2JDHR7mdiiaxMk+vrfRduJy5QPiVmk3YgepBPdvf/zORpckMBmohImSqYoVZB9Bx1IFJXXiZWCWhFFON9oDnUe6vXU3gSUXT4VDN7nqh51p/ILapbISaT9qUAoTfRe/Mu8ApwITG78RgiWX1Rd+/f1G1sjIKAZwGiVh6eFmyfTo29XCgYUn6JWN7tZCJIu4P4PvzmZVIAWAGaiEgZSsNMk1NAcDJRMX+/VItqB2KR7euBcXnvpWmIesHP0sQw7npE/arTiBIP3YGL06zCrNpZQQQDNUQO4OXEpIUBRO/mhcRSSMcBO+R9mDMV2b6HyN06iphtekOmjaon5VvOT6xD/Z6Z9SfafBRRYqYXkRt3oLt/n1lDG0mTBEREyoyZnUv0EjydNo0H5jWznql34CEiQb5DMwnO2hfkFV1EDGmOJRLAvwR+IYrSvp1FcGZm3S1WEgE4lih0uhOxIH0fYG93P4gI1NYHLiEKJecyOKuXZD+Q6J29guilXN/M/pRJw6bDzM4h8ivHA4+lCRivAhsRszevJXrOziyn4AwUoImIlBWLpeo6uPtuxNqaEDlnLwDbm9kGqaTEcXkqdzC7UkHRPdPd44iT8dXuPpQo6/ABcCTRs/NYBu37A7Csx0oiqxEzNZcysz+6+3fE2pp/M7PFiKHO94kK9pkm089IwbDmQunYXiB6Jp8kjmUIsdh85vFDKkLcyt13Szl+9wJdPFYImQe4AHiRMll0vj4NcYqIlIk0C/Af7r5vun800JMYvjmZGMpZlijKOjqjZhZNKqy7gLvvne53JoYMvyAC0Ilpe7sscs4KmdmBRLL8Z8T6ph2Bu939jYJirmXBzOYHLgaeIHoojyKWCXuaqOe2s3u2K++Y2frEUHJvd3/GzPYl1tf9m7v/mPbZBvifu7+VYVNnmwI0EZEyYGarEENMLxAFWDsQwzh9iJyzdh5L2Czh7sMya2iRmNl5wOLuvmO6/39E79M3wNVEnbOTPRYfz7TQq5ntRuSbVRMTAEYSQVoXInD+eUYzIfOi3nJUFwMrA9u5+w9mtjOx6sGaRKmKzJdFtFj4vjewATG8uRBwqLt/VW4B8Yxk3kUpIiIzZ2ZdgDOB5YhVANoRBWj/4u4vA7cBHc1snmYSnG1DBDy3pvt7E4HoD6mY6IHEe9EVooBqE7ev/rlzWSLv72JgM6Io7cvA5e4+tgyCs8o0G7idxVrCxwFfA/3NrKW7/9vdLyfW18w8OANINczuJGZqbgXcmYKzSqYWpS1r6kETEcmxglIaywG7Aqe4e42ZdQUqiDpnFwBnuPuDWba1GFIC+orEeo//B0wggrGd3X2EmbVO+V4ts54AkYZgHweGA4OAvwJ/JHLmjnT3bzNsXoMUfL4WJXL6vgJ+ZOqszS+A4z3WEM3dklRpcsZOxFD/bV4Gi803lHrQRERyKiVs16YT40dEjtNS6eFNiEKtpxMz1Mo+OEtqiKHbd4jZgwsThXZHALj7hIL9mlThclFmVk1MWLgMWBD4CPhrWrngn2UWnLUFzieGY88AdiSC4r5ESZB5oOl7KhsifR5uJ1Y02NfMumSxrFcpqAdNRCSH6i1ZczaRHL8YMby3n7uPTQVEJ7n7qDz2bjSGmZ1IzLYbbmabEflFBxNlKXYEngHur0sAz1JKSH8EWIRY9/M2IqhcjShvMqFc/i1SCZNxZnYpsXj4dkSpkO2JIeYPy+FY0tBsF3f/Ouu2FIt60EREcsYKFj4nlm/qAVxKlJS4BdjJzKrc/Tt3HwX57N1oKDNrBbQFHjCzBdIw1YvACun240SPYZuM2ldZcNtSO+4jlhIaStRf25ZIqv+1HP4tCnqZBpvZ34n1WvsTx1VLLH4+rhyOBcDdxzen4AwUoImI5E7BSfFOIs9sD+Ax4EagM1GYtWUmjSsyM/sLsLu7H0mUTXjUzOYjAoadANz9NqJ0SJMPGxauYGBmZxM9mB8B/yAWDN+OWL4JIPe1tqYzweF6Yhbkf4B/A38mSmn0cfcvm7h5UkABmohITkzn5PkNcIm7f0YkoX8H7AKMcvfxTd2+UkhFda9Ly1UNIha2fpCYBTnazI5Lu36XUfvqejJvJGYHPgicAyzm7gOJnr0z0765721KRWjnBf5qZisT9c32B1q4+ylEsLm3u7+bYTMFBWgiIrmQZiVOTreXTDk1CwAHpF3+SCRrfwYsmU0ri6dw2DAd90SiB2cQ0ZP2AhGsDU77NHUpjYMKljRaBWjv7gPc/XFgH+AgM5vX3b9y96fynpheL/hfEVgeuJJYLusNImCrcPef6obNJVtVWTdARGRul+qXjU8n0duI4cuvgfuBvqnHoydRZqMXMbOxbNVb+Hwg8CaRWzeSOP6diA6Ehd39+Yya2Q041cyOAkYBI8xsGXf/hBgS/JGCelt57j0rWL6pG/BPYsmpZ4iAeFdgceIC4GJgUmYNlWloFqeISIbSEN6H7n5HWndyhLufZGaHE4HYBUQw0JO4qD4EOMDdP8yqzcWQgrObiDpnPxB5dVcTOV07AL3cPYtSGtsD3xILbvclZmcek253JILIdYBz3P2Bpm7f7DKzBYlZmTcRs4FXIyrvf5weX8ybwdqtzYmGOEVEMmJm5wDLufsdaVN7YmgPdz+XKNmwjLuPJX6v1wIOKtfgzMwOKbi7HzH7sQ+xIsDKwOHAU8SkgSyCs3OJfKy/Ebl/lxG9e8cDVxGTNl4Gji2H4MzMWppZ+3T3j0Tv5L3E8ki3A8uZWRWAgrP8UQ+aiEgGzOxqYo3G/un+ukSvRkfgAaLX7E5gr7qE7bqhwYyaPMfM7HFgvLtvY2arEwHolkQvYU8icDgui8WtzewKon7ZoWkW6VnEkN+XRMC2NXC4u3/Q1G1rrIJJDZOJQrPbEGUzTgO+J4LjPwJ7ESs0NIsJJ82NetBERJpYSj7fDXg63e8LnEpUz5/I1B6bk9z93boE9HIOzgDcfWPgBzO70d1fIaq/jwNGEMOaZ2UUnK1PFGa9J23aKd3/JzHc+W9izcd2Td22xkqflZuAj919d2J1gxp3v484vgWBlYAjiJ5ABWc5pR40EZEMmNmmwJHA/4AOQP+02HM7YpJAx+Yw7JQmOIyuS6I3s92JZYWGuvuOZvYIMbR7nrvfnVEb2xArF2xATABYiOgtG5Z6Ou9y90ezaFtjmdkWwCbufmi6fzWRc9aVyO9bmeiceT8vC5/L9KkHTUQkA+mEfw5R7HRICs4qiWG20c0kOOtPlHLolu73IYYL/wj8bGa3uftmwJbufndWpSrc/VdiOPl5YCvg7hScrQV0J4YFy8VXQE8zu8bMbgRWAPoQKwQcCdzn7ncrOMs/9aCJiGQorTt5JHCNu/876/YUi5mtAixNLFPViVimqhfQt65CvZndDZzi7q9n1tACZtaaGN7sAXxM5MVdlBZALxupd7Y78IG7/ydt2xFYj1jIvayHyucWCtBERDJmZlsReWdbA9/luaZWQ5lZL2ADdz8ulRLZBdjD3V9JRXknzuIpMpEKBO8GnEAEkw9l3KTZknojlyBKs6wC/B3o5+7vZdkuaTgFaCIiOWBm87t7OQ2lTZeZLenun6fb/YFO7n6imZ1HLIh+dt3jeZV60hZw9y9Tdf2yO1GmvLo+RN7ZROAoBWflRQGaiIgURUFQ0IpY4/FF4FDgZnf/xsyuJSZA7OvuEzJr6FzCzFoRPWiVqZaelBEFaCIiUjRmthFRBPUhd9/dzPYFWrr7FenxFdWTIzJrmsUpIiJzpHDhc2IywC3ELM293H0Q8Bcz2xpAwZlIw6gHTUREZlvBQtwtiOHMt4i1NecB9gE+J3KgHlBwJtJwCtBERGSOpBmDjxErIxhR7PV6YBIxG/JMd38mswaKlCENcYqIyJxaC3jZ3U8jlhL6Hmjn7i8B2yo4E2k8BWgiItIo9XLOIBZ239nMXgKOI6ryH2Jm8wM1Td0+keagKusGiIhI+TCzSneflHLOTgVGEYu8n5L+qwZOBI5rDnXdRLKiHDQREWmUFJzdBLxCDGeeCuxOXPQvA7i7D82uhSLlTz1oIiIyS2Z2EDDU3d8BVgJGE+U0LgEuAP5MrCf6ZGaNFGlGlIMmIiINsQBwmpktTwRnbYA7iHyzu4h1RDtn1TiR5kY9aCIiMkOpwGxb4AzgYGI4cwDwPyJoaw8MBi5y9xEZNVOk2VEOmoiITJeZnQEsBXwD3Ojur5vZAGBFYiLAcsSF/g8qpSFSXArQRETkd8zsSKCbux+a7vcA5gdeBXoDmwBHuPsHmTVSpBnTEKeIiEwj1TnrCjxjZm2I3rKdgReBa4DlgY5Au6zaKNLcqQdNRER+x8z+ClwNPE5MCDjC3T81s3OBO939xUwbKNLMqQdNRER+x93vNrM3gF+Bie4+yszWBjYkaqCJSAmpB01ERGbIzBYGDiAWQP8/4Ch3fzTbVok0f+pBExGRmRkLDCNqnB3s7s9m2hqRuYR60ERERERyRisJiIiIiOSMAjQRERGRnFGAJiIiIpIzCtBEREREckYBmoiIiEjOqMyGiJQ9M3sSONrdXzazVsBI4BR3Pzc9PhT4M/Ax8EvBn57j7g+mff4GXAss6+7fmNl5wGrAgkBb4LP0vEcAt7r7WgWvfwCwoLufaGa/AS/Ua+KuwMbAyel5IMpWPO/u/Yr0NohIM6IATUSag8eA9YCX0/8fBbYEzk1rSS4KvAUc4O4fzuA59gUuAfoCJ7r7YQBmthewvLsfne4vMYu2/ODuPetvNDOAWwqepwXwrJl1d/dXG3ykIjJX0BCniDQHjxOBGcAWwCCgs5l1AnoAQ2f2x2a2JNAFOAPY3cxalrCtdToQvWhjmuC1RKTMqAdNRJqDN4DlzawCWB84FhgC9CKGNh8BDgRuMLPCIc7e7j4S2Ae41t3HmNl/ge2B22byeiuY2dMF97sBt6TbXeo99rW775pu72JmPYCFiAr9p7n7x40+WhFp9hSgiUjZc/fJZvYWsBkw3N0nmNnDwFbASsBFRIC2R/0hTjOrBHYDPjezrYmetIOYeYD2fuEwZl0OWro73SHO5BZ3Pzr12D0CfNS4IxWRuYWGOEWkuXic6Dl7ON1/DlgVwN1/mMnfbQG84u4buvtm7r4G0NXM/lyqhrr750A/4A4za1uq1xGR8qUeNBFpLh4HrgF2B3D338xsNDH8Waf+EOdtwOZEzlqhQUQvWt/ZaEf9IU6AY+rv5O5DzGwIcBIxM1REZAotli4iIiKSMxriFBEREckZBWgiIiIiOaMATURERCRnFKCJiIiI5IwCNBEREZGcUYAmIiIikjMK0ERERERyRgGaiIiISM78Pz3yPi9uXwLN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CA"/>
          </a:p>
        </p:txBody>
      </p:sp>
      <p:sp>
        <p:nvSpPr>
          <p:cNvPr id="24580" name="AutoShape 4" descr="data:image/png;base64,iVBORw0KGgoAAAANSUhEUgAAAnMAAAFaCAYAAAB1+9ttAAAAOXRFWHRTb2Z0d2FyZQBNYXRwbG90bGliIHZlcnNpb24zLjMuMCwgaHR0cHM6Ly9tYXRwbG90bGliLm9yZy86wFpkAAAACXBIWXMAAAsTAAALEwEAmpwYAABFgklEQVR4nO3dd5xU9fX/8deyS5UFLGvBmmg8lphYY1eMvRuNsUbFbtSosUVFQb8Ye9fYlUTNz0RN7ApqLNhL7OVYCLFiEAUhNBf298f5LAwrsLuws3fv3Pfz8eDBzJ3PzD13ZufOuZ9a1dDQgIiIiIjkU6esAxARERGReadkTkRERCTHlMyJiIiI5JiSOREREZEcUzInIiIikmNK5kRERERyrCbrAESkZcxsPeAcYGHiQuwT4AR3f7sd9n0DcLu7P2pm1wPXuPsrrXh+N+A0YAegCqgGbgXOd/cWz49kZmsDd7r7cq2Mv03234r9bQ+s6+5ntPJ5g4BF3P2o2Tw2BHjL3S9M95cFzgQ2AL4DOgN3AIPc/TszWy6V7zm7fQB/BP6SNi8E9Ab+ne7/yd0vMbM+wFlAP2A60ABc6e43lrzeGsD/ASsBE9K/C9397vT4AcDVwDru/lbJ8+4nPsshZvYEsCwwLj3cGXgA+D93H9+Ct06k0FQzJ5IDZtYVuB843t1/4u4/Bm4DHjKz6nLv390PdvdH090tiYSoRcysCribSBbWd/fVieTgF0SiUFYZ7X8dIkEqCzNbEngeeAYwd18VWJNIqC5qyWu4+zvuvnp6P84AhjfeT4lcN+BJ4FNgzVRuF+AUMzsoxbEOcB9wtbuvkMocDAw2s8NKdlcF/L/0mnNyYkk8qwO1zEw2RWQuVDMnkg89gD5AaS3LbcC3RC3TNDPbERgAdAEmAicALwIjgV0aa9LM7K/AE+5+tZmdBuxGXNiNBH7j7p+nmpKvieTg6lTmSmANoC9wm5kdSvyQL+3u41LS5MDu7v56SZybACsD27v7NAB3H2NmvwaWSzEtlfazHPHD/yd3vyA9dgRwHFFr82bpmzKn+Ju8d/O8/6a1W6X3U43TL4gaqx+l93x/oBdwOFBtZuPc/TTa3u+Bu9z9+sYN7j7BzI4CftlG+9gDmODu55fs4z9m9ivibwxgMHC2uz9QUua99N4+lmoTAR5Lz7kQ+F6tY1OpZvF3wCgzW8nd32uTIxKpUKqZE8kBd/8GOAl42MxGmNktQH/gUXefamY/Av4AbOfuawCHAn8HugE3pbKY2YLAFsBfzGw/YDXgZ6k25EHghpLdfuPuq7j7FSVxnAZ8Duzj7k8C/wT2SQ9vBoxpksgBrA280JhIlbzWB+7+SLp7G/C4u68GbAjsa2Z7mtnqwCBgE3dfB5ja+PwWxD/f+5/NazW1KXB0qil9Afi9u78AXAP8tUyJHMDGwNCmG939i9LPC+huZq+V/iMSzZZYm6j5a7qPf7n78+nuBsBTsynzKtEku0ra1ADsB/zKzHZoyc7dfRLwPvEZi8hcqGZOJCfc/eLUX21TorbpZOBkM/sZ0fS5BFEb0viU6cAKRDL3Uqrp2Au4N9Wk7QD8DHg5PaeaqAFsNLwFYV0FnE/0vzqMqN1qajpzuXA0swWIBGqrdJzjUo3OtsCSwDB3H5WKXwdsk243F39b7P/5OT0vecXdP023/wXs2kz5tlJFJEgAmNmJzEyqF2dmEjUpJbqUlB1E9JlrzlzftxKd57C9S2mM7v5Fap69ycx+0oLXJT1/YgvLihSWauZEcsDMNjSzE919vLvf7+4nAasSP3ZbEonMYyV9nlYH1iOaBP9DJBo7EDV0jbVX1cB5JeXXJpKaRhNaENqjQA8z25xIMP82mzLPA+s07dtnZuukGsZOfL8PXidmJgmlj9WX3G4u/rbYf0OTx7o0KTep5HbTst9jZjuV1JI9OLeyzXiW6PcHgLtfUPI+LEbbnNufJ/6GZpGO4YJ095nSOErKrEMMypiledTd7yMGafyZ5t+rHkTzeNkH+IjknZI5kXwYDQwws41Kti1BdOp/k+iTtJWZrQRgZtsBbwDdU9nriZq8Bdy9selsKHCwmfVK988CbmlBLPWkRCuNBP0jkSD+xd0nNy3s7s8RP+oXN3aAN7PFgCuAf6fRis8DR6bHehNNco8Aw9JxLZVe7oCSl25R/PO5/7FAFzNrrOnaqwXvzyzvUZNY7i1JuLdr4WvNztlEk+V+jUmqmdWk/mwQtWrz6y6gt5mdVLKPHwIXA++mMqcQtcMzjsXMVgaGAKfP7u8BOJ7od7n5nHZsZt2BS4GH3H3kfB+JSIVTMieSA+7+PjGS8A+pz9w7RC1Yfw/vEP3kbjez14mpInZy98batXuJzv2lfcpuIEbIPm9mbwM/YdZkaU7+DtxqZlul+38ClgaunctzdiNqYl5J8T1GJAsD0+P7AJub2ZvEoI2/A0Pc/U2ir+BjZvYy0QdwXuKf1/2PS/t/yMxeYtaauLn5J7C1mV3RbMnvO9TMJpT8e7ZpgdS0ux6wEfBqivtDYkDGeu7+9Tzst+k+phL9K1cF3jSzN4j3bLC735TKvEo0Tx9qZp7+Lm8ABrr7VXN43clEUtx0SpgLUo3lv4j+hxOIASUi0oyqhoY2n2JJRAokDRTY3923zToWEZEi0gAIEZlnaQqTOmDnjEMRESks1cyJiIiI5Jj6zImIiIjkmJI5ERERkRxTMiciIiKSYxU1AGL06PHqACgiIiK5UFdXO9fJs1uqLMmcmXUm5p5aDpgGHEJMojmEmFvoLeBId59uZgOB7dPjx7r7i2a2QkvLliN+ERERkbwoVzPrdkCNu29AzMp+NjFr+AB335iYvHNnM1uTWGdyXWBPYp1HWllWREREpLDKlcy9D9SYWSegF7FG31rAk+nxh4iZxTciFtFucPeP03PqWllWREREpLDK1WduAtHE+h6wCLHA9yZpHUeA8cSakr2AMSXPa9xe1Yqyoxs39OzZlZqaWdbSFhEREalo5UrmjgOGuvspZrY0sU5hl5LHa4kFrL9Nt5tun96KsjNMmDClLWIXERERKbu6utrmC7VAuZpZvwHGpdtfA52JxaD7pW3bAsOBZ4jFqDuZ2TJAJ3f/qpVlRURERAqrXDVzlwA3mdlwokbuVOBl4Hoz6wK8C9zp7tNSmeeIxPLI9PzjW1FWREREpLAqam1WzTMnIiIiedGh55kTERGRynLLLUN4+eUX6dSpiqqqKg499EjuuuuvvP/+e9TW9ppRbptttmPUqFEAHHzw4TO2P/nk4zz55D9Ze+2fccMN19C375IzHlt++RU47riTOOqoQ5kyZTJdu3ajoaGB8eO/5Ygjfsv662/IjTdey8ILL0y3bt25//57mDp1KiNH/psVVzQAtt9+J26//VZuuOEWOnfuDMAVV1xMTU1njjjiaEaM+Iirr76cyZMnM2nSJNZff0MOPPBQqqqq+Oabb7jqqksZNeoLpk+fzqKLLsbRRx/HwgsvwoMP3jcj3oaGBqqqqujf/xDWWmsd/vWvlznjjFNYbrkfzDiWPn0WZPDg88r6WTRVmGSutnd3unUp3+FOnlrP+HGTyvb6IiIiWfn3v0fwzDNPcfXVN1JVVcUHHziDBw9ixRWNI474Leutt8Es5UeNGsUxxxzOQQcdRlVVVD498MC97L33r/n888/YcsttOOKIo2e7rwEDzmLZZZcD4OOPR3LaaSex/vobznh8m222Z5tttueLLz5n4MBTufLK62Y89tpr/2LIkBs45JAjePPN13njjde4+uqbGD9+PIMGncrZZ1/A0ksvw7Rp0zj99N9zzz13sfPOu3HaaSey1177svHG/QB46aUXOOmk47juuiEAs8T79ddjOPLIQ2bsd6211ubMM8+Z7/d4fhQmmevWpYbdb360bK9/R/8tGF+2VxcREcnOggsuxJdfjuKBB+5h3XU34Ec/Mq6//k9ccMEfZlt+8cUXZ6mlluH1119l9dXXZMyYrxg16nNWX31NPv/8sxbvd9SoUbPU+jXnmGOO58AD92WTTTbj0ksv5Iwz/o+amhqefvpJ1lxzHZZeehkAqqurGTDgTDp37oz7u/Ts2XNGIgewzjrrct99d/P6669+bx8LLbQw/fptzrPPPs2SSy7V4tjKqTDJnIiIiMybPn36cO65F3PXXX/lppuup1u3bhx66G8AuPrqy7n11iEzyh533Eksv/wK7LTTLgwd+iCrr74mDz/8ANtvv9OMMo888jBvv/3mjPs77LAz22yzPQCDB59BdXUNX345ilVXXY1TTx3Y4jh79FiAk08ewDHHHM7hhx81o4bvq69Gz9KsG2V7APDZZ5/Rt+/3k7K+fZdk1KgvZrufBRdciLFjx7Lkkkvxyisvc9RRh854bIMNNmLvvfdrccxtQcmciIiIzNWnn37CAgssMCOxeu+9dzjhhGNYddUfz7aZFWDDDTfh2muvYsqUyTz66FAuvfSPMx5rSTPr3XffxaOPDmWxxRZvVaxrrLEWPXvWsu22O87YtthiS/D+++/NUu7zzz/jv//9krq6OkaN+nw2x/wx66yzLl9+Oep7j3355ResuOJKQMdoZi3XPHMiIiJSIT766AMuvPAcpkyJyfmXXnoZevbsSadOc151qaamho037seQITey3HI/pHfvPq3a5y677MZiiy3Gddf9sfnCzdhww4144YVn+eyzTwGor6/niisuYcSIj1httZ8yZswYnn76qRnln3/+WT799FNWX33N773WV199xfDhT87Sjy9rqpkTERGRudp0058zcuS/OfTQA+jRozvTpzfwm98cw/DhT3yvmXWNNdbioIMOA2DHHXdh331355JLrprl9Zo2s/bs2ZNzz734e/s95pgT2H//vdhqq23nK/4FFujJaaedyXnnDWb69OlMnDiRDTfcmF/84pdUVVVx/vmXcNllF3HLLTcDsOiii3HBBZdSXV09S7zV1dU0NDRw6qkD6dWrN8D3mlkBLrrocrp27TZfMbdGYeaZq6urLfsAiNGjNQRCREREWqat5plTM6uIiIhIjimZExEREckxJXMiIiIiOaZkTkRERCTHlMyJiIiI5JiSOREREZEc0zxzIiIikona3t3p1qXtUpHJU+sZP25Ss+Xefvstrr76cq688ro223eWlMyJiIhIJrp1qWnTOWDv6L8Fzc34etttf2Lo0Afp1q17m+03a2pmFRERkcJYcsmlOPvsC7IOo00pmRMREZHC6Ndvc2pqKqthsixHY2YHAAeku92A1YF+wGVAPTDM3c80s07AH4GfAlOAg939QzNbr6VlyxG/iIiISF6UpWbO3Ye4ez937we8AvwWuAbYG9gIWNfM1gR2Abq5+/rA74GL0ku0pqyIiIhIYZW1mdXM1gZWBW4Hurr7R+7eAAwFNieStYcB3P15YG0z69XSsuWMXURERCQPyt1ofCpwJtAL+LZk+3jgh2n7uJLt01pT1sxq3L2+cUPPnl2pqalu0wNojT59emS2bxERkbyZWj+NO/pv0aav15Lf4j59VuBvf/tbm+03a2VL5sysD7CSuz+eattqSx6uBcYCPZps70Qkci0qW5rIAUyYMGWO8dTV1c7xsbYyduzEsu9DREREKkNb5SblbGbdBHgUwN2/Baaa2fJmVgVsDQwHngG2A0iDHt5sTdkyxi4iIiKSC+VsZjVgRMn9w4HbgGpihOoLZvYSsKWZPQtUAf3noayIiIhIYVU1NDRkHUObGT16/BwPpq6utk1nmW7qjv5bMHp0c/NOi4iIiIS6utqqtngdTRosIiIikmNK5kRERERyrLLWsxAREZHc6LNgdzq34dJa39XXM/abSXN8vL6+nnPOOZMvvviC776byv77H8RGG23aZvvPipI5ERERyUTnmhoe+ejxNnu9LZffbK6PDx36IL169eH00/+PcePG0r//PkrmRERERPJis822YLPNNp9xv7q6MtKgyjgKERERkWb06BGrQ0yc+D8GDDiZQw45IuOI2oYGQIiIiEhhfPnlKI4++nC23no7ttpqm6zDaROqmRMREZFC+PrrMfzud0dx3HEnsfbaP8s6nDajZE5EREQK4c9/vpnx48czZMgNDBlyAwAXXXQ5Xbt2yziy+aMVINqIVoAQERFpnfaemqSjaasVIFQzJyIiIpnIU+LVkWkAhIiIiEiOKZkTERERyTElcyIiIiI5pmROREREJMeUzImIiIjkmJI5ERERkRxTMiciIiKSY0rmRERERHKsbJMGm9kpwE5AF+CPwJPAEKABeAs40t2nm9lAYHugHjjW3V80sxVaWrZc8YuIiIjkQVlq5sysH7ABsCGwKbA0cDEwwN03BqqAnc1szfT4usCewFXpJVpTVkRERKSwytXMujXwJvAP4D7gfmAtonYO4CFgC2AjYJi7N7j7x0CNmdW1sqyIiIhIYZWrmXURYFlgB+AHwL1AJ3dvSI+PB3oDvYAxJc9r3F7VirKjGzf07NmVmprqNj+YlurTp0dm+xYREZFiKlcyNwZ4z92nAm5mk4mm1ka1wFjg23S76fbprSg7w4QJU+YYUF1d7Rwfaytjx04s+z5ERESkMrRVblKuZtangW3MrMrM+gILAI+lvnQA2wLDgWeArc2sk5ktQ9TefQW82oqyIiIiIoVVlpo5d7/fzDYBXiQSxiOBfwPXm1kX4F3gTnefZmbDgedKygEc34qyIiIiIoVV1dDQ0HypnBg9evwcD6aurpbdb360bPu+o/8WjB49vmyvLyIiIpWlrq62qi1eR5MGi4iIiOSYkjkRERGRHFMyJyIiIpJjSuZEREREckzJnIiIiEiOKZkTERERyTElcyIiIiI5pmROREREJMeUzImIiIjkmJI5ERERkRxTMiciIiKSY0rmRERERHJMyZyIiIhIjimZExEREckxJXMiIiIiOaZkTkRERCTHlMyJiIiI5JiSOREREZEcUzInIiIikmM15XphM3sVGJfu/hu4FrgMqAeGufuZZtYJ+CPwU2AKcLC7f2hm67W0bLniFxEREcmDsiRzZtYNwN37lWx7DdgNGAE8YGZrAssB3dx9/ZTAXQTsDFzTirIiIiIihVWumrmfAj3MbFjaxyCgq7t/BGBmQ4HNgSWAhwHc/XkzW9vMerW0bJliFxEREcmNciVzE4ELgRuAHwEPAWNLHh8P/BDoxcymWIBpadu3LSlrZjXuXt+4oWfPrtTUVLfdUbRSnz49Mtu3iIiIFFO5krn3gQ/dvQF438zGAQuVPF5LJHc90u1GnYhErrYlZUsTOYAJE6bMMaC6uto5PtZWxo6dWPZ9iIiISGVoq9ykXKNZDyT6tGFmfYlE7H9mtryZVQFbA8OBZ4DtUrn1gDfd/VtgakvKlil2ERERkdwoV83cjcAQM3saaCCSu+nAbUA1MUL1BTN7CdjSzJ4FqoD+6fmHt6KsiIiISGFVNTQ0ZB1Dmxk9evwcD6aurpbdb360bPu+o/8WjB49vmyvLyIiIpWlrq62qi1eR5MGi4iIiOSYkjkRERGRHFMyJyIiIpJjSuZEREREckzJnIiIiEiOKZkTERERyTElcyIiIiI5pmROREREJMdalMyZ2YAm988pTzgiIiIi0hpzXc7LzA4CDgZWNrPt0uZqoDNwSpljExEREZFmNLc2663AY8CpwNlp23Tgv+UMSkRERERaZq7NrO4+xd1HEgvfLwYsC/wAWLf8oYmIiIhIc5qrmWt0J7Ao8Em63wA8VZaIRERERKTFWprMLe7uG5Q1EhERERFptZZOTfKemfUtayQiIiIi0motrZnbGPjYzEan+w3uruROREREJGMtSubc/UflDkREREREWq9FyZyZ3UwMepjB3Q8sS0QiIiIi0mItbWa9Pf1fBawJNNvEamaLAq8AWwL1wBAiIXwLONLdp5vZQGD79Pix7v6ima3Q0rItjF1ERESkYrW0mXVoyd2HzWzY3MqbWWfgWmBS2nQxMMDdnzCza4Cdzew/wKbEnHVLA3cB67SyrIiIiEihtbSZdauSu0sQEwjPzYXANcxc8mst4Ml0+yFgK8CBYe7eQAyuqDGzutaUdffGARkiIiIihdTSZta9Sm5PBubYX87MDgBGu/tQM2tM5qpSIgYwHugN9ALGlDy1cXtrys6SzPXs2ZWamuoWHlLb69OnR2b7FhERkWJqaTNrfzP7MbAK8L67vzaX4gcCDWa2BbA68Gdi9YhGtcBY4Nt0u+n26a0oO4sJE6bMMai6uto5PtZWxo6dWPZ9iIiISGVoq9ykRZMGm9nRwPXABsB1ZnbCnMq6+ybuvqm79wNeA/YDHjKzfqnItsBw4BlgazPrZGbLAJ3c/Svg1VaUFRERESm0ljaz7g1s7O71aXDDs0S/uJY6HrjezLoA7wJ3uvs0MxsOPEcklUfOQ1kRERGRQqtqaGhotpCZPe/u65Xcf7YjrtU6evT4OR5MXV0tu9/8aNn2ffv+m1Hdqbz99b6rr2fsN5OaLygiIiIdXl1dbVVbvE5La+aeNrM7iSbPjYhmTylR3amaRz56vKz72HL5zcr6+iIiIpI/zfaZM7NDiSlGbiZGkD7p7ieWOzARERERad5ckzkzG0TM89bZ3R8gRqb+3MxOb4fYRERERKQZzdXMbQvs7u4TAdx9JLAHsFOZ4xIRERGRFmgumZtQMoEvAO7+HTFpr4iIiIhkrLlkbpKZ/bB0Q7rf/BBYERERESm75kazngzcbWaPASOAZYCtgf3LHZiIiIiING+uNXPu/jawMfAqsADwL2BDd3+1HWITERERkWY0O8+cu48jRrGKiIiISAfTorVZRURERKRjUjInIiIikmMtXc5Lcqq2d3e6dSnfxzx5aj3jx2m9WBERkawomatw3brUsPvNj5bt9e/ov4UmHRQREcmQmllFREREckzJnIiIiEiOKZkTERERyTElcyIiIiI5pmROREREJMeUzImIiIjkWFmmJjGzauB6wIBpQH+gChgCNABvAUe6+3QzGwhsD9QDx7r7i2a2QkvLliN+ERERkbwoV83cjgDuviFwBnBx+jfA3TcmErudzWxNYFNgXWBP4Kr0/NaUFRERESmssiRz7n43cGi6uyzwJbAW8GTa9hCwBbARMMzdG9z9Y6DGzOpaWVZERESksMq2AoS715vZn4BfAL8EdnD3hvTweKA30AsYU/K0xu1VrSg7unFDz55dqampLsPRdBx9+vTIOoTv6YgxiYiIFEVZl/Ny9/3N7GTgBaB7yUO1wFjg23S76fbprSg7w4QJU+YYS11d7Rwfy5OxYye2qnx7HHdrYxIREZG2+40uSzOrmf3azE5JdycSydnLZtYvbdsWGA48A2xtZp3MbBmgk7t/BbzairIiIiIihVWumrm/Azeb2VNAZ+BY4F3gejPrkm7f6e7TzGw48ByRWB6Znn98K8qKiIiIFFZZkjl3/x/wq9k8tOlsyg4CBjXZ9n5Ly4qIiIgUmSYNFhEREckxJXMiIiIiOaZkTkRERCTHlMyJiIiI5JiSOREREZEcUzInIiIikmNK5kRERERyTMmciIiISI4pmRMRERHJMSVzIiIiIjmmZE5EREQkx5TMiYiIiOSYkjkRERGRHFMyJyIiIpJjSuZEREREckzJnIiIiEiOKZkTERERyTElcyIiIiI5pmROREREJMdq2voFzawzcBOwHNAVGAy8AwwBGoC3gCPdfbqZDQS2B+qBY939RTNboaVl2zp2ERERkbwpR83cvsAYd98Y2Ba4ErgYGJC2VQE7m9mawKbAusCewFXp+a0pKyIiIlJo5Ujm7gBOL7lfD6wFPJnuPwRsAWwEDHP3Bnf/GKgxs7pWlhUREREptDZvZnX3CQBmVgvcCQwALnT3hlRkPNAb6AWMKXlq4/aqVpQdXbrvnj27UlNT3abH09H06dMj6xC+pyPGJCIiUhRtnswBmNnSwD+AP7r7X8zs/JKHa4GxwLfpdtPt01tRdhYTJkyZY0x1dbVzfCxPxo6d2Kry7XHcrY1JRERE2u43us2bWc1sMWAYcLK735Q2v2pm/dLtbYHhwDPA1mbWycyWATq5+1etLCsiIiJSaOWomTsVWBA43cwa+84dA1xuZl2Ad4E73X2amQ0HniOSyiNT2eOB61tYVkRERKTQytFn7hgieWtq09mUHQQMarLt/ZaWFRERESk6TRosIiIikmNK5kRERERyTMmciIiISI4pmRMRERHJMSVzIiIiIjmmZE5EREQkx5TMiYiIiOSYkjkRERGRHFMyJyIiIpJjSuZEREREcqwca7NKgUybPo26utqy7uO7+nrGfjOprPsQERHJKyVzMl+qO1XzyEePl3UfWy6/WVlfX0REJM/UzCoiIiKSY0rmRERERHJMzawiFaS2d3e6dSnf13ry1HrGj1P/RRGRjkTJnEgF6dalht1vfrRsr39H/y0YX7ZXFxGReaFmVhEREZEcUzInIiIikmNla2Y1s3WB89y9n5mtAAwBGoC3gCPdfbqZDQS2B+qBY939xdaULVfsIiIiInlRlpo5MzsJuAHoljZdDAxw942BKmBnM1sT2BRYF9gTuGoeyoqIiIgUWrmaWT8Cdi25vxbwZLr9ELAFsBEwzN0b3P1joMbM6lpZVkRERKTQypLMuftdwHclm6rcvSHdHg/0BnoB40rKNG5vTVkRERGRQmuvqUmml9yuBcYC36bbTbe3puwsevbsSk1NdRuE23H16dMj6xAyUdTj7oj0WYiIdCztlcy9amb93P0JYFvgceBD4HwzuxBYCujk7l+ZWYvLNt3JhAlT5hhAuReDby9jx05sVfmiHndRtcfnrc9CRKRttNU5u72SueOB682sC/AucKe7TzOz4cBzRHPvkfNQVkRERKTQypbMuftIYL10+31iNGrTMoOAQU22tbisiIiISNFp0mARERGRHFMyJyIiIpJjSuZEREREckzJnIiIiEiOKZkTERERyTElcyIiIiI5pmROREREJMeUzImIiIjkmJI5ERERkRxTMiciIiKSY0rmRERERHJMyZyIiIhIjtVkHYCIyPyq7d2dbl3KdzqbPLWe8eMmle31RUTmh5I5Ecm9bl1q2P3mR8v2+nf034LxZXt1EZH5o2ZWERERkRxTMiciIiKSY0rmRERERHJMfeZERJoxbfo06upqy7qP7+rrGfuNBlmISOspmRMRaUZ1p2oe+ejxsu5jy+U3a/VzNIpXRCBnyZyZdQL+CPwUmAIc7O4fZhuVdET6kZMi0CheEYGcJXPALkA3d1/fzNYDLgJ2zjYk6Yj0Iycy/zpq87Iu1kRmlbdkbiPgYQB3f97M1s44HimojvojV25FPe6i6qjNy+W+WLt9/830dy65UtXQ0JB1DC1mZjcAd7n7Q+n+x8AP3b0+28hEREREspG3qUm+BUovlzopkRMREZEiy1sy9wywHUDqM/dmtuGIiIiIZCtvfeb+AWxpZs8CVUD/jOMRERERyVSu+syJiIhUOjPbH7gb+Nbd9SMtzcpbM2tumVnPkttVWcZSKfQ+Slb0tyflYmYHAPu5+zjy13om88HMqktutyo/UzLXDsxsWWAHM1vMzBbRldb8M7PqxvfRzHplHU97Kf2yd2SlyU4lJj7u3mBmtWbWOetY2tPs/v4q8fPNipkdC3wMvGJm1wKrp+2ZvMeNCYWZLZDF/osk/aZNM7MqM/stsHZrPnclc+3A3f9DDNwYARyecTi5Z2ad0h99JzO7H7jCzC7LOq5yK/mydzKza81sWzPrkXVcTaXPp8HMFjCzXpV08WJmu5vZyunu3cRqNIVQ8r1bwsz6m9mOMCOxVUI3n8zsMOBXwJPA5sBapJq5LN5jM6ty9+lmtgjwDzNbubW1RdIy6b2elt7fG4AjgUHA6i19z/XBlFGTD+FPxJd0YTNbMKOQci8lNNPTe3s28DIwGFjIzC7NNLgyS1/2aiKJ+IA40f8sjezuEEo+n77AHcDDZrZl1nG1BTP7MfBzYGszWwJ4CXgt06DaSckPex1wO5FoXGhmJ0EkG5kGWBkeBkYBdwL3AzcD25nZ5tD+73FKIHsRycXz7v6uu09vzxiKouSzvRz4t7sb8C/gZGC1liTySubKxMyWbfzDN7P9gIXdfTugGhhkZluZmWUaZD419j08EFgNeMzdPyD+6Pua2dWZRVYmZraWma2U7i6f/n8cOBTYGtjbzLplElwTKeGsIxLta4ErgDPNrPXT/HcgKZl5i7goWxL4NbAvcLOZXWVmx5hZvyxjLJeSmtbuwBnAUHc/Ctge2MvMBmYbYf6ZWZ/UgrMEsBLwjLtfBYwluuhs3o6xzGhKd/dvgS+BH6QLGGlDTfrI1QDdgY8A3H0AsCjwO2Dx5l5Lo1nLwMx2Jfo6/J1IMiAS54+A04A/AP2AU929vGvlVAgzO5f4Q9+YuHr5jjjpTQX+4e5vpdqgOnd/PbtI256ZrQLcBLwP3ApsRkyg/TwwhkiYfunuozOMsSr94HcmEp3B7t43PbY3MAA4wt2fzCrGeVXSvN0HaABWJJrDtiI+Dyf+Li9z908zC7SMUlPbIUBXYBVggLu/ny5IbwZ2BL5WDV3rNDmvXZRuv0t0x7kLeAA4DrjH3b0d4umUamCXAvYHxhM17IOBScDZ7v5FueMogpL3uorIF0YA6wM7AA8C7wBXAQsAL7n7iXN7PSVzZWBmPwV2B5YGprr7IWa2KHA+8I27H2dmC7r7N5kGmhNmdiHQBziR+CHZFfiU+ONfi5hz8A53fyOrGMuh8cuebj8I/BjYxd3/lWq6liWu2k5096EZhtrYpaAbcAtwJvBb4jPbIyVCuxMnpJGZBTkPSpLUJYmk5VniBLsosBdRa3ErMLbSEpnGJDbdXgM4lvh81ydaGP7q7u+aWWd3/y67SPOpyXltVeAXxMXZPcAPiZr3G9397naOa5EUwzkphjHAqcB5wDfA7xr/LmTeNH5nUiL3d2BhosvQu0Rt7N5AD6IFamWiz/3Jc/ueqZm1DTVWmaaaoWHA50BXM/uJu/+XqJVbzMxWViLXMma2HbC4ux/s7t+4+zPAZUQTaxfgaqLv2P8yDLMsGq/aUr+VQcABxGCPdYi+NSOI2q7MErnSfqHuPhF4DvglcfL/HLg/JaV35C2Rgxn9hroTTcY3E/2aTgbWIPotLkosK1hRiRzMaDJfPCVy7xAtC/8GbiN+aH6ZamK1pGIrzea89jRwKbACsJa730f8zf2nneKpKumXtRnwFNGVoyvxmW/g7vsB5yiRmz9mtmRJIvc7oi/9TsCHRAXQOGA3YEjafj5wQ3MXTErm2khJU0y1mV0ObEhUkf8H2MLM1nD3z4AD3P3dTIPNlwaiGQsz65Le54+J93bPVOV/jrt/lGWQbcnMSqvT7yaaW9YnkodziaTiUuCjlNxmqcHMFgKGpdGNLxK1phOBk4jPLnd9bRp/2NLf2yQiYakF/g94hahFeQI4y93HZBVnOTQZuHUQkaDvSNQQDCSmzrgRuNrdv6vERLYdzO689gkx8GHnVOZhd3+13IE09okkEjeAN4jP+mWiZu6fROLew91HlTueSmZmP2PmylXrEaNWv3b3scC9RM3n9kSN7UtAX2Avd3+nudfWhIRtpGRY8e1ELdGmwGjihL81MSrpQ3cfn12UuTSBGD14u7t/kGoCpgFTiCvGxjKVZGMz24po0nuCWJN4L+IkfzewD9AzXRxkorEJOP0IfJ067x4KdCaStz7ufj7RNJdHVRbTvgwzs32JpuNuRGLTGegN1Fdi82KqEV6Y+F7dTPzo1BAXpkcAW7r7QxmGWAnmdF6bStS4k+6XTbpgWdfdn0+DG/5kZs8BXxD9cScT55odgMNSzbvMIzNb2t1fBF40s5uIQWJHA8eZ2Vup+8xfgRp3/5o4r57R0osl1czNJzPbPvUxADiYyLIPINq89yTmoRpK9OlSItcKqb/ScKJm6ggzWyVVT68FnEI0eVEpw+XTCR1334lIGg4iRg6+SPSrWJX4m3or6xq5xh98MxuY+pNdSgzSGED0sdnIzHpnGeP8SInq/4CH0r/JwEjiqvqPwLFZJtPl0KRGrj/R/FNHNPv8kEhobwXeav/oKkcLzmtDoV2mIlkfuM7MfkkMymvsGtSXSDb/AHwC7Ovub5Y5loqWzoWbmtlO6XN+i3i/3wSuBK40s/Xc/fPU8gS07m9AAyDmQxrJtai7D0/9mtYBjif++L82syOAo4Br3P2Kxs7UWcacR2k055ZEsjwMWJtoWn0408DaUEkzfWfgLKKP3OlEDe+mKXnaGPgqy2b6khFYXYDpxI/7U8AWwIJETdwIoEuemh9TLcUPmNn3cnd3vzI9dgzR3/Vn7j6yEgcvlXyuixKf5TDgZ8QFxCrEd25ndx8xl5eRVsjyvGZm67j7S2a2LZFAfuTu/VPSsTNRG/sPd3+k3LEUhZn1JwZP3e/uv0r3TyW+b+sAn7j7C/P6+krm5pGZHUhUid9PzNa9OfHDtiHROf8+4DDgz8SX9VfqbzB3TUbPzRjJWfL4KsRIn+4V1keuccRkJ+LEuj9xRbwtkdRtBazn7pl2NC/5we9L1MS9RSR0w4hEaDDwAnCQu0/JLNBWSu/7P4j+KkbUTmwIXAKcnz6bh4gRnNtl/TmUS2pq+zsx2GE7Inn9xMzWJ5LZQ1zTUrRaRzyvWcyJuAfRL248Mfr8XHe/32JS+22JOTy/bI94isBiupd9iKmN7nL3B1OFz6nAj9x98vy8vpK5eWQx1cIOxMlvGvEjsBDRv6kPcZV1F/EDcRHRiXFsFrHmQUnNVCeik/mTwHPuPr6x+adSmlNLmVnXxsTHzO4kqt0vJb7gGxDzEV5AfPmzHuxAOtE/DFwH/Bf4CVDl7oPTj/6IPP0ApL+t64HP3f10M1uVaH7anWgu/i+RoG5BzLFVMTVTJbWRU4kaybOBB9MP+svAcsCO7v6cafqRedKRzmvp896fmKNzE2A/YsTqbsBGxCjtK939brUizT8z29TTvJpmdg7R13YwMZ1Wf+Bt4FXgPW+Dkf5K5lqp9I/czP5ANC0NI/oY/BhYCrgQWIzotL4RMX1ERc2BVg7p5HYLMdfOU8QghzHu/mGmgZVJqt39zNPUImb2R+Jk+k66/xgxKnQfd/+2I5xgzWxNor/Yfun+VsBu7n5YlnHNKzO7G8DddynZthhxBf0ZUcve+B2umFHoJbWRXxMXovcTIxjvIBLZE4kktxsxPcLkrP/28qojnNdSDP+PuDh5k5irs4a4KFuDGKW8L1FB8evUX1TmUeoXdwQxkGQD4ns2gXjff07Uzu0P/N3baGopDYBopdTkUmVmWxOju/4G7ELMu/QucTXfy91fI06WeyuRmzMzW95mLha/JjET9p+JjvTbA3eYWW1G4ZXb/3P3oWa2f0ogGohpbOrMbG1iCohJxPD1TNa/tDR3opk1TlswElgljfAE6EUso9bLcrbYeuqf+CjwrZltmLZVpZrFL4km1QFE7VSlJXLXA2+4e3/i7+tTouZgY2JNyFWIJvQj3X2SErnW6YDntZuIGqCj3f06YiDVx0TN/0hikuCFiFGrSuTm31vEwKk1gGXc/QR3H0TM0fgC8LG7H5bO/21y3lQy10Klb3g6sY0hJnF9n7jq2pNI6K51j2VX3P15j/X2ZM7WIybCvZ6YCPdBogr6YmJyYCeSnIqSml8mmVlPYpmkvYm/ow2IfnPXEc2rQ4m+WlnE2Ck1EfUFHjKzS4kfouOAo83sRqIv1Unu/m3efvBTs+GNwCPAMWa2eckxTAK+Se9BpY1C/zuxVvTpAB5zmQ0j5rWaACxDjNg9xd3fzyzKfOto57Vx7j4QwMy6pS4/A4juQKOISol7PcMlASuBzVw4YArRD/JJYIyZNV6Qn0ck1j9sfE5bnTfVzNoCTZpWbyI+jDeIfgcruvvFZrYn8I5q4VqmSafg4cTSVKu4+4TU92pzInE4x93vzTDUNmVmG7j7s+l2jbvXW8zpdSMxOee9xIXCJsQktYcDv/EWTBpZpnj7EBMVOzFKdQfiBHUfMVv9KM/5FB0WKzzsTvy9DSa6SJxINCdXTI0czKiNPIwYqXqtuz9TMgDnV8TqHccA0/PU97Gj6GjntVQJ0Qt4Gvituz+ettV4TIdyGXCmx7xmMh9KzuediMFTSwF/ItZWNWLasstLyrdptxklc80o/XKm+0cRk6KuT/zAVbv7oVnFl2cW01vUEUsi7ZFuH0mcAH9MTMORu4XZ58TMViSStT+4+5/Tti7uPjXV0P2DqII/l7iy3wG43t3fbuc4GzttdyFOSr2IBGAq0d/jMOBOd/9/7RlXOaWEblciiasGdnX3D7KNqjzSsf6SWNXhWnd/LG3fjagZPrESBxu1l454XjOzg1M8f20cMWtmu6S49laNXNtIifIDxMCGRYnuGq8B3Yn+t1eVq7VOydxclPyoVRPNDgsCv3f3ERbLcvyamAfsb+4+OMtY88LMdgJGuvsbZnYPURU9yt1PTleJywA9iQXlK67vhsVccYOJBbT/XFIrsigxMnScu7+Uyn5vGoN2iK+Hu09MTavLELVUexBJ6H1EQrcJUQtdUdNUlCQ5LzZ2lahURaqNbA8d/byWvs9HECuXOPE93ocKG9iTBTPbD3jd3V+3WDf7BHffI+UNg4hR4XcCL5ezFUPJXAuY2RBiPcZexBdiK3d/J3UKXw3Y2N0vyTDEXDCzxYnh718TTXQjgWuImca/cvcTzWwbYLx3gGk4yiUldOcQiycPMbP1iDkKd3f3V7MatWpmpxBLpN1H9AHtnboQ7EaMaHyMmCKl4pLsRh1hxHB7KVJtZDnl5byWunOsT8whN5LoI1fRFy3llmphV0j5wLpEovwc0aT9iJltSsxu8RZxoTSuXLEomZsNMzuIqIV7C/gRsAjx43sCkbztBGyR+pvsSqyvtj2gUV9zUFLLaURn/3WAS919mJnVAZcTtVKHZxpoGzOzpYHR3mRCyJTQDSSq4NcGzvOM17tMTTHrEx3kV0z/jkqf257psQEVOCCgsIpUG1kORT2vyazSBfkfiMStiqiRu5+0ri2xms/FHsu4lYVGszZhZhcS/YKmEEutrE0kcxcREwIfQ3QEb+xH9yVwoLtPVCI3ezbrxJk/IDr6vwJsaGZrpP4aRxNLnVQMiyXeNgW2N7OdSx9LX+qziRqwS7JM5MysJsV0AzHqbg9iGaddiBF5zxPTFgxWIldZ3H0ScKsSudYr6nlNojtKk01vE5O97030j9uDqKU7kxgZvwiRN5SNauZKmNnVxOSYx6X7fYFtiC9qPdHnYX1gYGOnYZk7m7kEVCdiuo0diIWFnyOWTOoM3OPuL2cYZtmY2V7AtUQT5d7px7P08QXd/ZsMm1YbP5/FiUEXTxG10YOIKTtuI/r7jHL3T9o7PpGOqOjntSJLLRjTgLu9ZI3mdPHeDziImFPwCeD3wE+JfnRlnelCNXOJmW1C9B+5O92vdvfPidq4dYm5eKqJkYiNo79yNUlqezOzRUs68N8KvEcsi7QyMZnicKJKemwmAZZJ41xDyTCiin0MsGVjLVijxpNBRolcX5+5uPpdxICeD4EviFrDDYj1OV9SIicSinpekxnGEUnbVhbLGzb2tf2WmHf2auAjdx9DzEzQLgsHKJmb6UWiT9zBZrZFqj6vSs0PLxM/cid4LI5bBdn8AOeFmW1BNFE39svpTQyLf4uYFPcQ4uR3obt/WCmJsc2caLeTmZ1MHOed6d8vgd+b2W/TFX2WcR4F7G+xyPdFxBQouxHrRz5MzA5/CbEagIhQ3POazOTudxDL3m0HbGNmi6QZCdYj+kiOcPfX0m/BGHf/qj3iUjKXpA7qdxJNS4dYmg3eYlmlnwP/bbwaUxLXIm+nxPcAYGniff2tmS1EDIv/DDie+EJUzHuaarqqgL8Ak4nmloeA14mJgRciltXJeh6vd4GFiabVWuJvnDQq+zaihvr5cg6lF8mhQp7XJJRU5NxP5AvbAmua2bZEn7lLPK2a0t7nePWZa6Jk/qV+xCoPmwOXufujWcaVR2a2HLGCwXTgHWKy5a2IZc92JGqqaolRPrn/QyyZM25TYtHq3xH9aT4AvgGuAKo8Zl7PfAoMM+sHbE0kmusB44Ez0jEs5JoVXuR7inZeKzr7/sIBNe5en27vCBxIrGV8nLs/mFGYqplrKnVQv4PoyHoCcLUSuZZJQ/FncPeRwP8j5l9amRgpuS9wAzHK8zfAfXk/4dnM9fgaj2MEMYLpCWLNwyuJi4OFPdYDzaqP3KA03xUphieIPn3rEX09FiMGPkAknyKFV9TzmszSbabKzHZOTar1JTV09xEX6fuWdsHKgmrm5iBNCLyou3/SEWpROro0sezhwOGelospeWwl4mq1N3AWMSJ4b2JutVzPPt5kVNvFxGScU4kR0IsTi5fvDFzh7ndnGGdXYqHvTYj+cY+XPLY38fmcBXzu7v/NJkqRjqWo5zWZ5dxeRVTw1BHdZPZy97c6Wl6gmrk5cPcpjSP4OtIH1lG5+11E4jLYzJaH+DKkh6cR8/Fd4e7j3X0YcFglnPBKvuwPEqsnNBBN8+8BtxAjnwa6+91ZXrW5+xRi0eeHgMNTE2ujScBo4F0lciIzFfW8VnQ261KK1wPPuPumxOjlc83spx0tL1DNnMw3S4vFp9t/IJa0GeDu75vZBsD5wO/c/cWOdjUzr0r7UaT5CI9291PM7F5irrYRRFPLd1nG2VTJjP+7ECs9ABxMrPTwdlZxiXQ0RTyvyUzp4ntpohl1mrvvmrYPJLrN7OjuE7KLcFZK5mSemdkK7v7hbLb/AehL1AIdDwzKsmNoWysZ6NCJ6GP2JNFfpgHYnxjR9hfg194B17q0WE/w58QyM2OJaRSUyIlQ3POafO8i/TDgF8TF7sXAJ+5+fHps+abN7llTMifzJCUE+xH9CN4k5ibrVHIley5RA3S0Z7zmaFsys67uPiUNergW6O7u+5jZhsRQ9QuAvYhRoR36uM2sM9DQODJLpOiKel6TmVKNXFd3n2xmvyeWaHsbuBn4wN2PatIM2yEomZN5lhKYe4DH3X33tK1r6p+FmS3n7iMrpQki9ZnZlxidujJRu7UVMZJpZHq8LzDB3V/NLlIRmVdFO6/JLPPHNZjZdUQz6hVAF2Ipw9tSd5ol3P2V7CKdMyVz0ipNqqH7ELOedwW+cPfzsoytPZjZ2cCJwDlEE+sAYFmiqfK9DEMTkXlU9POazGRmSwHnEQPadgV6Ab9x93szDawZSuakxZpMw3ESUfU8iliHcH+ghlgW7U+V1HRnZr8jml3eAj4l+sv0IWZ5n0S8F6sRfSsm6WpdJD+Kel6TWUetmtn1wCfE6jgrArcDCwJHAle5+8uZBdoCSuakVVJ19DDgUWJ0V2dimapvgVOBa939n9lF2LZSH5kFgVeB+93907T9dGIpl4FEoveEu3+eWaAiMs+Kdl6TmbWx6bP/AbAU8FMiiT+GGMi2F/BVYxN7R1aTdQCSO2sC/3L388zsIaJzaC93H25me3W0TqHzw8wOB/q6+37p/r4WC9M3AIOJyYEHAIOVyInkWmHOaxJSIteJmA+0NzE36BSiC810YEti1Z5crE+tSYNlrhqXqirxFbC7mb1K9Bm7HTjazBYnkpxK8gnwhpntaWbnE/0oviTWYjw89aXZzd0fyTJIEWmdgp/XZKZzgY/cfQfgH8QKD6u4+5XAQe7+RqbRtYJq5mSOStal6wRcSCQyI4CTiXl3fkCsX3uGu4/KLtKy+R+wPNEf7jNgXXf/1Mz2JSaTxN2/yjA+EWklndeKq8lAl2picMMrAO7+jJntQzSzv5i3c7v6zMlcpf4EfwGeB/4DXAUcyMxFpke4+9PZRVheZrYA0ZxaneYdWhO4nFii67FsoxOReVH081oRNVlrdXWi5WVlYtDLlcCHwJ+B4939+cwCnUeqmZPvaTIh4hLEKgF3EVetgwEDbnT3l7KJsDxK540quYKbCCwGDDSzemAj4DQlciL5UtTzmnwvkbsH6EY0rT9AJHKnAWOA8/KYyIFq5qSJkqWqqohJE+8mhucvR1y9Dic6jO5bSZ3+S6vf5/D4lsSXfbq7v9ZugYnIfCvqeU1mSp/9CcREwI0reWwF/MXdHzOzWncfn9fJoFUzJzOY2WLu/mW6O4RoanjUzFYHFiH6F9wCXFpJJ7ySIeqdiOW4uhHzSj3buLaqBjmI5FNRz2vyPZsD2xMDHaYTa+x2BQ4yszfcfTTEKhDZhTjvVDMnAJjZwsCmwH+JuZX+DLzk7oekx7clvgD/q8S+JKkz7N+J+eTeA1YlmmGuBL7T1AQi+VP081qRmdlKwH/cfZKZ3Qj8HtiR6CpzK1Eb24WYguaL7CJtG5qaRBp9DfyY6E+wHrABsFqaNBd3f8jdh1bSCc/MdjOzbdLdHxKLzg9y99uBJ4D1AZTIieRW4c5rMqNbzJnAumbWE5ji7qPd/SZicuhDiJq6iZWQyIGaWQvPzI4jlqZ6m0hgNiE6/C9OLDb8LzOb5u6nZRRiWZhZd2AtoMHMxgOvA9PN7CB3v5EY6VQLLAyo6UUkR4p6XpPg7o+Y2arAHkRT+iZmdhrwMvACsBLwSV6bVGdHzawFZmbnAX2JIfpj3P3F1CxxCNGX4EVgGrHe6PDsIi0PM1uIWE+1DhhKJG+7EZOErgSc6e73ZxehiLRW0c9rRdZ0IJuZ9Qe2JuaOe5mYZsqAI9x9RDZRloeSuYIys/2Btd396HR/T2Jx4c+YOdLrV8BRHX2B4dYws98BbxLHOZJYvuVEoj/NB8A7RH+5UXma/VtEinteEzCzGnevLxnIVkNMBL0VsCdwmbu/YGaL5G1C4JZQM2txdQa6mdlPgF8Tf+znEzOijwMuBW5y97FZBdjWzGxp4Ahi9YYXialGviWaYxYjjvsUdx+WVYwiMl8Kd16TkBK5auBqYsDL4sAzRN/nOuAoM/uQOO9XHCVzxTWUmGfndOALYAN3/8TMvgQWSp3+x2YYX5tLx7cH0Y+iK3HVthbRQXo14OdoUJBInhXuvFZ0ZrYbMMHdhwKHEmurHpoeu4xYrmst4EF3r8hEDtTMWnhpIEB3d//azH5GTMVxkrs/kW1k5WFmNcAawGHAh+5+bsljpTPEi0hOFe28VlTpcz6d6Of8FFBPTEHyT3c/J5W5GrjF3Z/NLNB2oGSuoEpmRF8c+A3Rr2Ql4Pfu/nC20ZVXqopfA+gPfOvup6TtuZz5W0RCkc9rRWVmvYnPuhsxd9xkYC/gC3cfnGVs7UlNSgWTljQpneX6G+B+Ymb0/Sr1hNd43ABptNOrxASii5jZCmm7EjmRHCrqea2ozGynxtvuPo7oJzcZ2JBoXv9bFLMfZhNh+1PNXIGULDZc6+7js46nvczpuFOTaw93/zbD8ERkPhT1vFZUZrYcsbbqO+5+Vsn2hYGbib5x15jZgu7+TUZhtjvVzBVIOuEtAdxpZutmHU97mdNxu3u9EjmRfCvqea3APiVGJy9uZgMbN6bBDbcQE71TpEQOlMwVipn1AC4B7nD3F7KOp70U9bhFikDf72Jx93qim8xNlCR0ZrYOcDzwXIbhZUbJXIVL69IB4O4TgbPc/Yb0WNUcn5hzRT1ukSLQ97vYUr/n14BrgJ+a2VDgWmCQu/8zy9iyomSuwpjZr1PfAczsOmD1dLsawN3fSfcrauRmUY9bpAj0/Rb43kC2end/3d13BY4Fdi3yQBclcxUkDcdfF2jsFPoFsWRV45XM7EZ95V5Rj1ukCPT9Fpgx0KXBzGpLtjV+7u+6+8jMgusANJq1QpTMr7QisDexZNX6wO3E/DtPAaPd/ZUMw2xzRT1ukSLQ91tKpYEuQ4Az1D9yVqqZqwCNVyzp7hnEuqMfE5NlfgmMJxYbrp39K+RTUY9bpAj0/ZZSGugyd6qZqyBmdgGwqLvvb2ZLAScSy5ucnjoJV6SiHrdIEej7XVxm1tPdJ5TcX0X9I2dPNXM51tj5N93uDfQFJqRJFT8j1iOcDlTULNhFPW6RItD3u7g00GXeKZnLqdQEMc3MOpnZb4GNgAOAKmBPYDl3/4DoW/BWhqG2qaIet0gR6PtdXBroMn/UzJpDJZ2COwF3AB8C+wJnA9enfx8CF7r75OwibVtFPW6RItD3u7g00GX+1WQdgLReyVXJ74HX3f2sNInmBcBCxMmva6Wd8Ip63CJFoO93MTWurZvungH8BWgA+hMDXRYiBrrcm02E+aCauRwxs4OAPsDbwJtAd2BTYDNi4eGfABcDa7v7pxmF2eaKetwiRaDvt4AGuswv9ZnLCTO7EPg5MBXYDjgd+BEwlFh4eGmienrvSjrhFfW4RYpA3+/i0kCXtqVm1hwws6uBye6+T7rfF9ga2BwYDVQD5wOnVNK6dEU9bpEi0Pe7uEoHugBHAR8RA10uIwa6/NXdPzCzM9x9Uoah5oZq5jo4M9sE2BW4O92vdvfPgaeBVYBxwMnAz939/kpZZLqoxy1SBPp+F1ca7DC9ZKDLksB1wCHAMcSk0PuYWTclci2nmrmO70XgBOBgM+vs7o+mL8MHZvYusHQaqj8aKmrIdlGPW6QI9P0uKA10KQ8NgMgBM+sO7A5sD1zn7o+Z2drAFcCh7v5mpgGWSVGPW6QI9P0uFg10KS8lczlRcuLrB7xB9Cu5zN0fzTKucivqcYsUgb7fxZAGuiwBPE8McOkC3EMkdUcBTwJHAherf+S8UTKXI+nEty8wkLhyfTDjkNpFUY9bpAj0/a5sJQNdjkv3Gwe6rEpMCrwHsA0x0OX+zALNOQ2AyJHUGfTPwPru/mBROgUX9bhFikDf78qlgS7tRzVzIiIi0ubMrBvRjL4V8KeSgS4NZnYR8ICaVduGauZERESkzaURqXcCjwCHmNnmKZFbG9iANFpZ5p9q5kRERKRsNNCl/JTMiYiISFlpoEt5KZkTERGRsjOzrsCi7v5JY9+5rGOqFErmRERERHJMAyBEREREckzJnIiIiEiOKZkTERERyTElcyIiIiI5VpN1ACIirWVm/YDD3X3Pkm1DgNvd/WEzqwMuAFYGJgL1wFnuPtzMDgBWcvfflzz3duAaYEdgLWBxoAcwAhjt7rub2dLARcCiQHfgFeBYd59qZj2Bs4E1gOnAeOB4d38/xXo3sJq7f5L2dy7wnrsPMbOpwLMplO7AUGCQu09vw7dMRCqYauZEpBLdA9zj7uu6+2bAYcDlZtZ5bk9y9+PdvR9wLvAXd++XErnq9JoXpW3rAt8BZ6WnXg986O6bpOcPAO42s97p8anAzXNYe/Lr9Jr9gPWAxYAj5/3QRaRolMyJSEUxs3WBr9z9H43b3H0EsKa7fzePL7sR8Im7v1Cy7WTgLDNbhKh1u6Jkf68D9xGLjAP8E/iaZpK0NO/WRcAe8xiniBSQmllFpNL8APiw8Y6ZXQsYUGdmB6XNe5vZeiXPWYVoZp2TvkST6wxp3UnM7MfAR7N5zghgWeDf6f4RwItmNrSZ+L8EFmmmjIjIDErmRKTSfEJJzZa7HwYz+sV1S5v/Mps+c3PzH2C30g1mtjCwPvAakbQ19SPgnZI4xpjZscAQ4Jm57GtZ4NNm4hERmUHNrCJSaZ4FFjeznRo3mNniwErAvC558zzwAzP7WXq9KmAQsIm7fwp8ZGYzmlDNbE1iMMXfS1/E3e8DHDhgdjsxs07ACUBzyaWIyAyqmRORvNrKzF4uuf8+RL8zM9sROMfMTkyPdQYuBJ4immFbxd2nm9nuwJVmtgCwAJHgDUhF9gMuMLMXgGnAN8Au7j7WzJq+3LHA5iX3FzKzJ4hRsJ2BR4AbWxujiBSX1mYVERERyTE1s4qIiIjkmJI5ERERkRxTMiciIiKSY0rmRERERHJMyZyIiIhIjimZExEREckxJXMiIiIiOaZkTkRERCTH/j8IKxkshW/6vQ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CA"/>
          </a:p>
        </p:txBody>
      </p:sp>
      <p:sp>
        <p:nvSpPr>
          <p:cNvPr id="28674" name="AutoShape 2" descr="data:image/png;base64,iVBORw0KGgoAAAANSUhEUgAAAY4AAAF8CAYAAADYXlxuAAAAOXRFWHRTb2Z0d2FyZQBNYXRwbG90bGliIHZlcnNpb24zLjMuMCwgaHR0cHM6Ly9tYXRwbG90bGliLm9yZy86wFpkAAAACXBIWXMAAAsTAAALEwEAmpwYAAAcg0lEQVR4nO3deZhcdZ3v8XcnnYCQlnCHElzYBOcrKi6AokgkzCQgy4AbA3JRlkFknqAy1x1BHMVleBBGRxBFSGCuiDco7mgkAgYEuSIiEfgiIIPLVRs00BkCkqTvH+c0VNpe6pekqjrp9+t5eFJ16nfqfE9RfT7n9/tVneoZHBxEkqRWTel2AZKkDYvBIUkqYnBIkooYHJKkIgaHJKmIwSFJKtLb7QI08UTEINDIzAealr0BOCkzZ4+z7n3AGzLzJwXbWwAszcyz1qrgdRQRWwH9mdkzwmNPB/4deB4wCKwAPpaZX+9AXScCMzPzExFxPDA9M89rcd35wGOZeeKw5a8HPpiZLxplvWOo/v8dvG7Vr/GcewEfBLYBpgL3A+/NzKXraxvDtrcIOLL5/av1yx6HNLYvADdm5q6Z+ULgWGBBROzS7g1n5vmZ+Yn67t7AZgWrnwu8MSKeMmz5CfVjHRERrwIuAz6QmS/OzF2BS4FrI6LRps3ObdPzqmaPQ8Ui4kPADsDTge2B3wJHZeb/q5vMi4gXAZsAn8zMiyJiCnAO8HKgD+gBjs/M64c993HAW4HpwP8APpGZn63PhF8LrAaeAzwCHJ2Zd0TENsD5wHPrx8/PzE9HxBbAp4BdgWnAYuDdmbkyIl4HfLR+nv87xu4+HXhKREzJzNWZeXtEHAL8ua53l3obf0N1Nv3pen8vBW7OzE/W7f4ZmJ2Zh0fEPwCn1vv4CPCuzLyhfl1fATwDuBW4G9iqrvsQYG5ErADeTtX7+3793F8AbsvMTw0VnZk/iYgE3gD8Z91uB2AP4LWjvc7D/l9cA3wmMy8ffn+0/R7h9ftX4COZeXNTbV+MiEfr9YiIE+p9WgX8od63u4b3RJvv1z3bBcDfA9sBl2TmaXVPC+DqiDgQOBg4EfgL8Cjw1sy8fYQ6VcAeh9bWLOCwzHwu8N9Uf5xDVmTmblRnfh+PiOcDe1IdEF+Rmc8DLgbe1/yEETEDeAtwYGa+BDgcOLOpyT7A2zLzBcCPm9Y/D7irruUVwAkRsTNVUN2cmbsDL6E6CP+viNgauAh4ff3Yf42xn+8CTgL+GBFfj4h3A/dm5u8johe4HHhf/Tz7AO+KiJcDFwDHND3PMcAFEfEc4GNN+3gC8NWI2Lxutz3wksw8amjFzLwC+AZwTmaeC3y2fp2IiD6qULl4hNrPA/6p6f5bgEuo/u7Hep3HNM5+D7cHcP3whZn5lfo1/DvgPcC+9fDZpcDXIuKvhg1HMCMzZwF71dvfMTOPrR/bF/gd1TDjqzPzpcDnqXpuWkcGh0Yy0nVoplCdEQ65JjMfrm/fQnXWOuRzAJn5O2AR8PeZeQPVWfZbI+IsqjPhGc0byMzlVGeIB0XER4APDGtzc2b+pr7906ZtzqE6KJCZD2XmCzLz7vq53hoRPwNuBl5G1fvYm+oMfejM83OjvRCZ+QOqM9rXUIXVPwB3RsRLgb8FdgIuqrdxLfAUqpC6Btg0IvaIiOcBDaqew1yqXsziep0vUvWSdq43eWNmrhytntoCqt5HAzgK+FZmLhuh3WXA8yNip/pgfzRwXguv83jG2u/hVjP2cebVwJczsx8gMxcAz6Tq0Y7n6/U6vwX+yJrvQTJzFbAQ+FFEfAZYBlzYwvNqHA5VaSQPUA1BNE8ubg082HR/RdPtQaqhpyHNATMFeDwiDqIa2vgk1R/8nVQHvSdExLOAG6hC4Dqqs9rmSdrRtrmSprCLiGfXtU+l6hXdUS+fWbebM6zeEQ/UEfE04ENUvZzr6po+Vg8NHU0VOA9l5oub1tm6XjYYERcCbwYeAy6sl00FFmfm4U3rbEt1dvxaYPlItTTLzGURsZDq9TsSmDdKu0fr4Z3jqIbjlmbmL1t4nYcM//86vf536mj7PcJz3Eg1PLnGRHhEnAtcUT/XX4at00M1tDja9oeM9R4EIDOPiogXUP0/fx/wJuAfR6hTBexxaCRXAm+v5yWIiC2pDpTfaXH9Y+r1tqP6gx060/5mPY7+E6oz+KnD1tsD6AfOoOqpHFw/z/B2w11FNWlNPa+xmGoe5HvAv0RET0RsQjXccxLwQ6oz8aFPFh0zyvP+qa77HUNDJxGxGdXZ9k+BBFZExFH1Y9tSHSB3r9dfQDWMdBgwNPa+GNgvIp5br3Mg8HOqM/axrKQ6mA45l2peYEpm3jTGep8Fjqj38TP1slZf5/66LXWv6YX18vH2u9kZwOkR8cRjQ5/cAm4DvgscMTRRHhHHUp2g3D1s+8+gGhJrxSpgWkRsFRG/Bh7MzH+n6vG+tMXn0BgMDo3kHcCmwNKI+DnVgfbLjDyOPpJNI+KnVEHztsy8i2ryenZE3EZ10L0H2HEonGqLgN9QHZjuoBoi6ufJYZzRnATsUtd6PfDxejL27cDmVAeon9f/nlkPixwJfLGuc8eRnrQeMtqPat7kVxGxlGq46luZeVFm/gU4FDi+3vYi4LShCf/M/H29rz+vh+2oh8dOAC6LiFuBjwCH1MNHY7kSODEi3l8/z61UE/Tnj7VSZt5L1bvblSeDv9XX+QyqkFsKfJjqfcB4+z1s+0uA44FPRcTPIuJ24PVUcxp/qCf4zwF+EBG/oDpBOTgzVwP/ATy9nuSfD/xgnNdoyEKq4bNt6n1YHBE3A5+gnhvSuunxsurShicidqKaR4nMfKTL5WiSscchbWAi4sNUPau3GRrqBnsckqQi9jgkSUUMDklSEYNDklRkUnwBsL9/wIkcSSrUaPSNeOkXexySpCIGhySpiMEhSSpicEiSihgckqQiBockqYjBIUkqYnBIkooYHJKkIgaHJKmIwSFJKmJwSJKKGBySpCIGhySpiMEhSSoyKX6PY33o2+IpbDrdl0tPevQvKxl4aEW3y5A6ziNhizad3sth86/qdhmaQBYeO4eBbhchdYFDVZKkIgaHJKmIwSFJKmJwSJKKGBySpCIGhySpiMEhSSpicEiSihgckqQiBockqYjBIUkqYnBIkooYHJKkIgaHJKmIwSFJKmJwSJKKGBySpCIGhySpiMEhSSpicEiSihgckqQiBockqYjBIUkqYnBIkooYHJKkIgaHJKmIwSFJKmJwSJKKGBySpCIGhySpiMEhSSpicEiSivS264kjYk/g3zJzdkTsDCwABoGlwLzMXB0RpwMHASuBkzPzpvXRtl37JElqU48jIt4DfAHYtF50NnBqZs4CeoBDI2I3YB9gT+AI4Nz10bYd+yNJelK7hqruAV7XdH934Nr69pXAHGBvYFFmDmbm/UBvRDTWQ1tJUhu1ZagqM78SETs0LerJzMH69gCwBfBU4MGmNkPL17XtX5kxYxN6e6eu/Q5Jo5g5c7NulyB1XNvmOIZpnnfoA5YBD9e3hy9f17Z/Zfnyx9ai5DU1Gn3jN9Kks2zZI90uQWqb0Y57nfpU1S0RMbu+fQCwBLge2D8ipkTEdsCUzHxgPbSVJLVRp3oc7wQuiIjpwB3A5Zm5KiKWADdQBdi89dG2Q/sjSZNWz+Dg4PitNnD9/QPrvJONRh+Hzb9qfZSjjcTCY+fQ3z/Q7TKktmk0+npGWu4XACVJRQwOSVIRg0OSVMTgkCQVMTgkSUUMDklSEYNDklTE4JAkFTE4JElFDA5JUhGDQ5JUxOCQJBUxOCRJRQwOSVIRg0OSVMTgkCQVMTgkSUUMDklSEYNDklTE4JAkFTE4JElFDA5JUhGDQ5JUxOCQJBUxOCRJRQwOSVIRg0OSVMTgkCQVMTgkSUUMDklSEYNDklTE4JAkFTE4JElFDA5JUhGDQ5JUxOCQJBUxOCRJRQwOSVIRg0OSVMTgkCQVMTgkSUUMDklSEYNDklTE4JAkFTE4JElFDA5JUpHeTm0oIqYBFwM7AKuAtwArgQXAILAUmJeZqyPidOCg+vGTM/OmiNi51bad2idJmow62eM4EOjNzL2ADwMfBc4GTs3MWUAPcGhE7AbsA+wJHAGcW69f0laS1CadDI67gN6ImAI8FXgc2B24tn78SmAOsDewKDMHM/P+ep1GYVtJUpt0bKgKWE41THUnsBVwMPCqzBysHx8AtqAKlQeb1hta3lPQtr89uyBJ6mRw/Avwvcx8f0RsC/wAmN70eB+wDHi4vj18+eqCtmuYMWMTenunrmv90l+ZOXOzbpcgdVwng+PPVMNTAH8CpgG3RMTszLwGOAC4GrgbODMizgKeBUzJzAciouW2wze8fPlj61x8o9E3fiNNOsuWPdLtEqS2Ge2418ngOAe4KCKWUPU0TgF+AlwQEdOBO4DLM3NV3eYGqjmYefX67yxoK0lqk57BwcHxW23g+vsH1nknG40+Dpt/1fooRxuJhcfOob9/oNtlSG3TaPT1jLTcLwBKkooYHJKkIgaHJKmIwSFJKmJwSJKKGBySpCIGhySpiMEhSSpicEiSihgckqQiBockqYjBIUkqYnBIkooYHJKkIgaHJKmIwSFJKmJwSJKKGBySpCIGhySpiMEhSSpicEiSihgckqQiBockqYjBIUkqYnBIkoqMGxwRceqw+x9vXzmSpImud7QHIuKfgOOBXSLiwHrxVGAa8P4O1CZJmoBGDQ7gfwOLgVOAj9bLVgN/bHdRkqSJa9Shqsx8LDPvA04Etga2B3YE9uxMaZKkiWisHseQy4GnAb+u7w8CP2xbRZKkCa2V4NgmM/dqeyWSpA1CKx/HvTMintH2SiRJG4RWehyzgPsjor++P5iZBokkTVLjBkdmPqcThUiSNgzjBkdEzKeaEH9CZh7XtookSRNaK0NVl9X/9gC7AQ5TSdIk1spQ1fea7n43Iha1sR5J0gTXylDVfk13n071ZUBJ0iTVylDVG5tuPwo4vyFJk1grQ1XHRsQLgOcBd2Xmz9pelSRpwmrlsupvAy4A9gI+HxHvantVkqQJq5Vvjh8JzMrMk4FXAoe3tSJJ0oTWSnD0ZOZKgMx8HHi8vSVJkiayVibHr4uIy4ElVJcfub69JUmSJrJxexyZ+S5gPtUv/83PzHe3vSpJ0oQ1ZnBExAkR0ZuZ3wZ+DGzbmbIkSRPVqMERER8C9gOm14t+DewXER/sQF2SpAlqrDmOA4CXZ+YgQGbeFxGHAz8CPrw2G4uI9wOHUIXRecC1wAKqiyguBeZl5uqIOB04CFgJnJyZN0XEzq22XZvaJEmtGWuoavlQaAypP1U1sDYbiojZVN8FeSWwD9Ww19nAqZk5i+oiiodGxG7143sCRwDn1k9R0laS1CZjBceKiHh284L6/uAo7cezP3AbcAXwTeBbwO5UvQ6AK4E5wN7AoswczMz7gd6IaBS2lSS1yVhDVe8FvhYRi4F7ge2oDv5Hr+W2tgK2Bw4GdgS+AUxp6tUMAFsATwUebFpvaHlPQdv+pmXMmLEJvb1T17JsaXQzZ27W7RKkjhs1ODLzFxExCziU6jc4fgp8ODPXaqiK6gB/Z2b+BciIeJQ1P6XVBywDHq5vD1++uqDtGpYvf2wtS35So9E3fiNNOsuWPdLtEqS2Ge24N+YXADPzIeCS9VTDdcA7IuJsqsuzbw4sjojZmXkN1WT81cDdwJkRcRbwLKpeyQMRcUurbddTvZKkEbTyzfH1IjO/FRGvAm6imluZB/wKuCAipgN3AJdn5qqIWALc0NQO4J0FbSVJbdIzOLi2c90bjv7+gXXeyUajj8PmX7U+ytFGYuGxc+jvX9uRW2niazT6ekZa3sovAD6fahJ6NfAx4GOZuXj9lidJ2lC0cnXc84HHgFOBDwCnt7UiSdKE1kpwPA78ApiemTfSwXkRSdLE00pwDAKXAt+JiH8E/ru9JUmSJrJWeg+HAy+j+rb2PvgLgJI0qbXS45gG3Ac8B3gT1TfIJUmTVCvBcQmwNdUnqr4PnNPWiiRJE1orwdEL/BCYmZmXAV70SZImsVbmOKZTXdL8hxGxb4vrSOqQmVs+hWm9/llqTY+vXMmyP69oy3O38m47BpgLXEh1wcOj2lKJpLUyrbeX799zdbfL0AQzd6d92/bcrQxV/Qq4herHkv5Q/ytJmqRa6XF8lWq46plU8xu/A77UzqIkSRNXKz2OLTLz1cCPqX6Fb9P2liRJmshaveQIwOaZuYKq9yFJmqRaCY4rIuKDwK0RcSPVz7NKkiapcec4MvPcodsR8W3gl22tSJI0oY0aHBHxJaoLHI7kyPaUI0ma6MbqcZzfsSokSRuMUec4MvNaIIDr69urgV3q25KkSWrU4IiI04H9ePJTVL8G9ouI0zpRmCRpYhrrU1UHAodl5iMAmXkf1W9xHNKBuiRJE9RYwbE8M9eYHM/Mx/HjuJI0qY0VHCsi4tnNC+r7o33SSpI0CYz1qar3Al+LiMXAvVS//Lc/cHQnCpMkTUxjfarqF8Asqivjbg78FHhlZt7SodokSRPQmN8cz8yHqH46VpIkoLVrVUmS9ASDQ5JUxOCQJBUxOCRJRQwOSVIRg0OSVMTgkCQVMTgkSUUMDklSEYNDklTE4JAkFTE4JElFDA5JUhGDQ5JUxOCQJBUxOCRJRQwOSVIRg0OSVMTgkCQVMTgkSUUMDklSkd5ObzAingbcDMwFVgILgEFgKTAvM1dHxOnAQfXjJ2fmTRGxc6ttO7xLkjSpdLTHERHTgM8BK+pFZwOnZuYsoAc4NCJ2A/YB9gSOAM5di7aSpDbp9FDVWcD5wO/q+7sD19a3rwTmAHsDizJzMDPvB3ojolHYVpLUJh0bqoqIY4D+zPxeRLy/XtyTmYP17QFgC+CpwINNqw4tL2nb37ztGTM2obd36nrcG6kyc+Zm3S5BGlW73p+dnOM4DhiMiDnAi4FLgKc1Pd4HLAMerm8PX766oO0ali9/bN0qBxqNvvEbadJZtuyRbpfge1OjWtf352jvrY4NVWXmqzJzn8ycDfwMeDNwZUTMrpscACwBrgf2j4gpEbEdMCUzHwBuKWgrSWqTjn+qaph3AhdExHTgDuDyzFwVEUuAG6iCbd5atJUktUnP4ODg+K02cP39A+u8k41GH4fNv2p9lKONxMJj59DfP9DtMmg0+vj+PVd3uwxNMHN32ned35+NRl/PSMv9AqAkqYjBIUkqYnBIkooYHJKkIgaHJKmIwSFJKmJwSJKKGBySpCIGhySpiMEhSSpicEiSihgckqQiBockqYjBIUkqYnBIkooYHJKkIgaHJKmIwSFJKmJwSJKKGBySpCIGhySpiMEhSSpicEiSihgckqQiBockqYjBIUkqYnBIkooYHJKkIgaHJKmIwSFJKmJwSJKKGBySpCIGhySpiMEhSSpicEiSihgckqQiBockqYjBIUkqYnBIkooYHJKkIgaHJKmIwSFJKmJwSJKKGBySpCIGhySpiMEhSSrS26kNRcQ04CJgB2AT4AzgdmABMAgsBeZl5uqIOB04CFgJnJyZN0XEzq227dQ+SdJk1Mkex1HAg5k5CzgA+AxwNnBqvawHODQidgP2AfYEjgDOrdcvaStJapNOBsdC4LSm+yuB3YFr6/tXAnOAvYFFmTmYmfcDvRHRKGwrSWqTjgVHZi7PzIGI6AMuB04FejJzsG4yAGwBPBV4qGnVoeUlbSVJbdKxOQ6AiNgWuAI4LzMvjYgzmx7uA5YBD9e3hy9fXdB2DTNmbEJv79R1rl8abubMzbpdgjSqdr0/Ozk5vjWwCDgpMxfXi2+JiNmZeQ3VvMfVwN3AmRFxFvAsYEpmPhARLbcdvu3lyx9b5/objb7xG2nSWbbskW6X4HtTo1rX9+do761O9jhOAbYETouIobmOdwCfjojpwB3A5Zm5KiKWADdQDaXNq9u+E7igxbaSpDbpGRwcHL/VBq6/f2Cdd7LR6OOw+Vetj3K0kVh47Bz6+we6XQaNRh/fv+fqbpehCWbuTvuu8/uz0ejrGWm5XwCUJBUxOCRJRQwOSVIRg0OSVMTgkCQVMTgkSUUMDklSEYNDklTE4JAkFTE4JElFDA5JUhGDQ5JUxOCQJBUxOCRJRQwOSVIRg0OSVMTgkCQVMTgkSUUMDklSEYNDklTE4JAkFTE4JElFDA5JUhGDQ5JUxOCQJBUxOCRJRQwOSVIRg0OSVMTgkCQVMTgkSUUMDklSEYNDklTE4JAkFTE4JElFDA5JUhGDQ5JUxOCQJBUxOCRJRQwOSVIRg0OSVMTgkCQVMTgkSUUMDklSEYNDklTE4JAkFTE4JElFDA5JUpHebhewriJiCnAe8CLgMeD4zLy7u1VJ0sZrY+hxvAbYNDNfAbwP+GR3y5GkjdvGEBx7A98FyMwbgT26W44kbdx6BgcHu13DOomILwBfycwr6/v3A8/OzJXdrUySNk4bQ4/jYaCv6f4UQ0OS2mdjCI7rgQMBIuLlwG3dLUeSNm4b/KeqgCuAuRHxI6AHOLbL9UjSRm2Dn+NQZ0XEnsC/ZebsbtciAUTENOAiYAdgE+CMzPxGV4vayG0MQ1XqkIh4D/AFYNNu1yI1OQp4MDNnAQcAn+lyPRs9g0Ml7gFe1+0ipGEWAqc13ffDMW1mcKhlmfkV4PFu1yE1y8zlmTkQEX3A5cCp3a5pY2dwSNrgRcS2wNXAf2bmpd2uZ2O3MXyqStIkFhFbA4uAkzJzcbfrmQwMDkkbulOALYHTImJoruOAzFzRxZo2an4cV5JUxDkOSVIRg0OSVMTgkCQVMTgkSUUMDklSET+OKwER8T5gDrAaGAROycyb1/M2Xg1sl5mfj4gTgPmZOe438SNib+B0YBqweb3eeS1u80Rgm8z80NpXLq3JHocmvYh4HnAIMDcz9wPeS3W11fUqM7+bmZ+v754CTG2htmcD/wEcVV+R+FXAm+sQkrrCHocEfwS2A46LiO9m5s8i4mUAEbEr8Gmq33p5EDiO6uz/1sy8OCK2Ab6dmbtHxMepDuxTgLMzc2FEXAP0U31B7UvAc4BfAtsAl0XE7cBvM/PciNgSuCozd2+q7U3AJZn5B4DMXBER+wPLmy4nvhNVCJ2dmV+ueyifAv4ErAJurPflbcCRVD2qyzLz0+v7hdTkYI9Dk15mPkDV43glcENE3AkcXD98ATCvPtv/DvCeetnR9eNvAuZHxAHAjpn5SmBf4AMRMbNuc2lmzqE6iJOZFwK/B46gukz9m+t2RwJfHFbeM4B7h9X7UGauAt4KPJCZe1ENs50REVsB5wBvzMy5wK/giV7V4cDe9X+viYgof7UkexwSEbEz8HBmHlff3wP4TkRcDewCnFcfY6cBd2XmHRHRGxHbUx2M5wAnALvXPYyhttvXt3O0bWfmvRExUB/Y/ydVgDX7L2DbYfW+iKoHtAtwVf08A3XvZSfgmZl5V938emBn4AV1PUPXctqyXj5qbdJo7HFI8ELgsxEx9ANVdwEPUfUQEnhz3eN4D/Dtus2FwJnA7Zm5DLgTuLpu93fA/+HJnsLqEba5mif//i6guhT4b+reT7NLgeMjogEQETOAz1H1RO4AZtXL+4BdqXoYv4+IXer1X1r/m8AvgH3rGhcAt433wkgjMTg06WXmV4FrgB9HxPXA94B3Z+ZDwD8Dl0TEEuATwM/r1RYC+1MNNQF8k2reYQlwMzCYmQNjbHYJVa+mB7gCmEsVRsNru48qsL5a92auBS7OzO8Anwf+JiKuq+v/18z8I9Uv4l0cEYupez2ZeStVb+O6iPgJ1VzLbwteJukJXuRQ6rKI2IwqEPbMzJF6J9KEYo9D6qKI2Av4MfARQ0MbCnsckqQi9jgkSUUMDklSEYNDklTE4JAkFTE4JElFDA5JUpH/DzaR7vbltdUI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CA"/>
          </a:p>
        </p:txBody>
      </p:sp>
      <p:sp>
        <p:nvSpPr>
          <p:cNvPr id="32770" name="AutoShape 2" descr="data:image/png;base64,iVBORw0KGgoAAAANSUhEUgAAAYkAAAF8CAYAAAA6gkcXAAAAOXRFWHRTb2Z0d2FyZQBNYXRwbG90bGliIHZlcnNpb24zLjMuMCwgaHR0cHM6Ly9tYXRwbG90bGliLm9yZy86wFpkAAAACXBIWXMAAAsTAAALEwEAmpwYAAAboUlEQVR4nO3df5gdZX338fcmmxAwC6G6/qAIyA+/RUUsQYNCBNoEBCxaLUKpyg8p8ohWnqJgKQoqilLESwQEAQO0gsova4tIgCtARMAKwYLilwIqqG1dfEzYSARC9vljZuFk3Xv3LJvJ2WTfr+vKxcyc+8x8z9lhPue+Z86croGBASRJGs6UThcgSZq4DAlJUpEhIUkqMiQkSUWGhCSpyJCQJBV1d7oArVsiYivgQeCeetFU4HHg7zPz1lGeexFwb2ae3mSNI2z/BUBfZnYVHn8z8CFgFjANuBf4UGY+EhGHAn+VmW9uqLbdgW8Cm2XmipblGwC/BOZn5pLCcweA3sx8dA3VMgv4BLAHsAoYAM7KzAvXxPqH2d4RwPTMPKeJ9Wt87EnouViRma+p/+0AfA64qMM1jUtEHAycBhyRma8BXgXcDSyqD9SNysybqcLgbUMeehtwfykg1rSImAHcDPwC2Kl+L94K/ENEvKehze4GbNTQujVO9iS0Jjwf+G+AiJgCfB7YBegBuqgOvKv1MiLicOC9wHTgj4DPZOaX6k/sf0n1CXY7ql7KIZl5X0S8GDgX+JP68XMz88yI2AT4ArADVQ/gRuDDmbkyIt4GfKpez3+M8Bo+BRyZmQ8AZOZARHwGeBhYLSQiYheqQNkAeAlwfWa+JyK6gS8CuwJPAQ8BhwG/H255Zi4fUsM5wOHAV1uWHQmcFREvB86u39OXUAXYgZn5+5a6DqWlt9M6HxHTgc8Cu1P1/pYAf5eZjw2p4UBgeWaeNrggM38eEe+g+lsREa8EzqL6uw8An8vMSyJiD6oex6vqds/MR8TJwFZ17VtSBeI7qfaT/YH5EbGC6m93ITCDat+5wB5GZ9mT0HOxYUTcXf/7OdUB+tT6sTnAZsDrM/MVwMXAR1qfHBEzgb8F9s3MP6U6MJ3W0mR34AP1weaOluefQ/Wp+k+A1wNHRsS2VKF0Z2bOBv4UeAHw9xHxIuArwNvrx34+3IuJiOdTHcBWC7LMHMjMrw5zIP0g8LHMnAO8Atg/ImbXNe0B7Fhv7yHg1SMsH+qfgZ0j4mV1XdtRBeIV9ft1cWbuAmwLvAzYb7jXU/ARYCUwOzN3BH4FfGaYdjsPfR8AMvOuzLy9DsJvAV/MzFcD+wCfjojXt1HDXOCA+u/3O+CozLy6Xt/nM/Ns4MPAv9Xv077AG+sPHuoQexJ6LlbUwxAARMQ84JsRsUNm3hYRJwLvjYhtqA6O/a1Pzszl9fj/fvWB8DXAzJYmd2bmL+rpu3h2CGYecFy9jmVUQ0KD5xJe1zIcsmH9392AezLzx/X8ecCnh3k9q+r/tnswOgTYNyJOoDqIb1jX/0PgaeCOiLgOuDIzv1+P8f/B8qErzcz+iPgXqt7Hx6h6ERdk5pMRcTzVp+3jgJdTBfHMoesYwZupzrXMjwioegW/HqbdKkZ+H14OzMjMq+qafxURVwJvAhaNUsNNLYG7hKoHOdTVwCUR8TrgBqrezqph2mktMaE1bpl5A/AA1YF6P+Ca+qF/pRoeWu1EcURsTjVcsiXwXeDEIatc0TI90PL8lfX84Hq2joiNqYZPDhg8T0LVm3l/3ax12ysL9f8WuJ9q6GM1EfGNiNhxyOJbqD7l/oTqBO8vga7MXArsSHXy+2ng6xHxvtLy4Wqh6i0dWp8b+BuqYAO4jCo0fk7Vc7pryGuD1d8rqIeHalOBD7a8R68D/mqY7d/O8O/D/hHxT/V6ht7wbQrVMN9I24fy3/UZmfnvVMOM36DqFd5T7y/qEENC41aPl29F9elwPtVwwZeAH1Cd9Jw65Ck7A33AKcBCqk+5RMTQdkPdQPUpm/o8xI1UB5TrgP8bEV31SeZvUYXELcArWw7yh46w7o8DX6iHr4iIqXWP6DVUYTD4WmcBrwWOrz9Nb041/DO17tHcCHwvM08GLgFeW1o+XBGZ+SOq4ahT6/aDPaq9gU9k5tfr+Tn84fvaB7wqImZExDRWD4HrgPdHxPR6+OZ8nh0ibHUlsElEHDf494iIrYEzgPvq9+Kp+lwPEbEZ8Hbg+nr7W0TECyOiCzhouNc4jJVUIUNEXEp1ruVrwPuAx4Bt2lyPGuBwk56LDSPi7pb5KVQnfe+PiHOByyLiHqr9ayHw9iHjygupTtAm1fDGzVQHmG1H2e77gS9FxH/W2zw1M++MiL+jOi9yD9XB5gbgtMx8qr5q6asR8WS9nWFl5qX1ge2y+gA7g+rT+p9l5hP1EA2ZuTQiTgXuiojfUV0FdGtd+wVUY/T3RsRy4LdU5xIeKSwvORv4OvDnLctOAK6ut7msfi1D36+F9fKfUF1IsIhnz318EjidKsinUvXkjh3mfXiyHj48jepT/Eqq3s8pmXkRQES8FTizPhndTRVei+rHzqP6cPDfwL9T9VhGcy1wRv0efxK4ICLeW2/3aqqwV4d0eatwSVKJw02SpCJDQpJUZEhIkooMCUlSkSEhSSpary6B7evr91ItSRqj3t6eYe+MDPYkJEkjMCQkSUWGhCSpyJCQJBUZEpKkIkNCklRkSEiSigwJSVKRISFJKjIkJElFhoQkqciQkCQVGRKSpCJDQpJUZEhIkorWq9+TWBN6NtmQGdN9W7S63z+5kv5lKzpaw6xNN2Rat/umVvfUypUs/W1z+6Z73BAzpndzwIIbOl2GJpjLD5tHf4drmNbdzfUPLupwFZpo5m+zZ6Prd7hJklRkSEiSigwJSVKRISFJKjIkJElFhoQkqciQkCQVGRKSpCJDQpJUZEhIkooMCUlSkSEhSSoyJCRJRYaEJKnIkJAkFRkSkqQiQ0KSVGRISJKKDAlJUpEhIUkqMiQkSUWGhCSpyJCQJBUZEpKkIkNCklTU3dSKI2IJsKye/SlwHvAFYCWwMDM/HhFTgHOAHYEngCMy84GI2KXdtk3VL0lqKCQiYgZAZu7Rsuxu4O3AQ8A1EbETsBUwIzNfXwfD54C3AOeOoa0kqSFN9SR2BDaKiIX1Nk4GNsjMBwEi4jrgz4GXAN8ByMzbI2LniNi43bYN1S5JqjV1TuJx4HRgb+AoYEG9bFA/sAmwMc8OSQE8XS97rJ22EdHYcJkkqbmexP3AA5k5ANwfEcuAP2p5vAdYCmxUTw+aQhUQPe20zcyVrRudOXMDurunrqGXIK1u1qyNOl2CNKwm982mQuJwYAfgfRGxGdUB/ncRsQ3VeYa9gY8DmwN/AXyjPs9wT2Y+FhFPttN26EaXL39i3IX39vaM3kiT0tKlj4/eqEHumyoZ77450r7VVEhcCFwUEd8FBqhCYxXwVWAq1RVLd0TEfwDzI+J7QBdwWP38o8bQVpLUkEZCIjOfBA4e5qFdhrRbRRUIQ59/e7ttJUnN8ct0kqQiQ0KSVGRISJKKDAlJUpEhIUkqMiQkSUWGhCSpyJCQJBUZEpKkIkNCklRkSEiSigwJSVKRISFJKjIkJElFhoQkqciQkCQVGRKSpCJDQpJUZEhIkooMCUlSkSEhSSoyJCRJRYaEJKnIkJAkFRkSkqQiQ0KSVGRISJKKDAlJUpEhIUkqMiQkSUWGhCSpyJCQJBUZEpKkIkNCklRkSEiSigwJSVKRISFJKjIkJElFhoQkqciQkCQVGRKSpCJDQpJUZEhIkooMCUlSkSEhSSoyJCRJRYaEJKnIkJAkFXU3teKIeCFwJzAfWAlcBAwA9wJHZ+aqiDgJ2K9+/JjM/H5EbNtu26ZqlyRVGulJRMQ04DxgRb3oDODEzJwLdAFviYidgN2BOcBBwNnPoa0kqUFNDTedDpwL/Kqenw3cXE9fC8wDdgMWZuZAZj4MdEdE7xjbSpIatMZDIiIOBfoy87qWxV2ZOVBP9wObABsDy1raDC4fS1tJUoOaOCdxODAQEfOA1wCXAC9sebwHWAo8Vk8PXb5qDG1XM3PmBnR3Tx1f9VLBrFkbdboEaVhN7ptrPCQy842D0xFxE3AU8E8RsUdm3gTsAywCHgBOi4jTgc2BKZn5aEQsabft0G0vX/7EuOvv7e0ZvZEmpaVLH+/o9t03VTLefXOkfauxq5uGOBY4PyKmA/cBV2Tm0xGxGLiNatjr6OfQVpLUoK6BgYHRW60j+vr6x/1ient7OGDBDWuiHK1HLj9sHn19/R2tobe3h+sfXNTRGjTxzN9mz3Hvm729PV2lx/wynSSpyJCQJBUZEpKkIkNCklRkSEiSigwJSVKRISFJKjIkJElFhoQkqciQkCQVGRKSpCJDQpJUZEhIkooMCUlSkSEhSSoyJCRJRYaEJKnIkJAkFRkSkqQiQ0KSVGRISJKKDAlJUpEhIUkqMiQkSUWGhCSpyJCQJBUZEpKkIkNCklRkSEiSigwJSVLRqCEREScOmT+1uXIkSRNJd+mBiHgPcASwfUTsWy+eCkwD/mEt1CZJ6rBiSAD/AtwInAB8ql62Cvh100VJkiaG4nBTZj6RmT8DjgJeBGwJvAyYs3ZKkyR12kg9iUFXAC8EHqnnB4BbGqtIkjRhtBMSL87MNzReiSRpwmnnEtifRMRmjVciSZpw2ulJzAUejoi+en4gMw0NSZoERg2JzNxubRQiSZp4Rg2JiFhAdbL6GZl5eGMVSZImjHaGm75W/7cL2AlwqEmSJol2hpuua5n9TkQsbLAeSdIE0s5w014tsy+h+mKdJGkSaGe46a9bpn8PeD5CkiaJdoabDouIVwGvAO7PzLsbr0qSNCG0c6vwDwDnA28AvhwRH2q8KknShNDON64PBuZm5jHArsCBjVYkSZow2gmJrsxcCZCZTwFPNVuSJGmiaOfE9Xcj4gpgMdUtOm4d7QkRMZVqiCqAp4HDqL5ncRHVF/PuBY7OzFURcRKwH7ASOCYzvx8R27bbdgyvVZI0RqP2JDLzQ8ACql+kW5CZH25jvX9RP3dX4GPAGfW/EzNzLlVgvCUidgJ2p/qNioOAs+vnj6WtJKkhI4ZERBwZEd2ZeQ1wB/DSdlaamd8EjqxntwT+F5gN3FwvuxaYB+wGLMzMgcx8GOiOiN4xtpUkNaQYEhFxMrAXML1e9AiwV0R8rJ0VZ+bKiLgY+CLVDxd1ZebgPaD6gU2AjYFlLU8bXD6WtpKkhox0TmIfYJfBg3Vm/iwiDgS+B3yinZVn5iERcTxVL2TDlod6gKXAY/X00OWrxtD2GTNnbkB399R2SpPGbNasjTpdgjSsJvfNkUJiecuneaC6uiki+kdbaUS8C9g8M08FHqc66P8gIvbIzJuoAmgR8ABwWkScDmwOTMnMRyNiSbttVyt4+RNtveiR9Pb2jN5Ik9LSpY93dPvumyoZ77450r41UkisiIitM/OhwQURsTVDbhtecBWwICJuoTrhfQxwH3B+REyvp6/IzKcjYjFwG9XQ19H1848dQ1tJUkNGConjgW9GxI3AQ8AWwN7AIaOtNDN/B7xjmId2H6btycDJQ5bd325bSVJziieuM/NHVN+LWAI8D7gL2DUzl6yl2iRJHTbil+kycxlwyVqqRZI0wbRzWw5J0iRlSEiSitr5ZbpXUn2RbRXwaeDTmXlj04VJkjqvnZ7EucATwInAPwInNVqRJGnCaCckngJ+BEzPzNtp786xkqT1QDshMQBcCnw7It4B/K7ZkiRJE0U7vYIDgddR3Y11d/xlOkmaNNrpSUwDfgZsB7yL6pvXkqRJoJ2QuAR4EdWVTdcDn2+0IknShNFOSHQDtwCzMvNrgPfilqRJop2QmE71c6K3RMSeeHWTJE0a7YTEoUACnwV6gXc2WZAkaeJoJyR+SnUn2DlUv1U9p9GKJEkTRjtDR1dRDTn9MdX5iF8BlzVZlCRpYminJ7FJZr6J6neqZwMzmi1JkjRRtHtbDoDnZeYKql6FJGkSaCckro6IjwE/jIjbgf6Ga5IkTRCjnpPIzLMHpyPiGuC/Gq1IkjRhFEMiIi6jurnfcA5uphxJ0kQyUk/i3LVWhSRpQiqek8jMm4EAbq2nVwHb19OSpEmgGBIRcRKwF89ezfQIsFdEfHRtFCZJ6ryRrm7aFzggMx8HyMyfUf2WxP5roS5J0gQwUkgsz8zVTlxn5lN4CawkTRojhcSKiNi6dUE9X7riSZK0nhnp6qbjgW9GxI3AQ1S/SLc3cMjaKEyS1HkjXd30I2Au1R1gnwfcBeyamUvWUm2SpA4b8RvXmbmM6udLJUmTUDv3bpIkTVKGhCSpyJCQJBUZEpKkIkNCklRkSEiSigwJSVKRISFJKjIkJElFhoQkqciQkCQVGRKSpCJDQpJUZEhIkooMCUlSkSEhSSoyJCRJRYaEJKloxJ8vfS4iYhrwFWArYAPgFODHwEXAAHAvcHRmroqIk4D9gJXAMZn5/YjYtt22a7p2SdLqmuhJvBP4TWbOBfYBzgLOAE6sl3UBb4mInYDdgTnAQcDZ9fPH0laS1KAmQuJy4KMt8yuB2cDN9fy1wDxgN2BhZg5k5sNAd0T0jrGtJKlBa3y4KTOXA0RED3AFcCJwemYO1E36gU2AjYHftDx1cHnXGNr2tW575swN6O6eukZfjzRo1qyNOl2CNKwm9801HhIAEfFS4GrgnMy8NCJOa3m4B1gKPFZPD12+agxtV7N8+RPjrr23t2f0RpqUli59vKPbd99UyXj3zZH2rTU+3BQRLwIWAsdn5lfqxUsiYo96eh9gMXArsHdETImILYApmfnoGNtKkhrURE/iBGBT4KMRMXhu4oPAmRExHbgPuCIzn46IxcBtVGF1dN32WOD8NttKkhrUNTAwMHqrdURfX/+4X0xvbw8HLLhhTZSj9cjlh82jr6+/ozX09vZw/YOLOlqDJp752+w57n2zt7enq/SYX6aTJBUZEpKkIkNCklRkSEiSigwJSVKRISFJKjIkJElFhoQkqciQkCQVGRKSpCJDQpJUZEhIkooMCUlSkSEhSSoyJCRJRYaEJKnIkJAkFRkSkqQiQ0KSVGRISJKKDAlJUpEhIUkqMiQkSUWGhCSpyJCQJBUZEpKkIkNCklRkSEiSigwJSVKRISFJKjIkJElFhoQkqciQkCQVGRKSpCJDQpJUZEhIkooMCUlSkSEhSSoyJCRJRYaEJKnIkJAkFRkSkqQiQ0KSVGRISJKKDAlJUpEhIUkqMiQkSUWGhCSpqLupFUfEHOCzmblHRGwLXAQMAPcCR2fmqog4CdgPWAkck5nfH0vbpmqXJFUa6UlExHHABcCMetEZwImZORfoAt4SETsBuwNzgIOAs59DW0lSg5oabnoQeFvL/Gzg5nr6WmAesBuwMDMHMvNhoDsiesfYVpLUoEaGmzLzyojYqmVRV2YO1NP9wCbAxsBvWtoMLh9L277W7c6cuQHd3VPX1MuQVjNr1kadLkEaVpP7ZmPnJIZY1TLdAywFHqunhy4fS9vVLF/+xLgL7e3tGb2RJqWlSx/v6PbdN1Uy3n1zpH1rbV3dtCQi9qin9wEWA7cCe0fElIjYApiSmY+Osa0kqUFrqydxLHB+REwH7gOuyMynI2IxcBtVWB39HNpKkhrUNTAwMHqrdURfX/+4X0xvbw8HLLhhTZSj9cjlh82jr6+/ozX09vZw/YOLOlqDJp752+w57n2zt7enq/SYX6aTJBUZEpKkIkNCklRkSEiSigwJSVKRISFJKjIkJElFhoQkqciQkCQVGRKSpCJDQpJUZEhIkooMCUlSkSEhSSoyJCRJRYaEJKnIkJAkFRkSkqQiQ0KSVGRISJKKDAlJUpEhIUkqMiQkSUWGhCSpyJCQJBUZEpKkIkNCklRkSEiSigwJSVKRISFJKjIkJElFhoQkqciQkCQVGRKSpCJDQpJUZEhIkooMCUlSkSEhSSoyJCRJRYaEJKnIkJAkFRkSkqQiQ0KSVGRISJKKDAlJUpEhIUkqMiQkSUWGhCSpqLvTBYxFREwBzgF2BJ4AjsjMBzpblSStv9a1nsRbgRmZ+XrgI8DnOluOJK3f1rWQ2A34DkBm3g7s3NlyJGn91jUwMNDpGtoWERcAV2bmtfX8w8DWmbmys5VJ0vppXetJPAb0tMxPMSAkqTnrWkjcCuwLEBG7APd0thxJWr+tU1c3AVcD8yPie0AXcFiH65Gk9do6dU5Ca09EzAE+m5l7dLoWaVBETAO+AmwFbACckpnf6mhR67l1bbhJa0FEHAdcAMzodC3SEO8EfpOZc4F9gLM6XM96z5DQcB4E3tbpIqRhXA58tGXeC1caZkjoD2TmlcBTna5DGiozl2dmf0T0AFcAJ3a6pvWdISFpnRIRLwUWAf+cmZd2up713bp2dZOkSSwiXgQsBN6fmTd2up7JwJCQtC45AdgU+GhEDJ6b2CczV3SwpvWal8BKkoo8JyFJKjIkJElFhoQkqciQkCQVGRKSpCIvgdWkEhEfAeYBq4AB4ITMvHMNb+NNwBaZ+eWIOBJYkJmjfoM9InYDTgKmAc+rn3dOm9s8CnhxZp783CuX/pA9CU0aEfEKYH9gfmbuBRxPdUfRNSozv5OZX65nTwCmtlHb1sAXgXfWd959I/DuOnCkjrEnocnk18AWwOER8Z3MvDsiXgcQETsAZ1L9TslvgMOpPtX/MDMvjogXA9dk5uyIOJXqID4FOCMzL4+Im4A+qi96XQZsB/wX8GLgaxHxY+CXmXl2RGwK3JCZs1tqexdwSWb+L0BmroiIvYHlLbfH3oYqcM7IzK/XPY8vAP8PeBq4vX4tHwAOpuopfS0zz1zTb6QmD3sSmjQy81GqnsSuwG0R8RPgzfXD5wNH15/ivw0cVy87pH78XcCCiNgHeFlm7grsCfxjRMyq21yamfOoDthk5oXA/wAHUd16/d11u4OBrw4pbzPgoSH1LsvMp4H3Ao9m5huohspOiYgXAJ8H/joz5wM/hWd6SwcCu9X/3hoRMfZ3S6rYk9CkERHbAo9l5uH1/M7AtyNiEbA9cE59PJ0G3J+Z90VEd0RsSXXgnQccCcyuew6Dbbesp7O07cx8KCL664P431CFVaufAy8dUu+OVD2b7YEb6vX0172SbYA/zsz76+a3AtsCr6rrGbyv0ab18mJt0kjsSWgyeTXwpYgY/DGl+4FlVJ/8E3h33ZM4DrimbnMhcBrw48xcCvwEWFS3+zPgGzzbA1g1zDZX8ez/Z+dT3dr6F3WvptWlwBER0QsQETOB86h6GPcBc+vlPcAOVD2H/4mI7evnv7b+bwI/Avasa7wIfwte42BIaNLIzKuAm4A7IuJW4Drgw5m5DPg/wCURsRj4DPCf9dMuB/amGi4C+Deq8wSLgTuBgczsH2Gzi6l6K13Uv9FOFTxDa/sZVThdVfdSbgYuzsxvA18Gnh8R363r/3hm/prqV9oujogbqXszmflDql7EdyPiB1TnRn45hrdJWo03+JPWkojYiOrgPyczh+t1SBOOPQlpLYiINwB3AJ80ILQusSchSSqyJyFJKjIkJElFhoQkqciQkCQVGRKSpCJDQpJU9P8BcFxVgwz6jCI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CA"/>
          </a:p>
        </p:txBody>
      </p:sp>
      <p:sp>
        <p:nvSpPr>
          <p:cNvPr id="9" name="Title 1"/>
          <p:cNvSpPr txBox="1">
            <a:spLocks/>
          </p:cNvSpPr>
          <p:nvPr/>
        </p:nvSpPr>
        <p:spPr>
          <a:xfrm>
            <a:off x="152400" y="1981200"/>
            <a:ext cx="8610600" cy="4267200"/>
          </a:xfrm>
          <a:prstGeom prst="rect">
            <a:avLst/>
          </a:prstGeom>
        </p:spPr>
        <p:txBody>
          <a:bodyPr vert="horz" lIns="0" rIns="0" bIns="0" anchor="b">
            <a:normAutofit fontScale="85000" lnSpcReduction="10000"/>
          </a:bodyPr>
          <a:lstStyle/>
          <a:p>
            <a:pPr algn="ctr"/>
            <a:r>
              <a:rPr lang="en-CA" sz="2400" dirty="0" smtClean="0"/>
              <a:t>Conclusion</a:t>
            </a:r>
          </a:p>
          <a:p>
            <a:pPr algn="just"/>
            <a:r>
              <a:rPr lang="en-CA" sz="2400" dirty="0" smtClean="0"/>
              <a:t>A </a:t>
            </a:r>
            <a:r>
              <a:rPr lang="en-CA" sz="2400" dirty="0" smtClean="0"/>
              <a:t>significant number of factors may determine if a collision occurs and whether or not property is damaged or persons are injured. </a:t>
            </a:r>
          </a:p>
          <a:p>
            <a:pPr algn="just">
              <a:buFont typeface="Arial" pitchFamily="34" charset="0"/>
              <a:buChar char="•"/>
            </a:pPr>
            <a:endParaRPr lang="en-CA" sz="2400" dirty="0" smtClean="0"/>
          </a:p>
          <a:p>
            <a:pPr algn="just">
              <a:buFont typeface="Arial" pitchFamily="34" charset="0"/>
              <a:buChar char="•"/>
            </a:pPr>
            <a:r>
              <a:rPr lang="en-CA" sz="2400" dirty="0" smtClean="0"/>
              <a:t>The objective of this report was to identify if any such factors are accurately able to predict the severity of an accident. Severity was classified as a 1 if only property was damaged or as a 2 if injuries occurred as well. After preparing, cleaning, and balancing the dataset, a logistic regression model was built to predict the severity code. The dataset was split into 80% for training and 20% for training, in order to improve the out of sample accuracy.</a:t>
            </a:r>
          </a:p>
          <a:p>
            <a:pPr algn="just">
              <a:buFont typeface="Arial" pitchFamily="34" charset="0"/>
              <a:buChar char="•"/>
            </a:pPr>
            <a:endParaRPr lang="en-CA" sz="2400" dirty="0" smtClean="0"/>
          </a:p>
          <a:p>
            <a:pPr algn="just">
              <a:buFont typeface="Arial" pitchFamily="34" charset="0"/>
              <a:buChar char="•"/>
            </a:pPr>
            <a:r>
              <a:rPr lang="en-CA" sz="2400" dirty="0" smtClean="0"/>
              <a:t>The model itself was able to somewhat accurately predict the class value of 1 but was not very effective at accurately predicting the class value of 2. The results of the analysis determined that the identified factors are not significant indicators of the severity code measurement.</a:t>
            </a:r>
            <a:endParaRPr lang="en-CA" sz="2400" dirty="0" smtClean="0"/>
          </a:p>
        </p:txBody>
      </p:sp>
      <p:sp>
        <p:nvSpPr>
          <p:cNvPr id="34817" name="Rectangle 1"/>
          <p:cNvSpPr>
            <a:spLocks noChangeArrowheads="1"/>
          </p:cNvSpPr>
          <p:nvPr/>
        </p:nvSpPr>
        <p:spPr bwMode="auto">
          <a:xfrm>
            <a:off x="0" y="0"/>
            <a:ext cx="9144000" cy="457200"/>
          </a:xfrm>
          <a:prstGeom prst="rect">
            <a:avLst/>
          </a:prstGeom>
          <a:solidFill>
            <a:srgbClr val="FFFFFF"/>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ourier New" pitchFamily="49" charset="0"/>
                <a:cs typeface="Courier New" pitchFamily="49" charset="0"/>
              </a:rPr>
              <a:t>precision recall f1-score support 1 0.53 0.80 0.64 11083 2 0.60 0.31 0.41 11133 accuracy 0.55 22216 macro avg 0.57 0.55 0.52 22216 weighted avg 0.57 0.55 0.52 22216 </a:t>
            </a:r>
            <a:r>
              <a:rPr kumimoji="0" lang="en-US" sz="800" b="0" i="0" u="none" strike="noStrike" cap="none" normalizeH="0" baseline="0" smtClean="0">
                <a:ln>
                  <a:noFill/>
                </a:ln>
                <a:solidFill>
                  <a:schemeClr val="tx1"/>
                </a:solidFill>
                <a:effectLst/>
                <a:latin typeface="Arial" pitchFamily="34" charset="0"/>
                <a:cs typeface="Arial" pitchFamily="34" charset="0"/>
              </a:rPr>
              <a:t/>
            </a:r>
            <a:br>
              <a:rPr kumimoji="0" lang="en-US" sz="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CA" dirty="0" smtClean="0"/>
              <a:t>Introduction</a:t>
            </a:r>
            <a:endParaRPr lang="en-CA" dirty="0"/>
          </a:p>
        </p:txBody>
      </p:sp>
      <p:sp>
        <p:nvSpPr>
          <p:cNvPr id="11" name="Title 1"/>
          <p:cNvSpPr txBox="1">
            <a:spLocks/>
          </p:cNvSpPr>
          <p:nvPr/>
        </p:nvSpPr>
        <p:spPr>
          <a:xfrm>
            <a:off x="381000" y="1600200"/>
            <a:ext cx="8610600" cy="3810000"/>
          </a:xfrm>
          <a:prstGeom prst="rect">
            <a:avLst/>
          </a:prstGeom>
        </p:spPr>
        <p:txBody>
          <a:bodyPr vert="horz" lIns="0" rIns="0" bIns="0" anchor="b">
            <a:normAutofit/>
          </a:bodyPr>
          <a:lstStyle/>
          <a:p>
            <a:r>
              <a:rPr lang="en-CA" sz="1900" b="1" dirty="0" smtClean="0"/>
              <a:t>Applied Data Science Capstone</a:t>
            </a:r>
            <a:endParaRPr lang="en-CA" sz="1900" dirty="0" smtClean="0"/>
          </a:p>
          <a:p>
            <a:r>
              <a:rPr lang="en-CA" sz="1900" b="1" dirty="0" smtClean="0"/>
              <a:t>Introduction/Business Problem</a:t>
            </a:r>
            <a:endParaRPr lang="en-CA" sz="1900" dirty="0" smtClean="0"/>
          </a:p>
          <a:p>
            <a:r>
              <a:rPr lang="en-CA" sz="1900" dirty="0" smtClean="0"/>
              <a:t>To predict Severity of an accident </a:t>
            </a:r>
          </a:p>
          <a:p>
            <a:r>
              <a:rPr lang="en-CA" sz="1900" dirty="0" smtClean="0"/>
              <a:t>This is the final Capstone Project in the IBM Certificate. I will analyse Severity of an accident and correlation with attributes like weather condition, road condition and light conditions. I have two severities 1= Property Damage Only Collision and 2= Injury Collision. </a:t>
            </a:r>
          </a:p>
          <a:p>
            <a:r>
              <a:rPr lang="en-CA" sz="1900" dirty="0" smtClean="0"/>
              <a:t>Predictive model could warn us, about the possibility of you getting into a car accident and how severe it would be, so that you would drive more carefully or even change your travel if you are able to.</a:t>
            </a:r>
          </a:p>
          <a:p>
            <a:pPr>
              <a:buFont typeface="Arial" pitchFamily="34" charset="0"/>
              <a:buChar char="•"/>
            </a:pPr>
            <a:endParaRPr lang="en-CA" sz="14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CA" dirty="0" smtClean="0"/>
              <a:t>Data</a:t>
            </a:r>
            <a:endParaRPr lang="en-CA" dirty="0"/>
          </a:p>
        </p:txBody>
      </p:sp>
      <p:sp>
        <p:nvSpPr>
          <p:cNvPr id="11" name="Title 1"/>
          <p:cNvSpPr txBox="1">
            <a:spLocks/>
          </p:cNvSpPr>
          <p:nvPr/>
        </p:nvSpPr>
        <p:spPr>
          <a:xfrm>
            <a:off x="381000" y="1600200"/>
            <a:ext cx="8610600" cy="4267200"/>
          </a:xfrm>
          <a:prstGeom prst="rect">
            <a:avLst/>
          </a:prstGeom>
        </p:spPr>
        <p:txBody>
          <a:bodyPr vert="horz" lIns="0" rIns="0" bIns="0" anchor="b">
            <a:normAutofit/>
          </a:bodyPr>
          <a:lstStyle/>
          <a:p>
            <a:r>
              <a:rPr lang="en-CA" sz="1900" dirty="0" smtClean="0"/>
              <a:t>About </a:t>
            </a:r>
            <a:r>
              <a:rPr lang="en-CA" sz="1900" dirty="0" smtClean="0"/>
              <a:t>the dataset</a:t>
            </a:r>
          </a:p>
          <a:p>
            <a:r>
              <a:rPr lang="en-CA" sz="1900" dirty="0" smtClean="0"/>
              <a:t>I will use a Data-Collision dataset for predicting severity of an accident. This is a historical collision dataset where each row represents one collision. The data is relatively easy to understand. </a:t>
            </a:r>
          </a:p>
          <a:p>
            <a:r>
              <a:rPr lang="en-CA" sz="1900" dirty="0" smtClean="0"/>
              <a:t>This data set provides information to help you predict what element could be important to avoid accidents.</a:t>
            </a:r>
          </a:p>
          <a:p>
            <a:r>
              <a:rPr lang="en-CA" sz="1900" dirty="0" smtClean="0"/>
              <a:t>The dataset includes information about:</a:t>
            </a:r>
          </a:p>
          <a:p>
            <a:r>
              <a:rPr lang="en-CA" sz="1900" dirty="0" smtClean="0"/>
              <a:t>Accidents happened since 2004 in Seattle city.</a:t>
            </a:r>
          </a:p>
          <a:p>
            <a:r>
              <a:rPr lang="en-CA" sz="1900" dirty="0" smtClean="0"/>
              <a:t>The dataset has 37 attributes and 194,673 records. this a supervised data.</a:t>
            </a:r>
          </a:p>
          <a:p>
            <a:r>
              <a:rPr lang="en-CA" sz="1900" dirty="0" smtClean="0"/>
              <a:t>CVS file "Data-Collisions" for the data analysis portion of this project, </a:t>
            </a:r>
            <a:r>
              <a:rPr lang="en-CA" sz="1900" dirty="0" err="1" smtClean="0"/>
              <a:t>Github</a:t>
            </a:r>
            <a:r>
              <a:rPr lang="en-CA" sz="1900" dirty="0" smtClean="0"/>
              <a:t> was used for a repository and I chose to use Jupiter Notebook.</a:t>
            </a:r>
          </a:p>
          <a:p>
            <a:r>
              <a:rPr lang="en-CA" sz="1900" dirty="0" smtClean="0"/>
              <a:t>I will use Python libraries throughout the analysis like Pandas, </a:t>
            </a:r>
            <a:r>
              <a:rPr lang="en-CA" sz="1900" dirty="0" err="1" smtClean="0"/>
              <a:t>Numpy</a:t>
            </a:r>
            <a:r>
              <a:rPr lang="en-CA" sz="1900" dirty="0" smtClean="0"/>
              <a:t>, </a:t>
            </a:r>
            <a:r>
              <a:rPr lang="en-CA" sz="1900" dirty="0" err="1" smtClean="0"/>
              <a:t>Matplotlib</a:t>
            </a:r>
            <a:r>
              <a:rPr lang="en-CA" sz="1900" dirty="0" smtClean="0"/>
              <a:t>, </a:t>
            </a:r>
            <a:r>
              <a:rPr lang="en-CA" sz="1900" dirty="0" err="1" smtClean="0"/>
              <a:t>scipy.optimize</a:t>
            </a:r>
            <a:r>
              <a:rPr lang="en-CA" sz="1900" dirty="0" smtClean="0"/>
              <a:t>, </a:t>
            </a:r>
            <a:r>
              <a:rPr lang="en-CA" sz="1900" dirty="0" err="1" smtClean="0"/>
              <a:t>sklearn</a:t>
            </a:r>
            <a:r>
              <a:rPr lang="en-CA" sz="1900" dirty="0" smtClean="0"/>
              <a:t>, </a:t>
            </a:r>
            <a:r>
              <a:rPr lang="en-CA" sz="1900" dirty="0" err="1" smtClean="0"/>
              <a:t>matplotlib</a:t>
            </a:r>
            <a:r>
              <a:rPr lang="en-CA" sz="1900" dirty="0" smtClean="0"/>
              <a:t> and </a:t>
            </a:r>
            <a:r>
              <a:rPr lang="en-CA" sz="1900" dirty="0" err="1" smtClean="0"/>
              <a:t>Seaborn</a:t>
            </a:r>
            <a:r>
              <a:rPr lang="en-CA" sz="1900" dirty="0" smtClean="0"/>
              <a:t>.</a:t>
            </a:r>
          </a:p>
          <a:p>
            <a:pPr>
              <a:buFont typeface="Arial" pitchFamily="34" charset="0"/>
              <a:buChar char="•"/>
            </a:pPr>
            <a:endParaRPr lang="en-CA" sz="14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CA" dirty="0" err="1" smtClean="0"/>
              <a:t>Metodology</a:t>
            </a:r>
            <a:r>
              <a:rPr lang="en-CA" dirty="0" smtClean="0"/>
              <a:t> </a:t>
            </a:r>
            <a:endParaRPr lang="en-CA" dirty="0"/>
          </a:p>
        </p:txBody>
      </p:sp>
      <p:sp>
        <p:nvSpPr>
          <p:cNvPr id="6" name="Title 1"/>
          <p:cNvSpPr txBox="1">
            <a:spLocks/>
          </p:cNvSpPr>
          <p:nvPr/>
        </p:nvSpPr>
        <p:spPr>
          <a:xfrm>
            <a:off x="152400" y="1828800"/>
            <a:ext cx="8610600" cy="1371600"/>
          </a:xfrm>
          <a:prstGeom prst="rect">
            <a:avLst/>
          </a:prstGeom>
        </p:spPr>
        <p:txBody>
          <a:bodyPr vert="horz" lIns="0" rIns="0" bIns="0" anchor="b">
            <a:normAutofit/>
          </a:bodyPr>
          <a:lstStyle/>
          <a:p>
            <a:pPr>
              <a:buFont typeface="Arial" pitchFamily="34" charset="0"/>
              <a:buChar char="•"/>
            </a:pPr>
            <a:r>
              <a:rPr lang="en-CA" sz="1900" dirty="0" smtClean="0"/>
              <a:t> Load the dataset into </a:t>
            </a:r>
            <a:r>
              <a:rPr lang="en-CA" sz="1900" dirty="0" err="1" smtClean="0"/>
              <a:t>Jupyter</a:t>
            </a:r>
            <a:r>
              <a:rPr lang="en-CA" sz="1900" dirty="0" smtClean="0"/>
              <a:t> Notebook</a:t>
            </a:r>
          </a:p>
          <a:p>
            <a:pPr>
              <a:buFont typeface="Arial" pitchFamily="34" charset="0"/>
              <a:buChar char="•"/>
            </a:pPr>
            <a:r>
              <a:rPr lang="en-CA" sz="1900" dirty="0" smtClean="0"/>
              <a:t>Clean the dataset</a:t>
            </a:r>
          </a:p>
          <a:p>
            <a:pPr>
              <a:buFont typeface="Arial" pitchFamily="34" charset="0"/>
              <a:buChar char="•"/>
            </a:pPr>
            <a:r>
              <a:rPr lang="en-CA" sz="1900" dirty="0" smtClean="0"/>
              <a:t>Removing unnecessary columns and </a:t>
            </a:r>
            <a:r>
              <a:rPr lang="en-CA" sz="1900" dirty="0" smtClean="0"/>
              <a:t>continuo with ADDRTYPE, WEATHER, ROADCOND and </a:t>
            </a:r>
            <a:r>
              <a:rPr lang="en-CA" sz="1900" dirty="0" smtClean="0"/>
              <a:t>LIGHTCOND</a:t>
            </a:r>
          </a:p>
          <a:p>
            <a:pPr>
              <a:buFont typeface="Arial" pitchFamily="34" charset="0"/>
              <a:buChar char="•"/>
            </a:pPr>
            <a:endParaRPr lang="en-CA" sz="1400" dirty="0" smtClean="0"/>
          </a:p>
        </p:txBody>
      </p:sp>
      <p:sp>
        <p:nvSpPr>
          <p:cNvPr id="2051" name="AutoShape 3" descr="data:image/png;base64,iVBORw0KGgoAAAANSUhEUgAAAtgAAAF8CAYAAAD1tsxgAAAAOXRFWHRTb2Z0d2FyZQBNYXRwbG90bGliIHZlcnNpb24zLjMuMCwgaHR0cHM6Ly9tYXRwbG90bGliLm9yZy86wFpkAAAACXBIWXMAAAsTAAALEwEAmpwYAAAyXklEQVR4nO3deXwdZb3H8U+atKWF0pYSQJBV4QcCguwKpb1sArKpoKiogIhCQVBArLJvRVAvoggISFFAhYJy4QKCRRCwgsh2AfmxySKLlKWbLZS0uX/MpKQhaZNmsrWf9+vVV8+Zec7MM5NZvueZ58zUNDY2IkmSJKka/Xq6ApIkSdLixIAtSZIkVciALUmSJFXIgC1JkiRVyIAtSZIkVciALUmSJFWorqcrIEl9QUSsAfwTOCgzL2k2/Ghgg8zcv6L5PAvsnZn3VTG9hcxrWeAmYBhwfGZe22L8esBpwNpAIzAF+F5m3rWQ6Z4ELJ+ZhzUtTznqO5m59wI+dwrwVGb+clGWR5J6CwO2JLXfXOCHEXFXZmZPV6YCGwMrZuYHW46IiAAmAgdk5h/KYdsDN0TE1pn5aEdmVH5haDNcl2VO6Mg0Jam3MmBLUvvNAn4IXBkRH83M2c1HRsR44JHM/EHL92VL7pXAdsBw4Cxga2BT4B1gj8x8qZzUmIjYCBgI/DAzf1FOb3fgOGAAMBM4OjMnlS3GHwVWBh7KzP1a1Gsv4ESKboHTgW8BU4FfAKtExIPARzNzVrOPfQe4tClcA2TmxIj4XLkeWp1uZt7b2oqLiNHATzNzg4jYBvgRUEvRMj4uM69psb5GAmcDg4HZwHGZeXNE7A98kuLLztrlevhyZv4jIj5Vrp+5wBzgmMz8c2v1kaSuZB9sSeqY04EZwBmL8NmlMnMr4ATg58CPM3Mj4AVg/2blZmXmJsCOwLiIWD8i1i7nuWtmfgQ4GLg2IpYuP7M68JFWwvW6wAXAp8t5nQBcB7wMHAQ8nZkbtwjXAJsBd7dcgMy8KTOfaWu6ZbeThTkZ+FFmbgocSPGlo3mdRwATgCMy88PAl4HLI2LNssgo4PDM3AC4h+LLABSB/NDM3Aw4HhjdjrpIUuUM2JLUAZk5F9gPOCAiduzgx68p/38aeCUzH2r2frlm5S4s5/UScAuwPUXYfh8wsWxxvoKipbape8dfM7OhlXluB0zMzGfKad4GvErRcr4gc1nwOWJRpwtwFXBeRFxRlv9ui/FbUvTFvqec9qMUYX90Of7vmfmv8vX9vLvufgP8LiIu5t2rBJLU7QzYktRBmfkC8DXgMmD5ZqMagZpm7we0+OjbzV6/s4BZzGn2ul9ZtpYi0G7c9A/YCnikLDejjWk1dcNorh/QfwHzB/hrOf35RMQJEfGFTkyXzLwQ2BC4Ffg48HBELNWBOjdvbZ+3zjPze8A2wH0UVwTsHiKpRxiwJWkRZOYEijtwHNls8GSKrhVExMoUXRkWxf7lNFYDdqD4seFEYKeyawYRsSvwMDBoIdOaCHw8ItYqP7cdsCpF14oFORv4akTs1DQgInYGjgAe6sR0iYi/UHRnGU/R1WUYsFKzIpOAdSNii7L8+sC2wO0LmGZd2c99cGZeABwKfDgiBi6sPpJUNQO2JC26bwDPNXv/E+B9EZHApcBtizjdpSLifuBGir7GT2TmYxRh9DcR8RBwKsUPI9tquQag/NyhFP21HwHOBHbPzKkL+dxTwG7A0RHxcEQ8ChxbfvaRRZ1u6dvAKRHxAEVoPjkzn20279eAfYCfRMT/Ufw49IDMfGIB9W2g+LJzZbnurgYOzMy32/qMJHWVmsbGllfhJEmSJC0qW7AlSZKkChmwJUmSpAoZsCVJkqQKGbAlSZKkChmwJUmSpArV9XQFqjR58nRviSJJkqQuV18/pKatcbZgS5IkSRUyYEuSJEkVMmBLkiRJFTJgS5IkSRUyYEuSJEkVMmBLkiRJFTJgS5IkSRUyYEuSJEkVWqweNNMdLr98PFdf/Wuuuup/GDhwIKeffhJPPPE4Q4Ysy5w5cxg2bBiHH/4tVl55FS655EJuvfUPLL/88sydO5eBAwdyyCGHs84663Ljjddz8cUXsPLKqwAwY8YMNtxwI4466lhOPvk4Jk9+lVdeeZm6uv4sv/zyfOADH+T1118j4kN88Yv7AzBz5ky+8pX9OOWUM7nqqivn1aOmpoY5c+Zw9NFjWWutDzB69FZssMGH51uOE088jfr6Fbp79UmSJC32DNgddOutN7P99jsxceIt7Lrr7gAccsg32GqrjwHw0EMPcMIJY7n44l8CsO++n2evvfYG4LnnnmXs2KO49NIrAdhxx5055JDDAZg7dy5jxhzE448/xoknngbAJZdcyIgRI+Z9fsqUKXzlK/uxzTbbsuaaa3Heeeewxx6fYu2113lPPSZNupuLL76AM844m2WXHcpPf/rz7lg9kiRJSzy7iHTA/fffx8orv5+99vo01157datlNtroI9TV1fGvf73wnnGrr74G66yzLg8//OB7xs2cOZPp02ew9NLLtDn/YcOG8c1vfpvvf/80Hnjg77z44r/Yd98vtFp2+vRpDBo0qH0LJkmSpMrYgt0BN9xwHbvvvherrbYG/fv359FHH2m13PDhyzFlypRWxy233HJMnVqMu/XWm3n00f/jtddeY/DgwXzpSwey6qqrLbAO22yzLX/+858444yT+dnPLqampmbeuPPPP5fLLx9PbW0tyy+/PIcccgQA06ZN5bDDDp5Xrr5+hXmt5JIkSaqWAbudpk2bxqRJd/Pmm28wYcJv+c9/ZnDttb+lX7/a95T9979fZoUVWu/f/MorrzBq1Pa8+OIL87qIvPTSixx11OGsttqCw3WTnXf+BG+//dZ7+lA37yLSnF1EJEmSuo8Bu51uueVGdtttT8aMKVqF33rrLfbZZw/WXXe9+cr97W9/ZeDApVhhhRXfM41nnnmKZ599hvXX34AXX3y3C8nKK6/Ct751LMcf/x1+9aurWGqppbp2YSRJktRlDNjtdP3113H88afMe7/UUksxatR23HDD73n11X/P65oxePBgTjll3Lxyv/nNlfzxj7dQW1tLbW0dp532ferq3rvaN998SzbbbAsuueTCeSG+Ki27iAB8/euHvefOIpIkSeq8msbGxp6uQ2UmT56++CyM+pShwwcxoJUvTh01u6GBqW/OqqBGkiSpK9XXD6lpa5wt2FIFBtTVMe7OiZ2eztiR21dQG0mS1JO8TZ8kSZJUIQO2JEmSVCEDtiRJklQhA7YkSZJUIQO2JEmSVKElLmAvM3QQ9fVDKvu3zNBBC53nyy+/xMEH79/m+Ouuu5aGhoYKl7JtTz/9FA8+eD8AJ544lnfeeadb5itJkrSkWOJu0zdoQB2jxl1T2fTuGPtpZnRyGr/61aXsvPMnWn0ATdVuv30iI0aMYOONN+Hkk8ct/AOSJEnqkCUuYPekww47mLXXDp555mlmzpzBqad+n/vuu4c33nidk076LuPG/ZALLvgpDz10P3PnNvLZz36B7bbbgcMOO5hhw4Yzffp0jjrq25xxxinU1dVRW1vLccedTH39Cq1+7tFHH+HHP/4BjY2N1NevwDe/eQw33XQDdXX9WWeddTnhhLFcccUE3njjdc4881QaGhqoqanhiCOOZu2112HffT/JhhtuxPPPP8dyyy3HaaedRW1tbU+vRkmSpF7NgN3N1ltvfY444iguvPA8br31D3zxi/szfvwlnHTSGUyadDcvv/wi55//C95++22+9rUD2HzzLQHYccedGTXqv7jmmquIWJfDD/8WDz30ANOnT+Opp55s9XNnnXU6J598BmussSbXXns1b7zxBrvsshsjRozgQx/aYF6dzjvvHPbe+7OMHDmaJ59MzjzzVC655Fe89NKL/PjH57PiiitxyCEH8o9/PMYGG2zYU6tOkiSpTzBgd7N11gkAVlxxRV5//fX5xj3zzFNkPs5hhx0MQENDA6+88jIAq622OgC77bYnV1xxGUcddThLL70MX/vamDY/9+abb7DGGmsC8KlP7QPAXXfd8Z46Pfvss2y00SYArL128Oqr/wZg6NBhrLjiSgCssMKKzJ79dnUrQpIkaTFlwO5mNTXvfWx9TU0/GhsbWX31NfjIRzbj2GO/x9y5cxk//mJWWWUVAPr1K36Petddd7DRRh/hwAMP5tZbb+aKKy5j221Ht/q55ZdfnhdeeJ5VV12Nyy8fz6qrrk6/fv2YO7dxvvmvscYaPPzwA2yzzSiefDJZbrkRbdZVkiRJC2bA7gU22mhjjj76G/zkJxfywAN/59BDD2LWrJlsu+1/MXjw0vOVXXfdD3HKKcdTW1tLv379OPzwb7HOOtHq54455ruMG3cK/fr1Y8SIEXzmM5+nf//+/OxnP57Xsg0wZsyRfP/7p/HrX19OQ0MDY8ce392rQJIkabFR09jYuPBSfcTkydMXujDLDB3EoAHVfa+YNbuBGVNnVTY99U319UMYd+fETk9n7MjtmTx5egU1kiRJXam+fkibl/qXuBbsGVNndfq2epIkSVJblrgHzUiSJEldyYAtSZIkVciALUmSJFXIgC1JkiRVyIAtSZIkVWiJu4vI0OGDGFBX3WLPbmhg6psLvk3f/fffxwknjJ137+niXtMncPbZZ3DMMd9l9dXXaPf89t57d664YgIDBw7sTLUlSZLURZa4gD2grq6S+xU3GTty+3aV23TTzTj55HEA3HvvXznvvHMqq4MkSZJ6jyUuYPcG06dPY6WV3sczzzxdvp/Oqacez3/+8x/mzJnDV796CJtuujl3330nl156EQBrrx0cc8zYedP4/e8ncO+993DSSaczYMCAHlkOSZIkvZcBu5v8/e/3cdhhB/POO+/w9NNPctZZ58wL2JdddgmbbbYln/nM55g8+VUOPfQgrrzyGv77v8/ioosuY/jw5bj00ot49dVXAbjmmt/y5JNPcOqpZ1JbW9uTiyVJkqQWDNjdpHkXkeeff5avfe1A3v/+VQF47rl/stNOOwNQX78Cgwcvzeuvv8aQIUMYPnw5AA444KvzpnXfffdSW1truJYkSeqFvItIDxg+fMR871dffU0eeuhBACZPfpXp06cxYsTyzJgxg2nTpgJwzjln89hjjwAwbtwPGTJkWX7/+wndWm9JkiQtnC3Y3aSpi0htbS0zZ/6Hww//JjfeeD0AX/rSAYwbdwq33z6Rt99+m29/+3v079+fb33rWI455kj69evHOusE6623/rzpHXnk0Xz1q19m0023YNVVV+upxZIkSVILNY2NjT1dh8pMnjx9oQvTE7fp0+Kvvn5IJXenGTtyeyZPnl5BjSRJUleqrx9S09a4Ja4F2zAsSZKkrmQfbEmSJKlCBmxJkiSpQl3WRSQiVgD+DuwINADjgUbgEWBMZs6NiBOBT5Tjj8zMeyPig+0t21V1lyRJkhZVl7RgR0R/4EKgqcPzj4DjMnMkUAPsGRGbAKOALYF9gfMWoawkSZLUq3RVF5EfABcAL5XvNwXuKF/fBOwAbAPckpmNmfk8UBcR9R0sK0mSJPUqlXcRiYj9gcmZ+YeIGFsOrsnMplvoTQeGAssCrzf7aNPwjpSd3NH6DV9uMHUVPgGxYc4c3nxjZrvKXn75eK6++tdcddX/MHDgQA477GCOOea7/PGPf2DEiBHstdfeldVLkiRJPaMr+mAfCDRGxA7AxsAvgRWajR8CTAGmla9bDp/bgbLzWWaZgdTVLTg819XW8uDLf2vHYrTPxu/bnGHDBrer7MSJt7Drrp9g0qTb2WuvT1JXV8uQIUux1FL9GTRoQLuno8Wb24EkSX1b5QE7M7dteh0RtwNfB86OiNGZeTuwC/An4CngrIj4AfB+oF9mvhYRD7S3bMt5z5jx9kLrV18/ZKFlOmrKlIW3YN9//32stNLK7LLLHpxyygmMHv1xGhrmMH36W7z11jvMmjWbKVNmcsEFP+Whh+5n7txGPvvZL7DFFltx4IFf4Ne/vpba2lp+9rNzWXfdD7HddjtUvhxadFVuV+3ZniRJUs9a0Lm/u27TdxRwckRMAgYAEzLz78CdwCTgGmDMIpTtM2644Tp2330vVlttDfr378+jjz7ynjKTJt3Nyy+/yPnn/4Jzz72AX/7yFzQ2NvLhD2/MvfdOYs6cOdxzz18YOXJUDyyBJEmS2qNLn+SYmaObvX1PKszMk4CTWgx7or1l+4pp06YxadLdvPnmG0yY8Fv+858ZXHvtb99T7plnniLzcQ477GAAGhoaeOWVl9l9908yYcJvmDu3kc0224L+/ft39yJIkiSpnZa4R6X3hFtuuZHddtuTMWOOAOCtt95in332YOjQYfOVW331NfjIRzbj2GO/x9y5cxk//mJWWWUVBg9emh//+AfccMN1fPWrh/TAEkiSJKm9fJJjN7j++uv4+Md3nfd+qaWWYtSo7fjXv56fr9zWW2/L4MGDOPTQg/jKV/ajpqaGwYOXBmCnnXbmjTdeZ621PtCtdZckSVLH1DQ2Ni68VB8xefL0hS5MT96mrzOuuOIyhg4dxm677dnl81LH1dcPYdydEzs9nbEjt2fy5OkV1EiSJHWl+vohNW2NW+K6iHRHGK7a6aefxNSpUzj99LN7uiqSJElaiCUuYPdF3/veST1dBUmSJLWTfbAlSZKkChmwJUmSpAoZsCVJkqQKGbAlSZKkChmwJUmSpAoZsCVJkqQKGbAlSZKkChmwJUmSpAoZsCVJkqQKGbAlSZKkChmwJUmSpAoZsCVJkqQKGbAlSZKkChmwJUmSpAoZsCVJkqQKGbAlSZKkChmwJUmSpAoZsCVJkqQKGbAlSZKkChmwJUmSpAoZsCVJkqQKGbAlSZKkChmwJUmSpAoZsCVJkqQKGbAlSZKkChmwJUmSpAoZsCVJkqQKGbAlSZKkChmwJUmSpAoZsCVJkqQKGbAlSZKkChmwJUmSpAoZsCVJkqQKGbAlSZKkChmwJUmSpAoZsCVJkqQKGbAlSZKkChmwJUmSpAoZsCVJkqQKGbAlSZKkChmwJUmSpAoZsCVJkqQKGbAlSZKkChmwJUmSpAoZsCVJkqQKGbAlSZKkChmwJUmSpAoZsCVJkqQKGbAlSZKkChmwJUmSpAoZsCVJkqQKGbAlSZKkChmwJUmSpAoZsCVJkqQKGbAlSZKkChmwJUmSpArVdcVEI6IWuAgIYA5wAFADjAcagUeAMZk5NyJOBD4BNABHZua9EfHB9pbtivpLkiRJi6qrWrB3B8jMrYETgB+V/47LzJEUYXvPiNgEGAVsCewLnFd+viNlJUmSpF6jSwJ2Zv4eOLh8uzrwb2BT4I5y2E3ADsA2wC2Z2ZiZzwN1EVHfwbKSJElSr9ElXUQAMrMhIi4DPgnsDeyWmY3l6OnAUGBZ4PVmH2saXtOBspObBiyzzEDq6mq7YGmk7jNs2OCeroIkSeqELgvYAJn55Yg4FrgHGNRs1BBgCjCtfN1y+NwOlJ1nxoy3K6m31FH19UMWXqidpkyZWdm0JElS11jQub9LuohExBcjYmz5diZFYL4vIkaXw3YB7gTuBj4eEf0iYjWgX2a+BjzQgbKSJElSr9FVLdjXApdGxJ+B/sCRwD+AiyJiQPl6QmbOiYg7gUkUYX9M+fmjOlBWktTLDR0+iAF1nT/lzG5oYOqbsyqokSR1nZrGxsaFl+ojJk+evvgsjPqU+vohjLtzYqenM3bk9kyePL2CGkm9i/uIpMVNff2QmrbG+aAZSZIkqUIGbEmSJKlCBmxJkiSpQl16m77eZJmhgxg0oPOLO2t2AzOm+gMbSZIktW6JCdiDBtQxatw1nZ7OHWM/zYwK6iNJkqTFk11EJEmSpAoZsCVJkqQKGbAlSZKkChmwJUmSpAoZsCVJkqQKGbAlSZKkChmwJUmSpAoZsCVJkqQKGbAlSZKkChmwJUmSpAoZsCVJkqQKGbAlSZKkChmwJUmSpAoZsCVJkqQKGbAlSZKkChmwJUmSpAoZsCVJkqQKGbAlSZKkChmwJUmSpAoZsCVJkqQKGbAlSZKkChmwJUmSpAq1K2BHxHEt3o/rmupIkiRJfVvdgkZGxFeAg4D1ImLXcnAt0B8Y28V1kyRJkvqcBQZs4HJgIvBd4PRy2Fzg1a6slCRJktRXLbCLSGa+nZnPAl8HVgRWB9YEtuz6qkmSJEl9z8JasJtMAFYAXijfNwJ/7pIaSZIkSX1YewP2Spn5sS6tiSRJkrQYaO9t+h6PiJW7tCaSJEnSYqC9LdgjgecjYnL5vjEzDdySJElSC+0K2Jm5dldXRJIkSVoctCtgR8SlFD9snCczD+ySGkmSJEl9WHu7iPym/L8G2ASwe4gkSZLUivZ2EflDs7c3R8QtXVQfSZIkqU9rbxeRnZq9fR/FQ2ckSZIktdDeLiKfa/b6LcD+15IkSVIr2ttF5ICI2AD4EPBEZj7YpbWSJEmS+qh2PWgmIg4HLgI+Bvw8Io7u0lpJkiRJfVR7n+T4eWBkZh4JbA18tstqJEmSJPVh7Q3YNZnZAJCZ7wDvdF2VJEmSpL6rvT9yvCsiJgB3AtsAd3ddlSRJkqS+a6Et2BFxMDAWuBQYCtyRmcd0dcUkSZKkvmiBATsiTgJ2Avpn5v8CvwS2i4jju6FukiRJUp+zsBbsXYB9MnMmQGY+S/EDxz26uF6SJElSn7SwgD0jMxubDyh/5Di966okSZIk9V0LC9izImKt5gPK941tlJckSZKWaAu7i8ixwO8jYiLwDLAa8HHgy11dMUmSJKkvWmALdmY+CowEHgCWBu4Hts7MB7qhbpIkSVKfs9D7YGfmVIq7h0iSJElaiPY+yVGSJElSOxiwJUmSpAoZsCVJkqQKGbAlSZKkChmwJUmSpAoZsCVJkqQKLfQ2fR0VEf2BXwBrAAOB04DHgPEUT4B8BBiTmXMj4kTgE0ADcGRm3hsRH2xv2arrLkmSJHVWV7Rg7we8npkjgV2AnwI/Ao4rh9UAe0bEJsAoYEtgX+C88vMdKStJkiT1Kl0RsK8Gjm/2vgHYFLijfH8TsAOwDXBLZjZm5vNAXUTUd7CsJEmS1KtUHrAzc0ZmTo+IIcAE4DigJjMbyyLTgaHAssDUZh9tGt6RspIkSVKvUnkfbICIWBX4HfCzzLwyIs5qNnoIMAWYVr5uOXxuB8rOZ5llBlJXV9vp+i/MsGGDu3weWnK5fUkL5j4iqbfrih85rgjcAhyWmRPLwQ9ExOjMvJ2iX/afgKeAsyLiB8D7gX6Z+VpEtLtsy3nPmPF2m/Wqrx/S5riOmjJlZmXT0uLB7UtaMPcRSYubBR3XuqIF+7vAcOD4iGjqi30EcG5EDAD+AUzIzDkRcScwiaKrypiy7FHARe0sK0mSJPUqlQfszDyCIlC3NKqVsicBJ7UY9kR7y0rqfYYOH8SAus4fWmY3NDD1zVkV1EiSpO7VJX2wJS25BtTVMe7OiQsvuBBjR25fQW0kSep+PslRkiRJqpABW5IkSaqQAVuSJEmqkAFbkiRJqpABW5IkSaqQAVuSJEmqkAFbkiRJqpABW5IkSaqQAVuSJEmqkAFbkiRJqpABW5IkSaqQAVuSJEmqkAFbkiRJqpABW5IkSaqQAVuSJEmqkAFbkiRJqpABW5IkSaqQAVuSJEmqkAFbkiRJqpABW5IkSaqQAVuSJEmqkAFbkiRJqpABW5IkSaqQAVuSJEmqkAFbkiRJqpABW5IkSaqQAVuSJEmqkAFbkiRJqpABW5IkSaqQAVuSJEmqkAFbkiRJqpABW5IkSapQXU9XQH3X0OGDGFDX+U1odkMDU9+cVUGNJEmSep4BW4tsQF0d4+6c2OnpjB25fQW1kSRJ6h3sIiJJkiRVyIAtSZIkVciALUmSJFXIgC1JkiRVyIAtSZIkVciALUmSJFXIgC1JkiRVyIAtSZIkVciALUmSJFXIgC1JkiRVyIAtSZIkVciALUmSJFXIgC1JkiRVyIAtSZIkVciALUmSJFXIgC1JkiRVyIAtSZIkVciALUmSJFXIgC1JkiRVqK6nKyBJkvqWZYYOYtCAzkeIWbMbmDF1VgU1knoXA7YkSeqQQQPqGDXumk5P546xn2ZGBfWRehu7iEiSJEkVMmBLkiRJFTJgS5IkSRUyYEuSJEkVMmBLkiRJFeqyu4hExJbA9zNzdER8EBgPNAKPAGMyc25EnAh8AmgAjszMeztStqvqLkmSJC2qLmnBjohvAxcDS5WDfgQcl5kjgRpgz4jYBBgFbAnsC5y3CGUlSZKkXqWruog8DXyq2ftNgTvK1zcBOwDbALdkZmNmPg/URUR9B8tKkiRJvUqXBOzMvAZ4p9mgmsxsLF9PB4YCywJTm5VpGt6RspIkSVKv0l1Pcpzb7PUQYAowrXzdcnhHys5nmWUGUldXW0F1F2zYsMFdPo8ljev0Xa6Ld7ku1Bq3i8WLf08tjrorYD8QEaMz83ZgF+BPwFPAWRHxA+D9QL/MfC0i2l225UxmzHi7zQrU1w9pc1xHTZkys7Jp9WWu03e5Lt7lulBr3C4WL/49pQXvB90VsI8CLoqIAcA/gAmZOSci7gQmUXRVGbMIZSVJkqRepcsCdmY+C2xVvn6C4i4gLcucBJzUYli7y0qSJEm9jQ+akSRJkipkwJYkSZIqZMCWJEmSKmTAliRJkipkwJYkSZIqZMCWJEmSKmTAliRJkipkwJYkSZIqZMCWJEmSKmTAliRJkipkwJYkSZIqZMCWJEmSKmTAliRJkipkwJYkSZIqZMCWJEmSKmTAliRJkipkwJYkSZIqZMCWJEmSKmTAliRJkipkwJYkSZIqZMCWJEmSKmTAliRJkipkwJYkSZIqZMCWJEmSKmTAliRJkipU19MV6Gsa5s6hvn5Ip6czu6GBqW/OqqBGkiRJ6k0M2B1U16+WcXdO7PR0xo7cvoLaSJIkqbexi4gkSZJUIQO2JEmSVCEDtiRJklQhA7YkSZJUIQO2JEmSVCHvIiJJkrSIlhk6iEEDOh+nZs1uYMZUb9+7uDBgS5IkLaJBA+oYNe6aTk/njrGfZkYF9VHvYBcRSZIkqUK2YEuS2lTV5W9JWpJ41JQktanKy9+StKSwi4gkSZJUIVuwl0Be8lVr3C4kSaqGZ9MlkJd81Rq3C0mSqmEXEUmSJKlCBmxJkiSpQgZsSZIkqUL2wZakFnz0sSSpMwzYktSCjz6WJHWGXUQkSZKkChmwJUmSpAoZsCVJkqQK2QdbkrpIw9w51NcP6fR0Zjc0MPVNfywpSX2FAVuSukhdv1rG3Tmx09MZO3L7CmojSeouBmxJktQjqrjK4xUe9UYGbEmS1COquMrjFR71RgZsSZKkHmZr/uLFgC1JUjcaOnwQA+o6d/o1SC1+FofWfJ+C+y4DtiRJ3WhAXV2fD1JSa3wK7rsM2FqiVfVtW5IkqYnJQku0Kr9tS5Kkzlsc+qMbsCVJktRrLA790X1UuiRJklQhA7YkSZJUIQO2JEmSVKE+1Qc7IvoBPwM2At4GDsrMp3q2VpKkJYF3HZLUXn3tSLEXsFRmfjQitgJ+COzZs1WSqjO3cW6nfzkN0DBnDm++MbOCGvWcKtbF4rAe1Ht41yFJ7dXXAvY2wM0AmfnXiNish+sjVapfTT8efPlvnZ7Oxu/bvILa9Kwq1sXisB4kSX1PTWNjY0/Xod0i4mLgmsy8qXz/PLBWZjb0bM0kSZKkQl/7keM0oPk1436Ga0mSJPUmfS1g3w3sClD2wf6/nq2OJEmSNL++1gf7d8COEfEXoAY4oIfrI0mSJM2nT/XB7gkRcSxwJLBmZr7Vwc+eBLySmRd0QdUqFRHfAXYA5gKNwHeBLwI/ysznm5VbF7ggM0dXOO9rM/NTVU1vEeY/GrgKeIxi2QcBV2TmT9r5+duBr2fm4x2c7yuZuVKLYf2A7wC7AHPK+nwjM3v91ZqIWBP4ATAC6A88BBwLDAc2yszrF3Vd9QURsT5wFjAYWAa4ETgpMxd6kC23wa9n5r5dWslF0Mr+sSzwDPCFzJxd0TyeBZ6nOP40OSoz/96Oz34dWCkzT2pH2Z2BfTNz/0Wr6QKnPZoWf8OIOBN4PDPHd2K6f6Wo87Mthu8DHE6xzuqAn2fmLxd1PlXqyPYcEbUU+8rSFHcF+3hmXtls/I7A98q3HwP+Ur5u1/bR3TpzPmntnNCOz3wSuCczX2ox/BxanL+724KOHcCHgD0y85Q2Prs/sG5mfqfF8G2BKZn5cLNhPwQ2BVaiOP4+A0zOzH0qXqQO6Wst2D3hC8BvgH2B8T1bla4RER8C9gC2zszGiNgYuCwzN+qO+fdkuG7mtqaTQUQMBDIifpWZU7q5Ht8GlgdGZebciNgcuC4iIjPf6ea6tFtEDAL+h+Le9PeUw74M/BqYAKwLXN9zNexaETGM4jjxqcx8sgwNVwNfA3r9F+x2uK1FcLyS4pgxocJ57NTRRowlVUTsBHwd2D0zp5b734SImJWZV/dw9TrqfcDymblpGcj2AOYF7My8FbgV5gXQ0T1RyQ7qzvPJERTbwnwBOzOP7IJ5LYpWjx2ZOQF4cBGmdyDFsXZewM7Mo8pp708robynGLAXoNzZn6Y4QV4OjC9b4B4ENqD4NrZPZj4XEccDnwQmU3yDOr7FtMYB21L0e/9RZl4dEYcCX6ZogbgrM4/phsVqzavAasCBEXFzZj4YEVs0tTYCU4ErKLrlvNL0oYgYBZxO0dL6NEWYWJPii8g7QAPwJeA84LTMvC8iEvhOZv4uIm6h6Obz98xcqZzf4xRhrAb4bGa+0tq669K1UfyQdg7QUC7jieXwweXyzKYIi69TtLwAEBG7A9+i2A5WBc4tl+N1ioPCDODnwPoU62tgK/M+GNg0M+cCZObfImLzzHynPXXJzLOqWAGL4BPAHU3hGiAzL4uIwyiW+ZWyaxfAiRGxIkWL1ecy85k29o/bKfan4RStWnO6cXk6ak+KE8mTAJk5JyK+BHw3IsZk5nkRMRz4I7A5xbaxBTCA4m86tWlCZcvktyi2wbsy8zsRsTXFff/fAd6kaD2e3n2L966IGEARit4s37f2t6tkWy1PmLuW0/gA8P3MHB8R2wA/Bt6gWE9/LcsfDnyeorXsN5l5bkSsB/wC+E/5783OroNF0d71lJlPRMTpwM7ACxRfuFv6BnBsZk4FyMxZEXE0xbnq6oh4kuI3SwH8G/h0b9h/2jhn/BxYOyIuBNYCNoqIgzPz5wuZ1miatZI3tf5GxHiKq2gjgLMpjqmzKc5Nv83M07ti2Rag6XyyakT8jnacEyJi1XL4UsBb5TJMpmgNHkrRKv5timPoxsAvI2I/4BrePS/tSnH+ngGcX05rBHBKZv4+Ih4G7gA+TLG/7Nm0PXWV5seO5n+/iPgKcBjF/jwb+G35ka3KnFBfLsPfKfaLTSLisYW1zpfbwm8y8+bmV68i4jmKrPEPYBjFgwvXKOu2f2beX8Xy9rUfOXa3g4CLMzOBtyNiy3L4vZm5A8W36s9FxEYUl/Q3p3gYzvuaTyQidqHoYrI18F/A98oWrwOAIzLzo8AzEdEjX3gy8zXKFmxgUkQ8DuzWrMhRwK8z87+A3wNERA1wEUWL3SjgRWB/YEeKnWAHigPpcOBaYJeyC8FbFP3oh1I8NOjFFtX5S9lC8VuKcNLWuqvadhFxe0TcRvFl4vDMnEFx4NsvM7ejaKFtuuS0EkWLW1NI+BTFAWK3spXiImBMuSw3UhwMdymXeStgLMUJtaXBmTlfAMjM18uX7a1LT1iL4gTR0lMUJ4crM/N/ymH/Wy7DTcDeC/kbX5mZO/SGcLAQK1Nclpyn3H4upgiXUAS/KyjC+PKZuQXFyWLezbojYjngZGD7zNwGWKW8RL4XxX40iiIsDu/KhWlF0/7xGHA/8LvMnLiAv92ibKu3lPO4PSImNhs+NDN3ozhGNbVM/TfFl7MdgX/CvCtxn6V4XsI2wF4REcCpwAnlMfsvdK3tmi3D7RR/8wWdA96zniJiA4ogvjnFttPa05Za29+eAVZvNv748txST7NtrKcs4JxxKPBYZn6N4pxx28LCdTvclpkfo/gytTrwaeCjFMfh7vCe8wkdOyf8ADi3POf+ADiT4gvmSsDuFNvV4Mz8X4oGv6YvsK3tX+sCPyz3lcOAMeXwZSnO601/i12qXgmlVo8dTSMjYnmKroRbAztRfGlo8g7wcYpGqyOz6BJ0M/DtTnZ9WRX4fLNW/ucy8+PATyjOV5WwBbsNZWvTrsAKZavIUIqNE+CB8v8XKDbo9ShC9xxgVkTc12JyGwKblgdcKPqnrk4RsI+OiO8Dkyi+2Xa7iPggMC0zDyzfb0ZxAGhqrV4f+FX5+m7gEIqD9vuAq4pzGIOAWygOkMdS7ARTKfpyXw9cB7wGfJ+idW4XWu8ycFv5/18ogsi/aH3dTenUQrcy32y9v+CLwLkRMQNYhWL5Af6Z8/c/3Z7igNXUjWM94GfluukPPEGxHu8FyMznI+KFVub3ZkQsm5nTmgZE0cduYgfq0hNepGiRbWltysu7zTT1m3yFYv9pa/8AyGqr2WWeAzZpPqD8Qvl+YHoZ/r5AERIPotjfycxXgOPK1hyAD1LsWzeW284QirB0BkU/1KbtYN6Vgm5yW9nSNILi7/nPcnhbf7tF2Vbb6iLyYPn/CxStcACrZOYT5eu7KdbbBuW8m07ew8vh8/a7sux6C13aRdfycviZ5cuOrKf1gfvKq1jTIqK131+8SNHi1vzL+NoU/dgBXsvMpuNL8/XWk9o6Z1Sl+fmz+XHj/7K4nW9DRMyqcH4L8p7zSUT8mvafEzakaGA6lmK5ZmfmoxFxHkW3u/4UV8Faam3/epniGPMVipbq/s3GNc8yXbWNtHXsaPJBii9YMwGaXekEuD+Lbquv0HqDVEc03z5ea9ZwBfOvh607OZ95bMFu237AJZm5U2buDGxJ8e2qnmIjbe5RYPOI6BdFf6uPtBj/OPCn8pvrdhSXeZ4BvkpxiWRU+ZmPddXCLMSHgfMjomkHe4IiHDe1Gj5O8e0f3m0JeY0i/O5ZLtfpwJ8oQvGdmbk9RR/UY8sW2ZkUrUs3U5wEjqRokWtp0/L/rSnWa1vrrrtcDByQxY+iXuLdnXRui3JjgD8ATT/YSIrLvaMpWir+l2brMSJWpjihtnQZRReKmrLcx4AfUbT8t7cuPeE6iisT80J2RBxEcVmzgfmPNS33nwX9jXvDsrXHDcDOEfEBgIjoT/F324Ci5eo44F/l1aJ/UO5HETE0Iv7QbDr/pDjI71iuj59QhOkvAOPLFq1HqbCVpSPKk9J+wMUR8T7a/ttVua229iPRV8quH/DuMSkp1s1/lfUZT3Er19aOX92tI+spgS3K88nSFD8Ga+lc4OyIWBYgIpah6A5xXjm+N969oK1zRnNzaX8ueYvyanFErA4s12I6TXrLuujIOeFxinPnaIpuNBMiYkNgSGZ+gqJradOPJpuvs9b2r1OBX2bmFynWd/Og2W3rppVjR5OngHUjYlAUP/Jv3lDTWv0WaRth/gaQluupS9aDAbttB/Fuqy3lt6trKFoJ5pPFHR5upOgH+DuKVszmP0i7HpgREXdStN41ZtF/8v+Av5WXkV6l+1ulAMjMa4HbgXsi4m6KoHgM7/YLPR7YvWx92aP8zFyKH1f8b/mN81DgEeA+4PRyWb/OuweB6yguab1RTn9QZrbWpWD/iLiDok/v6bS97rrLr3h3vQyh6ArQllMoQtZIilb+X5b1PhN4ODOvA16IiHuAcyhOOC2dTdEfbFL52dMofhAyu4N16VZld4jdKVpK7i6XcUvgcxTb+Z4R0dYdBXr6b9xp5RWHLwMXlfvJXynuonI+5e1FgUvK4v9DcaXiLop94Zxm05lMEczvKNfhLhRfeP8GXFbuG9sBPXa3iMx8jCLgnUvbf7tF2VabdxG5vbxy05b9KNbHRMqrHZn5EEXr9V3lVcS1KVp6D6VoDZxIsU32hHavp8x8kKJx4m8UP+Z6teXEMvN64FLg5nI7uhWYkJm/bVm2B+0UEfc1/aNoqWztnNHc08CGEXFkO6Z/HzCl3E9O5r0to71NR84JR1M0tNxBsa8/DDwJjI6Ieym2jxPKsn8pyzT/gtHc1RRXSe6kOA611qe/W7Q4djQNa7qyfSdFA9wg5s9PLd0DnNnsC/aCXAx8MyL+SOsNWl3K2/RVICJWAPbOzJ+VLdiPAtt1so/QEicW41u4ackVEYMpfky0ZfnFVJIERPHbs2Oz/PFpRPwZOC4z/9yzNes8+2BX4zWKLiJ/o7jUcLHhWlLZxedC4HuGa0maX2Y2RMTSEXE/xQ8176Foze7zbMGWJEmSKmQfbEmSJKlCBmxJkiSpQgZsSZIkqUL+yFGSeomIWB84i+KhCstQ3P7zpMxs9ccyUT4KmOKBPetS3OrrhMw8tI3y51A8pnuRfoRd3uqutpzXqxSPNr41u//x05LUqxmwJakXiOLR2b+heJT0kxFRS3EP268BF7RnGuWTIVsN1+X4IztTx/IBUvOCfWbe3JnpSdLiyoAtSb3DnhSPFX4SIDPnRMSXKG5dRUT8ENimLHtlZv645QQiYg2K4LtVRJxO8VCafsCvM/OcpnvNUzym/nJgWYrzwHGZeVtEPExxz+4PU9xydM/MnNpyPi3muRPw1czcp3x/N7A3xWO/7wE+QPFAkYMoHqZyCTCi/Pg3ygd1SdJixT7YktQ7rMy7j4gHiidkZubsiNgNWBPYiiJkf758dPKCfAn4PLAtMKvFuOMounZsC+wDXFI+pnhZijA+iuIpiLu0o963Ujx9b3hEfAh4LTNfBt4PHJ+ZW1B0d9kL+C4wsXzk+8EUT7qUpMWOLdiS1Ds8B2zSfEBErAmsCqwH3Fn2xX4nIv4KfGgh09sXGEfRP/umFuPWA64AyMwXI2IaUF+Oe6D8/wVgqYVVOjMbI+Jy4HPAWrz7SPjnM/Op8vVfgAA2BLaLiM+Ww4cvbPqS1BfZgi1JvcMNwM4R8QGAiOgP/AjYAPgHZfeQcvjHgCfbmlBEDKRomf4cRTeR/SNi9WZF/gGMLMuuQhF0Xy/HLcrTxy4t57ctxQ8zAVaJiJXK11sDjwKPA/+dmaOBz1CGfEla3BiwJakXyMxpwJeBi8q+0n8FHgLOz8wbgH9GxKRy+ITMvH8B03qb4g4fDwK3AbcAze8ccgZFS/Kfgd8DB2dmQyfq/iIwnaL7R9N03gZ+GhH3AC8B1wOnA58pl+9mir7ZkrTY8VHpkqROi4gbgCObuoVExCuZudJCPiZJiyX7YEuSFllEDALuAm5u1udakpZotmBLkiRJFbIPtiRJklQhA7YkSZJUIQO2JEmSVCEDtiRJklQhA7YkSZJUIQO2JEmSVKH/B6+r+JqBvZIN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CA"/>
          </a:p>
        </p:txBody>
      </p:sp>
      <p:pic>
        <p:nvPicPr>
          <p:cNvPr id="2052" name="Picture 4"/>
          <p:cNvPicPr>
            <a:picLocks noChangeAspect="1" noChangeArrowheads="1"/>
          </p:cNvPicPr>
          <p:nvPr/>
        </p:nvPicPr>
        <p:blipFill>
          <a:blip r:embed="rId3" cstate="print"/>
          <a:srcRect/>
          <a:stretch>
            <a:fillRect/>
          </a:stretch>
        </p:blipFill>
        <p:spPr bwMode="auto">
          <a:xfrm>
            <a:off x="685800" y="2971800"/>
            <a:ext cx="7239000" cy="377946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CA" dirty="0" err="1" smtClean="0"/>
              <a:t>Metodology</a:t>
            </a:r>
            <a:r>
              <a:rPr lang="en-CA" dirty="0" smtClean="0"/>
              <a:t> </a:t>
            </a:r>
            <a:endParaRPr lang="en-CA" dirty="0"/>
          </a:p>
        </p:txBody>
      </p:sp>
      <p:sp>
        <p:nvSpPr>
          <p:cNvPr id="2051" name="AutoShape 3" descr="data:image/png;base64,iVBORw0KGgoAAAANSUhEUgAAAtgAAAF8CAYAAAD1tsxgAAAAOXRFWHRTb2Z0d2FyZQBNYXRwbG90bGliIHZlcnNpb24zLjMuMCwgaHR0cHM6Ly9tYXRwbG90bGliLm9yZy86wFpkAAAACXBIWXMAAAsTAAALEwEAmpwYAAAyXklEQVR4nO3deXwdZb3H8U+atKWF0pYSQJBV4QcCguwKpb1sArKpoKiogIhCQVBArLJvRVAvoggISFFAhYJy4QKCRRCwgsh2AfmxySKLlKWbLZS0uX/MpKQhaZNmsrWf9+vVV8+Zec7MM5NZvueZ58zUNDY2IkmSJKka/Xq6ApIkSdLixIAtSZIkVciALUmSJFXIgC1JkiRVyIAtSZIkVciALUmSJFWorqcrIEl9QUSsAfwTOCgzL2k2/Ghgg8zcv6L5PAvsnZn3VTG9hcxrWeAmYBhwfGZe22L8esBpwNpAIzAF+F5m3rWQ6Z4ELJ+ZhzUtTznqO5m59wI+dwrwVGb+clGWR5J6CwO2JLXfXOCHEXFXZmZPV6YCGwMrZuYHW46IiAAmAgdk5h/KYdsDN0TE1pn5aEdmVH5haDNcl2VO6Mg0Jam3MmBLUvvNAn4IXBkRH83M2c1HRsR44JHM/EHL92VL7pXAdsBw4Cxga2BT4B1gj8x8qZzUmIjYCBgI/DAzf1FOb3fgOGAAMBM4OjMnlS3GHwVWBh7KzP1a1Gsv4ESKboHTgW8BU4FfAKtExIPARzNzVrOPfQe4tClcA2TmxIj4XLkeWp1uZt7b2oqLiNHATzNzg4jYBvgRUEvRMj4uM69psb5GAmcDg4HZwHGZeXNE7A98kuLLztrlevhyZv4jIj5Vrp+5wBzgmMz8c2v1kaSuZB9sSeqY04EZwBmL8NmlMnMr4ATg58CPM3Mj4AVg/2blZmXmJsCOwLiIWD8i1i7nuWtmfgQ4GLg2IpYuP7M68JFWwvW6wAXAp8t5nQBcB7wMHAQ8nZkbtwjXAJsBd7dcgMy8KTOfaWu6ZbeThTkZ+FFmbgocSPGlo3mdRwATgCMy88PAl4HLI2LNssgo4PDM3AC4h+LLABSB/NDM3Aw4HhjdjrpIUuUM2JLUAZk5F9gPOCAiduzgx68p/38aeCUzH2r2frlm5S4s5/UScAuwPUXYfh8wsWxxvoKipbape8dfM7OhlXluB0zMzGfKad4GvErRcr4gc1nwOWJRpwtwFXBeRFxRlv9ui/FbUvTFvqec9qMUYX90Of7vmfmv8vX9vLvufgP8LiIu5t2rBJLU7QzYktRBmfkC8DXgMmD5ZqMagZpm7we0+OjbzV6/s4BZzGn2ul9ZtpYi0G7c9A/YCnikLDejjWk1dcNorh/QfwHzB/hrOf35RMQJEfGFTkyXzLwQ2BC4Ffg48HBELNWBOjdvbZ+3zjPze8A2wH0UVwTsHiKpRxiwJWkRZOYEijtwHNls8GSKrhVExMoUXRkWxf7lNFYDdqD4seFEYKeyawYRsSvwMDBoIdOaCHw8ItYqP7cdsCpF14oFORv4akTs1DQgInYGjgAe6sR0iYi/UHRnGU/R1WUYsFKzIpOAdSNii7L8+sC2wO0LmGZd2c99cGZeABwKfDgiBi6sPpJUNQO2JC26bwDPNXv/E+B9EZHApcBtizjdpSLifuBGir7GT2TmYxRh9DcR8RBwKsUPI9tquQag/NyhFP21HwHOBHbPzKkL+dxTwG7A0RHxcEQ8ChxbfvaRRZ1u6dvAKRHxAEVoPjkzn20279eAfYCfRMT/Ufw49IDMfGIB9W2g+LJzZbnurgYOzMy32/qMJHWVmsbGllfhJEmSJC0qW7AlSZKkChmwJUmSpAoZsCVJkqQKGbAlSZKkChmwJUmSpArV9XQFqjR58nRviSJJkqQuV18/pKatcbZgS5IkSRUyYEuSJEkVMmBLkiRJFTJgS5IkSRUyYEuSJEkVMmBLkiRJFTJgS5IkSRUyYEuSJEkVWqweNNMdLr98PFdf/Wuuuup/GDhwIKeffhJPPPE4Q4Ysy5w5cxg2bBiHH/4tVl55FS655EJuvfUPLL/88sydO5eBAwdyyCGHs84663Ljjddz8cUXsPLKqwAwY8YMNtxwI4466lhOPvk4Jk9+lVdeeZm6uv4sv/zyfOADH+T1118j4kN88Yv7AzBz5ky+8pX9OOWUM7nqqivn1aOmpoY5c+Zw9NFjWWutDzB69FZssMGH51uOE088jfr6Fbp79UmSJC32DNgddOutN7P99jsxceIt7Lrr7gAccsg32GqrjwHw0EMPcMIJY7n44l8CsO++n2evvfYG4LnnnmXs2KO49NIrAdhxx5055JDDAZg7dy5jxhzE448/xoknngbAJZdcyIgRI+Z9fsqUKXzlK/uxzTbbsuaaa3Heeeewxx6fYu2113lPPSZNupuLL76AM844m2WXHcpPf/rz7lg9kiRJSzy7iHTA/fffx8orv5+99vo01157datlNtroI9TV1fGvf73wnnGrr74G66yzLg8//OB7xs2cOZPp02ew9NLLtDn/YcOG8c1vfpvvf/80Hnjg77z44r/Yd98vtFp2+vRpDBo0qH0LJkmSpMrYgt0BN9xwHbvvvherrbYG/fv359FHH2m13PDhyzFlypRWxy233HJMnVqMu/XWm3n00f/jtddeY/DgwXzpSwey6qqrLbAO22yzLX/+858444yT+dnPLqampmbeuPPPP5fLLx9PbW0tyy+/PIcccgQA06ZN5bDDDp5Xrr5+hXmt5JIkSaqWAbudpk2bxqRJd/Pmm28wYcJv+c9/ZnDttb+lX7/a95T9979fZoUVWu/f/MorrzBq1Pa8+OIL87qIvPTSixx11OGsttqCw3WTnXf+BG+//dZ7+lA37yLSnF1EJEmSuo8Bu51uueVGdtttT8aMKVqF33rrLfbZZw/WXXe9+cr97W9/ZeDApVhhhRXfM41nnnmKZ599hvXX34AXX3y3C8nKK6/Ct751LMcf/x1+9aurWGqppbp2YSRJktRlDNjtdP3113H88afMe7/UUksxatR23HDD73n11X/P65oxePBgTjll3Lxyv/nNlfzxj7dQW1tLbW0dp532ferq3rvaN998SzbbbAsuueTCeSG+Ki27iAB8/euHvefOIpIkSeq8msbGxp6uQ2UmT56++CyM+pShwwcxoJUvTh01u6GBqW/OqqBGkiSpK9XXD6lpa5wt2FIFBtTVMe7OiZ2eztiR21dQG0mS1JO8TZ8kSZJUIQO2JEmSVCEDtiRJklQhA7YkSZJUIQO2JEmSVKElLmAvM3QQ9fVDKvu3zNBBC53nyy+/xMEH79/m+Ouuu5aGhoYKl7JtTz/9FA8+eD8AJ544lnfeeadb5itJkrSkWOJu0zdoQB2jxl1T2fTuGPtpZnRyGr/61aXsvPMnWn0ATdVuv30iI0aMYOONN+Hkk8ct/AOSJEnqkCUuYPekww47mLXXDp555mlmzpzBqad+n/vuu4c33nidk076LuPG/ZALLvgpDz10P3PnNvLZz36B7bbbgcMOO5hhw4Yzffp0jjrq25xxxinU1dVRW1vLccedTH39Cq1+7tFHH+HHP/4BjY2N1NevwDe/eQw33XQDdXX9WWeddTnhhLFcccUE3njjdc4881QaGhqoqanhiCOOZu2112HffT/JhhtuxPPPP8dyyy3HaaedRW1tbU+vRkmSpF7NgN3N1ltvfY444iguvPA8br31D3zxi/szfvwlnHTSGUyadDcvv/wi55//C95++22+9rUD2HzzLQHYccedGTXqv7jmmquIWJfDD/8WDz30ANOnT+Opp55s9XNnnXU6J598BmussSbXXns1b7zxBrvsshsjRozgQx/aYF6dzjvvHPbe+7OMHDmaJ59MzjzzVC655Fe89NKL/PjH57PiiitxyCEH8o9/PMYGG2zYU6tOkiSpTzBgd7N11gkAVlxxRV5//fX5xj3zzFNkPs5hhx0MQENDA6+88jIAq622OgC77bYnV1xxGUcddThLL70MX/vamDY/9+abb7DGGmsC8KlP7QPAXXfd8Z46Pfvss2y00SYArL128Oqr/wZg6NBhrLjiSgCssMKKzJ79dnUrQpIkaTFlwO5mNTXvfWx9TU0/GhsbWX31NfjIRzbj2GO/x9y5cxk//mJWWWUVAPr1K36Petddd7DRRh/hwAMP5tZbb+aKKy5j221Ht/q55ZdfnhdeeJ5VV12Nyy8fz6qrrk6/fv2YO7dxvvmvscYaPPzwA2yzzSiefDJZbrkRbdZVkiRJC2bA7gU22mhjjj76G/zkJxfywAN/59BDD2LWrJlsu+1/MXjw0vOVXXfdD3HKKcdTW1tLv379OPzwb7HOOtHq54455ruMG3cK/fr1Y8SIEXzmM5+nf//+/OxnP57Xsg0wZsyRfP/7p/HrX19OQ0MDY8ce392rQJIkabFR09jYuPBSfcTkydMXujDLDB3EoAHVfa+YNbuBGVNnVTY99U319UMYd+fETk9n7MjtmTx5egU1kiRJXam+fkibl/qXuBbsGVNndfq2epIkSVJblrgHzUiSJEldyYAtSZIkVciALUmSJFXIgC1JkiRVyIAtSZIkVWiJu4vI0OGDGFBX3WLPbmhg6psLvk3f/fffxwknjJ137+niXtMncPbZZ3DMMd9l9dXXaPf89t57d664YgIDBw7sTLUlSZLURZa4gD2grq6S+xU3GTty+3aV23TTzTj55HEA3HvvXznvvHMqq4MkSZJ6jyUuYPcG06dPY6WV3sczzzxdvp/Oqacez3/+8x/mzJnDV796CJtuujl3330nl156EQBrrx0cc8zYedP4/e8ncO+993DSSaczYMCAHlkOSZIkvZcBu5v8/e/3cdhhB/POO+/w9NNPctZZ58wL2JdddgmbbbYln/nM55g8+VUOPfQgrrzyGv77v8/ioosuY/jw5bj00ot49dVXAbjmmt/y5JNPcOqpZ1JbW9uTiyVJkqQWDNjdpHkXkeeff5avfe1A3v/+VQF47rl/stNOOwNQX78Cgwcvzeuvv8aQIUMYPnw5AA444KvzpnXfffdSW1truJYkSeqFvItIDxg+fMR871dffU0eeuhBACZPfpXp06cxYsTyzJgxg2nTpgJwzjln89hjjwAwbtwPGTJkWX7/+wndWm9JkiQtnC3Y3aSpi0htbS0zZ/6Hww//JjfeeD0AX/rSAYwbdwq33z6Rt99+m29/+3v079+fb33rWI455kj69evHOusE6623/rzpHXnk0Xz1q19m0023YNVVV+upxZIkSVILNY2NjT1dh8pMnjx9oQvTE7fp0+Kvvn5IJXenGTtyeyZPnl5BjSRJUleqrx9S09a4Ja4F2zAsSZKkrmQfbEmSJKlCBmxJkiSpQl3WRSQiVgD+DuwINADjgUbgEWBMZs6NiBOBT5Tjj8zMeyPig+0t21V1lyRJkhZVl7RgR0R/4EKgqcPzj4DjMnMkUAPsGRGbAKOALYF9gfMWoawkSZLUq3RVF5EfABcAL5XvNwXuKF/fBOwAbAPckpmNmfk8UBcR9R0sK0mSJPUqlXcRiYj9gcmZ+YeIGFsOrsnMplvoTQeGAssCrzf7aNPwjpSd3NH6DV9uMHUVPgGxYc4c3nxjZrvKXn75eK6++tdcddX/MHDgQA477GCOOea7/PGPf2DEiBHstdfeldVLkiRJPaMr+mAfCDRGxA7AxsAvgRWajR8CTAGmla9bDp/bgbLzWWaZgdTVLTg819XW8uDLf2vHYrTPxu/bnGHDBrer7MSJt7Drrp9g0qTb2WuvT1JXV8uQIUux1FL9GTRoQLuno8Wb24EkSX1b5QE7M7dteh0RtwNfB86OiNGZeTuwC/An4CngrIj4AfB+oF9mvhYRD7S3bMt5z5jx9kLrV18/ZKFlOmrKlIW3YN9//32stNLK7LLLHpxyygmMHv1xGhrmMH36W7z11jvMmjWbKVNmcsEFP+Whh+5n7txGPvvZL7DFFltx4IFf4Ne/vpba2lp+9rNzWXfdD7HddjtUvhxadFVuV+3ZniRJUs9a0Lm/u27TdxRwckRMAgYAEzLz78CdwCTgGmDMIpTtM2644Tp2330vVlttDfr378+jjz7ynjKTJt3Nyy+/yPnn/4Jzz72AX/7yFzQ2NvLhD2/MvfdOYs6cOdxzz18YOXJUDyyBJEmS2qNLn+SYmaObvX1PKszMk4CTWgx7or1l+4pp06YxadLdvPnmG0yY8Fv+858ZXHvtb99T7plnniLzcQ477GAAGhoaeOWVl9l9908yYcJvmDu3kc0224L+/ft39yJIkiSpnZa4R6X3hFtuuZHddtuTMWOOAOCtt95in332YOjQYfOVW331NfjIRzbj2GO/x9y5cxk//mJWWWUVBg9emh//+AfccMN1fPWrh/TAEkiSJKm9fJJjN7j++uv4+Md3nfd+qaWWYtSo7fjXv56fr9zWW2/L4MGDOPTQg/jKV/ajpqaGwYOXBmCnnXbmjTdeZ621PtCtdZckSVLH1DQ2Ni68VB8xefL0hS5MT96mrzOuuOIyhg4dxm677dnl81LH1dcPYdydEzs9nbEjt2fy5OkV1EiSJHWl+vohNW2NW+K6iHRHGK7a6aefxNSpUzj99LN7uiqSJElaiCUuYPdF3/veST1dBUmSJLWTfbAlSZKkChmwJUmSpAoZsCVJkqQKGbAlSZKkChmwJUmSpAoZsCVJkqQKGbAlSZKkChmwJUmSpAoZsCVJkqQKGbAlSZKkChmwJUmSpAoZsCVJkqQKGbAlSZKkChmwJUmSpAoZsCVJkqQKGbAlSZKkChmwJUmSpAoZsCVJkqQKGbAlSZKkChmwJUmSpAoZsCVJkqQKGbAlSZKkChmwJUmSpAoZsCVJkqQKGbAlSZKkChmwJUmSpAoZsCVJkqQKGbAlSZKkChmwJUmSpAoZsCVJkqQKGbAlSZKkChmwJUmSpAoZsCVJkqQKGbAlSZKkChmwJUmSpAoZsCVJkqQKGbAlSZKkChmwJUmSpAoZsCVJkqQKGbAlSZKkChmwJUmSpAoZsCVJkqQKGbAlSZKkChmwJUmSpAoZsCVJkqQKGbAlSZKkChmwJUmSpAoZsCVJkqQKGbAlSZKkChmwJUmSpAoZsCVJkqQKGbAlSZKkChmwJUmSpAoZsCVJkqQKGbAlSZKkChmwJUmSpArVdcVEI6IWuAgIYA5wAFADjAcagUeAMZk5NyJOBD4BNABHZua9EfHB9pbtivpLkiRJi6qrWrB3B8jMrYETgB+V/47LzJEUYXvPiNgEGAVsCewLnFd+viNlJUmSpF6jSwJ2Zv4eOLh8uzrwb2BT4I5y2E3ADsA2wC2Z2ZiZzwN1EVHfwbKSJElSr9ElXUQAMrMhIi4DPgnsDeyWmY3l6OnAUGBZ4PVmH2saXtOBspObBiyzzEDq6mq7YGmk7jNs2OCeroIkSeqELgvYAJn55Yg4FrgHGNRs1BBgCjCtfN1y+NwOlJ1nxoy3K6m31FH19UMWXqidpkyZWdm0JElS11jQub9LuohExBcjYmz5diZFYL4vIkaXw3YB7gTuBj4eEf0iYjWgX2a+BjzQgbKSJElSr9FVLdjXApdGxJ+B/sCRwD+AiyJiQPl6QmbOiYg7gUkUYX9M+fmjOlBWktTLDR0+iAF1nT/lzG5oYOqbsyqokSR1nZrGxsaFl+ojJk+evvgsjPqU+vohjLtzYqenM3bk9kyePL2CGkm9i/uIpMVNff2QmrbG+aAZSZIkqUIGbEmSJKlCBmxJkiSpQl16m77eZJmhgxg0oPOLO2t2AzOm+gMbSZIktW6JCdiDBtQxatw1nZ7OHWM/zYwK6iNJkqTFk11EJEmSpAoZsCVJkqQKGbAlSZKkChmwJUmSpAoZsCVJkqQKGbAlSZKkChmwJUmSpAoZsCVJkqQKGbAlSZKkChmwJUmSpAoZsCVJkqQKGbAlSZKkChmwJUmSpAoZsCVJkqQKGbAlSZKkChmwJUmSpAoZsCVJkqQKGbAlSZKkChmwJUmSpAoZsCVJkqQKGbAlSZKkChmwJUmSpAq1K2BHxHEt3o/rmupIkiRJfVvdgkZGxFeAg4D1ImLXcnAt0B8Y28V1kyRJkvqcBQZs4HJgIvBd4PRy2Fzg1a6slCRJktRXLbCLSGa+nZnPAl8HVgRWB9YEtuz6qkmSJEl9z8JasJtMAFYAXijfNwJ/7pIaSZIkSX1YewP2Spn5sS6tiSRJkrQYaO9t+h6PiJW7tCaSJEnSYqC9LdgjgecjYnL5vjEzDdySJElSC+0K2Jm5dldXRJIkSVoctCtgR8SlFD9snCczD+ySGkmSJEl9WHu7iPym/L8G2ASwe4gkSZLUivZ2EflDs7c3R8QtXVQfSZIkqU9rbxeRnZq9fR/FQ2ckSZIktdDeLiKfa/b6LcD+15IkSVIr2ttF5ICI2AD4EPBEZj7YpbWSJEmS+qh2PWgmIg4HLgI+Bvw8Io7u0lpJkiRJfVR7n+T4eWBkZh4JbA18tstqJEmSJPVh7Q3YNZnZAJCZ7wDvdF2VJEmSpL6rvT9yvCsiJgB3AtsAd3ddlSRJkqS+a6Et2BFxMDAWuBQYCtyRmcd0dcUkSZKkvmiBATsiTgJ2Avpn5v8CvwS2i4jju6FukiRJUp+zsBbsXYB9MnMmQGY+S/EDxz26uF6SJElSn7SwgD0jMxubDyh/5Di966okSZIk9V0LC9izImKt5gPK941tlJckSZKWaAu7i8ixwO8jYiLwDLAa8HHgy11dMUmSJKkvWmALdmY+CowEHgCWBu4Hts7MB7qhbpIkSVKfs9D7YGfmVIq7h0iSJElaiPY+yVGSJElSOxiwJUmSpAoZsCVJkqQKGbAlSZKkChmwJUmSpAoZsCVJkqQKLfQ2fR0VEf2BXwBrAAOB04DHgPEUT4B8BBiTmXMj4kTgE0ADcGRm3hsRH2xv2arrLkmSJHVWV7Rg7we8npkjgV2AnwI/Ao4rh9UAe0bEJsAoYEtgX+C88vMdKStJkiT1Kl0RsK8Gjm/2vgHYFLijfH8TsAOwDXBLZjZm5vNAXUTUd7CsJEmS1KtUHrAzc0ZmTo+IIcAE4DigJjMbyyLTgaHAssDUZh9tGt6RspIkSVKvUnkfbICIWBX4HfCzzLwyIs5qNnoIMAWYVr5uOXxuB8rOZ5llBlJXV9vp+i/MsGGDu3weWnK5fUkL5j4iqbfrih85rgjcAhyWmRPLwQ9ExOjMvJ2iX/afgKeAsyLiB8D7gX6Z+VpEtLtsy3nPmPF2m/Wqrx/S5riOmjJlZmXT0uLB7UtaMPcRSYubBR3XuqIF+7vAcOD4iGjqi30EcG5EDAD+AUzIzDkRcScwiaKrypiy7FHARe0sK0mSJPUqlQfszDyCIlC3NKqVsicBJ7UY9kR7y0rqfYYOH8SAus4fWmY3NDD1zVkV1EiSpO7VJX2wJS25BtTVMe7OiQsvuBBjR25fQW0kSep+PslRkiRJqpABW5IkSaqQAVuSJEmqkAFbkiRJqpABW5IkSaqQAVuSJEmqkAFbkiRJqpABW5IkSaqQAVuSJEmqkAFbkiRJqpABW5IkSaqQAVuSJEmqkAFbkiRJqpABW5IkSaqQAVuSJEmqkAFbkiRJqpABW5IkSaqQAVuSJEmqkAFbkiRJqpABW5IkSaqQAVuSJEmqkAFbkiRJqpABW5IkSaqQAVuSJEmqkAFbkiRJqpABW5IkSaqQAVuSJEmqkAFbkiRJqpABW5IkSaqQAVuSJEmqkAFbkiRJqpABW5IkSapQXU9XQH3X0OGDGFDX+U1odkMDU9+cVUGNJEmSep4BW4tsQF0d4+6c2OnpjB25fQW1kSRJ6h3sIiJJkiRVyIAtSZIkVciALUmSJFXIgC1JkiRVyIAtSZIkVciALUmSJFXIgC1JkiRVyIAtSZIkVciALUmSJFXIgC1JkiRVyIAtSZIkVciALUmSJFXIgC1JkiRVyIAtSZIkVciALUmSJFXIgC1JkiRVyIAtSZIkVciALUmSJFXIgC1JkiRVqK6nKyBJkvqWZYYOYtCAzkeIWbMbmDF1VgU1knoXA7YkSeqQQQPqGDXumk5P546xn2ZGBfWRehu7iEiSJEkVMmBLkiRJFTJgS5IkSRUyYEuSJEkVMmBLkiRJFeqyu4hExJbA9zNzdER8EBgPNAKPAGMyc25EnAh8AmgAjszMeztStqvqLkmSJC2qLmnBjohvAxcDS5WDfgQcl5kjgRpgz4jYBBgFbAnsC5y3CGUlSZKkXqWruog8DXyq2ftNgTvK1zcBOwDbALdkZmNmPg/URUR9B8tKkiRJvUqXBOzMvAZ4p9mgmsxsLF9PB4YCywJTm5VpGt6RspIkSVKv0l1Pcpzb7PUQYAowrXzdcnhHys5nmWUGUldXW0F1F2zYsMFdPo8ljev0Xa6Ld7ku1Bq3i8WLf08tjrorYD8QEaMz83ZgF+BPwFPAWRHxA+D9QL/MfC0i2l225UxmzHi7zQrU1w9pc1xHTZkys7Jp9WWu03e5Lt7lulBr3C4WL/49pQXvB90VsI8CLoqIAcA/gAmZOSci7gQmUXRVGbMIZSVJkqRepcsCdmY+C2xVvn6C4i4gLcucBJzUYli7y0qSJEm9jQ+akSRJkipkwJYkSZIqZMCWJEmSKmTAliRJkipkwJYkSZIqZMCWJEmSKmTAliRJkipkwJYkSZIqZMCWJEmSKmTAliRJkipkwJYkSZIqZMCWJEmSKmTAliRJkipkwJYkSZIqZMCWJEmSKmTAliRJkipkwJYkSZIqZMCWJEmSKmTAliRJkipkwJYkSZIqZMCWJEmSKmTAliRJkipkwJYkSZIqZMCWJEmSKmTAliRJkipU19MV6Gsa5s6hvn5Ip6czu6GBqW/OqqBGkiRJ6k0M2B1U16+WcXdO7PR0xo7cvoLaSJIkqbexi4gkSZJUIQO2JEmSVCEDtiRJklQhA7YkSZJUIQO2JEmSVCHvIiJJkrSIlhk6iEEDOh+nZs1uYMZUb9+7uDBgS5IkLaJBA+oYNe6aTk/njrGfZkYF9VHvYBcRSZIkqUK2YEuS2lTV5W9JWpJ41JQktanKy9+StKSwi4gkSZJUIVuwl0Be8lVr3C4kSaqGZ9MlkJd81Rq3C0mSqmEXEUmSJKlCBmxJkiSpQgZsSZIkqUL2wZakFnz0sSSpMwzYktSCjz6WJHWGXUQkSZKkChmwJUmSpAoZsCVJkqQK2QdbkrpIw9w51NcP6fR0Zjc0MPVNfywpSX2FAVuSukhdv1rG3Tmx09MZO3L7CmojSeouBmxJktQjqrjK4xUe9UYGbEmS1COquMrjFR71RgZsSZKkHmZr/uLFgC1JUjcaOnwQA+o6d/o1SC1+FofWfJ+C+y4DtiRJ3WhAXV2fD1JSa3wK7rsM2FqiVfVtW5IkqYnJQku0Kr9tS5Kkzlsc+qMbsCVJktRrLA790X1UuiRJklQhA7YkSZJUIQO2JEmSVKE+1Qc7IvoBPwM2At4GDsrMp3q2VpKkJYF3HZLUXn3tSLEXsFRmfjQitgJ+COzZs1WSqjO3cW6nfzkN0DBnDm++MbOCGvWcKtbF4rAe1Ht41yFJ7dXXAvY2wM0AmfnXiNish+sjVapfTT8efPlvnZ7Oxu/bvILa9Kwq1sXisB4kSX1PTWNjY0/Xod0i4mLgmsy8qXz/PLBWZjb0bM0kSZKkQl/7keM0oPk1436Ga0mSJPUmfS1g3w3sClD2wf6/nq2OJEmSNL++1gf7d8COEfEXoAY4oIfrI0mSJM2nT/XB7gkRcSxwJLBmZr7Vwc+eBLySmRd0QdUqFRHfAXYA5gKNwHeBLwI/ysznm5VbF7ggM0dXOO9rM/NTVU1vEeY/GrgKeIxi2QcBV2TmT9r5+duBr2fm4x2c7yuZuVKLYf2A7wC7AHPK+nwjM3v91ZqIWBP4ATAC6A88BBwLDAc2yszrF3Vd9QURsT5wFjAYWAa4ETgpMxd6kC23wa9n5r5dWslF0Mr+sSzwDPCFzJxd0TyeBZ6nOP40OSoz/96Oz34dWCkzT2pH2Z2BfTNz/0Wr6QKnPZoWf8OIOBN4PDPHd2K6f6Wo87Mthu8DHE6xzuqAn2fmLxd1PlXqyPYcEbUU+8rSFHcF+3hmXtls/I7A98q3HwP+Ur5u1/bR3TpzPmntnNCOz3wSuCczX2ox/BxanL+724KOHcCHgD0y85Q2Prs/sG5mfqfF8G2BKZn5cLNhPwQ2BVaiOP4+A0zOzH0qXqQO6Wst2D3hC8BvgH2B8T1bla4RER8C9gC2zszGiNgYuCwzN+qO+fdkuG7mtqaTQUQMBDIifpWZU7q5Ht8GlgdGZebciNgcuC4iIjPf6ea6tFtEDAL+h+Le9PeUw74M/BqYAKwLXN9zNexaETGM4jjxqcx8sgwNVwNfA3r9F+x2uK1FcLyS4pgxocJ57NTRRowlVUTsBHwd2D0zp5b734SImJWZV/dw9TrqfcDymblpGcj2AOYF7My8FbgV5gXQ0T1RyQ7qzvPJERTbwnwBOzOP7IJ5LYpWjx2ZOQF4cBGmdyDFsXZewM7Mo8pp708robynGLAXoNzZn6Y4QV4OjC9b4B4ENqD4NrZPZj4XEccDnwQmU3yDOr7FtMYB21L0e/9RZl4dEYcCX6ZogbgrM4/phsVqzavAasCBEXFzZj4YEVs0tTYCU4ErKLrlvNL0oYgYBZxO0dL6NEWYWJPii8g7QAPwJeA84LTMvC8iEvhOZv4uIm6h6Obz98xcqZzf4xRhrAb4bGa+0tq669K1UfyQdg7QUC7jieXwweXyzKYIi69TtLwAEBG7A9+i2A5WBc4tl+N1ioPCDODnwPoU62tgK/M+GNg0M+cCZObfImLzzHynPXXJzLOqWAGL4BPAHU3hGiAzL4uIwyiW+ZWyaxfAiRGxIkWL1ecy85k29o/bKfan4RStWnO6cXk6ak+KE8mTAJk5JyK+BHw3IsZk5nkRMRz4I7A5xbaxBTCA4m86tWlCZcvktyi2wbsy8zsRsTXFff/fAd6kaD2e3n2L966IGEARit4s37f2t6tkWy1PmLuW0/gA8P3MHB8R2wA/Bt6gWE9/LcsfDnyeorXsN5l5bkSsB/wC+E/5783OroNF0d71lJlPRMTpwM7ACxRfuFv6BnBsZk4FyMxZEXE0xbnq6oh4kuI3SwH8G/h0b9h/2jhn/BxYOyIuBNYCNoqIgzPz5wuZ1miatZI3tf5GxHiKq2gjgLMpjqmzKc5Nv83M07ti2Rag6XyyakT8jnacEyJi1XL4UsBb5TJMpmgNHkrRKv5timPoxsAvI2I/4BrePS/tSnH+ngGcX05rBHBKZv4+Ih4G7gA+TLG/7Nm0PXWV5seO5n+/iPgKcBjF/jwb+G35ka3KnFBfLsPfKfaLTSLisYW1zpfbwm8y8+bmV68i4jmKrPEPYBjFgwvXKOu2f2beX8Xy9rUfOXa3g4CLMzOBtyNiy3L4vZm5A8W36s9FxEYUl/Q3p3gYzvuaTyQidqHoYrI18F/A98oWrwOAIzLzo8AzEdEjX3gy8zXKFmxgUkQ8DuzWrMhRwK8z87+A3wNERA1wEUWL3SjgRWB/YEeKnWAHigPpcOBaYJeyC8FbFP3oh1I8NOjFFtX5S9lC8VuKcNLWuqvadhFxe0TcRvFl4vDMnEFx4NsvM7ejaKFtuuS0EkWLW1NI+BTFAWK3spXiImBMuSw3UhwMdymXeStgLMUJtaXBmTlfAMjM18uX7a1LT1iL4gTR0lMUJ4crM/N/ymH/Wy7DTcDeC/kbX5mZO/SGcLAQK1Nclpyn3H4upgiXUAS/KyjC+PKZuQXFyWLezbojYjngZGD7zNwGWKW8RL4XxX40iiIsDu/KhWlF0/7xGHA/8LvMnLiAv92ibKu3lPO4PSImNhs+NDN3ozhGNbVM/TfFl7MdgX/CvCtxn6V4XsI2wF4REcCpwAnlMfsvdK3tmi3D7RR/8wWdA96zniJiA4ogvjnFttPa05Za29+eAVZvNv748txST7NtrKcs4JxxKPBYZn6N4pxx28LCdTvclpkfo/gytTrwaeCjFMfh7vCe8wkdOyf8ADi3POf+ADiT4gvmSsDuFNvV4Mz8X4oGv6YvsK3tX+sCPyz3lcOAMeXwZSnO601/i12qXgmlVo8dTSMjYnmKroRbAztRfGlo8g7wcYpGqyOz6BJ0M/DtTnZ9WRX4fLNW/ucy8+PATyjOV5WwBbsNZWvTrsAKZavIUIqNE+CB8v8XKDbo9ShC9xxgVkTc12JyGwKblgdcKPqnrk4RsI+OiO8Dkyi+2Xa7iPggMC0zDyzfb0ZxAGhqrV4f+FX5+m7gEIqD9vuAq4pzGIOAWygOkMdS7ARTKfpyXw9cB7wGfJ+idW4XWu8ycFv5/18ogsi/aH3dTenUQrcy32y9v+CLwLkRMQNYhWL5Af6Z8/c/3Z7igNXUjWM94GfluukPPEGxHu8FyMznI+KFVub3ZkQsm5nTmgZE0cduYgfq0hNepGiRbWltysu7zTT1m3yFYv9pa/8AyGqr2WWeAzZpPqD8Qvl+YHoZ/r5AERIPotjfycxXgOPK1hyAD1LsWzeW284QirB0BkU/1KbtYN6Vgm5yW9nSNILi7/nPcnhbf7tF2Vbb6iLyYPn/CxStcACrZOYT5eu7KdbbBuW8m07ew8vh8/a7sux6C13aRdfycviZ5cuOrKf1gfvKq1jTIqK131+8SNHi1vzL+NoU/dgBXsvMpuNL8/XWk9o6Z1Sl+fmz+XHj/7K4nW9DRMyqcH4L8p7zSUT8mvafEzakaGA6lmK5ZmfmoxFxHkW3u/4UV8Faam3/epniGPMVipbq/s3GNc8yXbWNtHXsaPJBii9YMwGaXekEuD+Lbquv0HqDVEc03z5ea9ZwBfOvh607OZ95bMFu237AJZm5U2buDGxJ8e2qnmIjbe5RYPOI6BdFf6uPtBj/OPCn8pvrdhSXeZ4BvkpxiWRU+ZmPddXCLMSHgfMjomkHe4IiHDe1Gj5O8e0f3m0JeY0i/O5ZLtfpwJ8oQvGdmbk9RR/UY8sW2ZkUrUs3U5wEjqRokWtp0/L/rSnWa1vrrrtcDByQxY+iXuLdnXRui3JjgD8ATT/YSIrLvaMpWir+l2brMSJWpjihtnQZRReKmrLcx4AfUbT8t7cuPeE6iisT80J2RBxEcVmzgfmPNS33nwX9jXvDsrXHDcDOEfEBgIjoT/F324Ci5eo44F/l1aJ/UO5HETE0Iv7QbDr/pDjI71iuj59QhOkvAOPLFq1HqbCVpSPKk9J+wMUR8T7a/ttVua229iPRV8quH/DuMSkp1s1/lfUZT3Er19aOX92tI+spgS3K88nSFD8Ga+lc4OyIWBYgIpah6A5xXjm+N969oK1zRnNzaX8ueYvyanFErA4s12I6TXrLuujIOeFxinPnaIpuNBMiYkNgSGZ+gqJradOPJpuvs9b2r1OBX2bmFynWd/Og2W3rppVjR5OngHUjYlAUP/Jv3lDTWv0WaRth/gaQluupS9aDAbttB/Fuqy3lt6trKFoJ5pPFHR5upOgH+DuKVszmP0i7HpgREXdStN41ZtF/8v+Av5WXkV6l+1ulAMjMa4HbgXsi4m6KoHgM7/YLPR7YvWx92aP8zFyKH1f8b/mN81DgEeA+4PRyWb/OuweB6yguab1RTn9QZrbWpWD/iLiDok/v6bS97rrLr3h3vQyh6ArQllMoQtZIilb+X5b1PhN4ODOvA16IiHuAcyhOOC2dTdEfbFL52dMofhAyu4N16VZld4jdKVpK7i6XcUvgcxTb+Z4R0dYdBXr6b9xp5RWHLwMXlfvJXynuonI+5e1FgUvK4v9DcaXiLop94Zxm05lMEczvKNfhLhRfeP8GXFbuG9sBPXa3iMx8jCLgnUvbf7tF2VabdxG5vbxy05b9KNbHRMqrHZn5EEXr9V3lVcS1KVp6D6VoDZxIsU32hHavp8x8kKJx4m8UP+Z6teXEMvN64FLg5nI7uhWYkJm/bVm2B+0UEfc1/aNoqWztnNHc08CGEXFkO6Z/HzCl3E9O5r0to71NR84JR1M0tNxBsa8/DDwJjI6Ieym2jxPKsn8pyzT/gtHc1RRXSe6kOA611qe/W7Q4djQNa7qyfSdFA9wg5s9PLd0DnNnsC/aCXAx8MyL+SOsNWl3K2/RVICJWAPbOzJ+VLdiPAtt1so/QEicW41u4ackVEYMpfky0ZfnFVJIERPHbs2Oz/PFpRPwZOC4z/9yzNes8+2BX4zWKLiJ/o7jUcLHhWlLZxedC4HuGa0maX2Y2RMTSEXE/xQ8176Foze7zbMGWJEmSKmQfbEmSJKlCBmxJkiSpQgZsSZIkqUL+yFGSeomIWB84i+KhCstQ3P7zpMxs9ccyUT4KmOKBPetS3OrrhMw8tI3y51A8pnuRfoRd3uqutpzXqxSPNr41u//x05LUqxmwJakXiOLR2b+heJT0kxFRS3EP268BF7RnGuWTIVsN1+X4IztTx/IBUvOCfWbe3JnpSdLiyoAtSb3DnhSPFX4SIDPnRMSXKG5dRUT8ENimLHtlZv645QQiYg2K4LtVRJxO8VCafsCvM/OcpnvNUzym/nJgWYrzwHGZeVtEPExxz+4PU9xydM/MnNpyPi3muRPw1czcp3x/N7A3xWO/7wE+QPFAkYMoHqZyCTCi/Pg3ygd1SdJixT7YktQ7rMy7j4gHiidkZubsiNgNWBPYiiJkf758dPKCfAn4PLAtMKvFuOMounZsC+wDXFI+pnhZijA+iuIpiLu0o963Ujx9b3hEfAh4LTNfBt4PHJ+ZW1B0d9kL+C4wsXzk+8EUT7qUpMWOLdiS1Ds8B2zSfEBErAmsCqwH3Fn2xX4nIv4KfGgh09sXGEfRP/umFuPWA64AyMwXI2IaUF+Oe6D8/wVgqYVVOjMbI+Jy4HPAWrz7SPjnM/Op8vVfgAA2BLaLiM+Ww4cvbPqS1BfZgi1JvcMNwM4R8QGAiOgP/AjYAPgHZfeQcvjHgCfbmlBEDKRomf4cRTeR/SNi9WZF/gGMLMuuQhF0Xy/HLcrTxy4t57ctxQ8zAVaJiJXK11sDjwKPA/+dmaOBz1CGfEla3BiwJakXyMxpwJeBi8q+0n8FHgLOz8wbgH9GxKRy+ITMvH8B03qb4g4fDwK3AbcAze8ccgZFS/Kfgd8DB2dmQyfq/iIwnaL7R9N03gZ+GhH3AC8B1wOnA58pl+9mir7ZkrTY8VHpkqROi4gbgCObuoVExCuZudJCPiZJiyX7YEuSFllEDALuAm5u1udakpZotmBLkiRJFbIPtiRJklQhA7YkSZJUIQO2JEmSVCEDtiRJklQhA7YkSZJUIQO2JEmSVKH/B6+r+JqBvZIN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CA"/>
          </a:p>
        </p:txBody>
      </p:sp>
      <p:sp>
        <p:nvSpPr>
          <p:cNvPr id="22530" name="AutoShape 2" descr="data:image/png;base64,iVBORw0KGgoAAAANSUhEUgAAAmgAAAFZCAYAAAAsIdPcAAAAOXRFWHRTb2Z0d2FyZQBNYXRwbG90bGliIHZlcnNpb24zLjMuMCwgaHR0cHM6Ly9tYXRwbG90bGliLm9yZy86wFpkAAAACXBIWXMAAAsTAAALEwEAmpwYAABO50lEQVR4nO3dd5gUVdbH8e8wQ5AsOqKY43F1d00YMOKKOa7Ku2bFgLroKmsWzDnnzCrGNa45Y8C05pyOkTWCiIKgiAzM+8e5A81ImIHuqerh93keH7ura7pvNd1dp+4999yK2tpaRERERCQ/WmTdABERERGZlgI0ERERkZxRgCYiIiKSMwrQRERERHJGAZqIiIhIzihAExEREcmZqqwbICJzxszWAs4A5iMuur4EDnf395rgtQcBt7r7EDO7BrjS3V9rxN+3AQYAWwEVQCVwE3C2uze4BpCZdQfudPclGtn+orx+I15vS2BNdz++EX+zEPFvuoC7/5C2nQEcDSzv7p62HQms5u5/M7Na4F1gUr2n287dh6X9WwJfAG+6++Zp29HATmnfZYCRwJh0fwfgOOBddz+3XhtrgWp3/35Wr13v8VqgLfATcKC7v9rQ90WkuVOAJlLGzKw18ACwibu/nrbtBjxsZku6e/2TZFG5+74FdzcGrmro35pZBXAP8BHQw91/NbP5gAeB9kQwUDIZvf7qQJfG/IG7f2tm7wDrE+2FCCjvB7YBzknb/gLcUvCnG7r79zN56u2BN4HuZvYHd//A3c8EzgQws6eBS939zro/MLOGNntWrz3N42Z2OHAJ0KOhLyDS3ClAEylvbYHOREBR52aiR6ISmGRmWwMDgVbAL8DhwMvAMKJX4zUAM7sNeNrdrzCzAUSPSYu039/d/Zt00v4BWB64Iu1zKbAK0A242cz6EsHDou4+JgVCDvR297cK2rk+8Adgy7pA0t1HmdnuwBKpTYuk11mC6OG63t3PSY8dCPQnenjeKXxTZtT+eu/dbL++mS1B9CS1T/tNuW9mewF/BSYDy6b3fE+gI3AAUGlmY9x9AA33MNATuCe9VmvgIuBE4BwzawWsDezRiOc8ELgV+BQ4JLWtyZlZFbAY8bkSkUQBmkgZc/cf09DWI2Y2HHgeeIoYdvzNzJYFTgd6puBjRWAIMXx1LdAHeM3M5gV6AX3NbA/gT8Aa7l6TAq5BwBbpZX909xUAzGyH1I4BZrYrsKu7v2pmTwK7ApcDGwKj6gVnAN2Bl+r38rn7x8DH6e7NwL3ufr6ZdQKeMbMvgQ+J4GQldx9uZlfW/X0D2l+M139xev8eBTYA/ujuX5nZJcDR7r5nauf8jQzOIAK0S9LtrYle02eAFc1sfmAF4H13/67gb54ys8Jj+9zd/wpgZisQvVU7AK8BQ81sgLuPakBb+qde2pmZ4WsXPF4LzA/8mo6nTwNeW2SuoQBNpMyl4OEaIihYHzgKOMrM1iCGHRcCnigYnprM1ADtFTP7J7AzcF/q8doKWAN4Nf1NJdFTV+fZBjTrMuBsIkDbn+iFqm8yM5moZGbtgHWATdJxjjGzwcDmwMLAY+4+PO1+NbBZuj2r9hfj9WcVoL3m7l+l268Tw4lz4r/AYmbWhQjQznT3iSkQ3ojoCXyw3t/MbJjxQOCBFJCNMrPPgb5ELuOsXDCDHLSGvvaUx81sVeAh4Kl6waXIXE+zOEXKmJmtY2ZHuPtYd3/A3Y8EViSSrzcmgpMn3H3luv+AtYjhuP8RwcNWRO/FoPS0lcBZBft3JwKVOuMa0LQhQFsz24gIGm+fzj4vAqubWWW9Y1rdzG4kfp8q6v1NC6Blul34WE3B7Vm1vxivX1vvsVb19htfcLv+vr9jZtuY2Zvpv4fqP+7uNcATRHC4MlOD5AeBdYn8s/oB2oxeqx2wO7CumQ0zs2FEEH9QmjjQZFLeZH9gcBq6FZFEAZpIeRsJDDSzdQu2LQR0IvKyngA2MbPlAcxsC+BtYJ607zVEj1s7d38+bXsU2NfMOqb7JwM3NqAtNaTgKc2AvJwI+m5x91/r7+zu/yWGKs9Psykxs67EUN7n7j6WCKL6pcc6ETlWjwOPpeNaJD3dXgVP3aD2z+HrjwZapaFCiB7IhpjyHtVry30FQXT9odg6DwNHEnmCE9O2h4getEWBNxrYhl2BUUA3d18izXxdishj7N3A5ygad/83kRN5QVO/tkieKUATKWPu/hGwHXC6mX1mZu8TvVV9PLxPDF3damZvAacA27h7XS/YfUQC/KCCpx1E5AS9aGbvAX9m2gBoRv4D3GRmm6T71xOBw8xmdu5A9C69ltr3BHAXcEJ6fFdgozSL8eX0GoPd/R0iWHnCzF4F2sxm+2f39cek13/YzF5h2h6zmXkS2DTlpTXWw+lYHqjb4O4jiB7NJ6dTFuSpgl65uv+2IIY3zy/MvXP30cDFRG9WMczotWfkIGALM9u0SK8vUvYqamuLXupHRAQz2wnYs67GloiINJwmCYhI0aVyHNXAthk3RUSkLKkHTURERCRnlIMmIiIikjMK0ERERERyRgGaiIiISM40q0kCI0eOVUKdiIiIlIXq6g4zLGKtHjQRERGRnFGAJiIiIpIzCtBEREREckYBmoiIiEjOKEATERERyRkFaCIiIiI5owBNREREJGcUoImIiIjkTLMqVCsiIiKlceONg3n11Zdp0aKCiooK+vbtx1133cZHH31Ihw4dp+y32WZbMHz4cAD23feAKduHDn2KoUOfpHv3NRg06Eq6dVt4ymNLL70M/fsfyUEH9WXChF9p3boNtbW1jB37Ewce+A969FiHf/3rKuabbz7atJmHBx64l99++41hwz5nueUMgC233IZbb72JQYNupGXLlgBccsn5VFW15MADD+azzz7liisu5tdff2X8+PH06LEOe+/dl4qKCn788Ucuu+xChg//lsmTJ7PAAl05+OD+zDff/Dz00P1T2ltbW0tFRQV9+uzHaqutzuuvv8rxxx/DEkssOeVYOneel1NPPWuO328FaCIiIjJTn3/+Gc8//wxXXPEvKioq+Phj59RTT2S55YwDD/wHa6219jT7Dx8+nEMOOYB99tmfiooolv/gg/exyy678803X7Pxxptx4IEHT/e1Bg48mcUXXwKAL74YxoABR9KjxzpTHt9ssy3ZbLMt+fbbbzjhhGO59NKrpzz25puvM3jwIPbb70Deeect3n77Ta644lrGjh3LiScey2mnncOiiy7GpEmTOO64o7n33rvYdtsdGDDgCHbeeTfWW68nAK+88hJHHtmfq68eDDBNe3/4YRT9+u035XVXW607J510xhy/x/UpQJNMdOg0D21aFe/j9+tvNYwdM75ozyciIlPNO28XRowYzoMP3suaa67Nsssa11xzPeecc/p0919wwQVZZJHFeOutN1h55VUZNep7hg//hpVXXpVvvvm6wa87fPjwaXrnZuWQQw5j7713Y/31N+TCC8/l+ONPoaqqiueeG8qqq67OoosuBkBlZSUDB55Ey5Ytcf+A9u3bTwnOAFZffU3uv/8e3nrrjd+9Rpcu89Gz50a88MJzLLzwIg1uW2MpQJNMtGlVRe/rhhTt+e7o04uxRXs2EREp1LlzZ84883zuuus2rr32Gtq0aUPfvn8H4IorLuammwZP2bd//yNZeull2Gab7Xj00YdYeeVVeeSRB9lyy22m7PP444/w3nvvTLm/1VbbstlmWwJw6qnHU1lZxYgRw1lxxT9x7LEnNLidbdu246ijBnLIIQdwwAEHTemJ+/77kdMMqca+bQH4+uuv6dbt94FWt24LM3z4t9N9nXnn7cLo0aNZeOFFeO21VznooL5THlt77XXZZZc9GtzmGVGAJiIiIjP11Vdf0q5duynB0ocfvs/hhx/Ciiv+cbpDnADrrLM+V111GRMm/MqQIY9y4YWXT3msIUOc99xzF0OGPErXrgs2qq2rrLIa7dt3YPPNt56yrWvXhfjoow+n2e+bb77mu+9GUF1dzfDh30znmL9g9dXXZMSI4b97bMSIb1luueWB0g1xahaniIiIzNSnn37MueeewYQJEwBYdNHFaN++PS1aVM7wb6qqqlhvvZ4MHvwvllhiKTp16tyo19xuux3o2rUrV199+ax3noV11lmXl156ga+//gqAmpoaLrnkAj777FP+9KeVGDVqFM8998yU/V988QW++uorVl551d891/fff8+zzw6dJi+uFNSDJiIiIjO1wQZ/Ydiwz+nbdy/atp2HyZNr+fvfD+HZZ5/+3RDnKqusxj777A/A1ltvx2679eaCCy6b5vnqD3G2b9+eM888/3eve8ghh7PnnjuzySabz1H727Vrz4ABJ3HWWacyefJkfvnlF9ZZZz3++tcdqaio4OyzL+Cii87jxhuvA2CBBbpyzjkXUllZOU17Kysrqa2t5dhjT6Bjx04AvxviBDjvvItp3brNHLW5ora2do6eIE9GjhzbfA6mmauu7lD0HLSRI5WFJiIi5aO6ukPFjB7TEKeIiIhIzihAExEREckZBWgiIiIiOaMATURERCRnFKCJiIiI5ExJymyY2V7AXuluG2BloCdwEVADPObuJ5lZC+ByYCVgArCvu39iZms1dN9StF9EREQkSyUJ0Nx9MDAYwMwuA64FrgR2AD4DHjSzVYElgDbu3iMFZecB2zZyXxERESlDWa3L/N5773LFFRdPs9B63pS0UK2ZdQdWBI4B+rv7p2n7o8BGwELAIwDu/qKZdTezjkDrhuxbyraLiIhIaWWxLvPNN1/Po48+RJs28xTtdUuh1CsJHAucBHQEfirYPhZYKm0fU7B9UmP2NbMqd6+p29C+fWuqqma87IQ0b507t826CSIikrFZnQuWW25pttrqEo455uhcnzdKFqCZWWdgeXd/KvWKdSh4uAMwGmhbb3sLIjhr0L6FwRnAuHETitR6KbXq6g6z3qmRRo/+pejPKSIipZPFuWD11dfl22+/oaZmcubnjZkdfylnca4PDAFw95+A38xsaTOrADYFngWeB7YASHll7zRm3xK2XURERCQzpRziNCLJv84BwM1AJTEz8yUzewXY2MxeACqAPrOxr4iIiEizUrIAzd3PqXf/RWCtetsmE8FY/b9t8L4iIiIizU2pJwmIiIiITNevv9VwR59eRX2+hlhooW5cffXgor1uKShAExERkUyMHTN+lmUx5lZa6klEREQkZxSgiYiIiOSMAjQRERGRnFGAJiIiIpIzCtBEREREckazOEVERCQTneedh5ZVxQtFJtbUMPrH8TN8vKamhjPOOIlvv/2WiRN/Y88992HddTco2usXkwI0ERERyUTLqioe//Spoj3fxktvONPHH330ITp27Mxxx53CmDGj6dNnVwVoIiIiIlnacMNebLjhRlPuV1bmNwzKb8tEREREiqht27YA/PLLzwwceBT77Xdgxi2aMU0SEBERkbnGiBHDOfjgA9h00y3YZJPNsm7ODKkHTUREROYKP/wwin/+8yD69z+S7t3XyLo5M6UATUREROYKN9xwHWPHjmXw4EEMHjwIgPPOu5jWrdtk3LLfq6itrc26DUUzcuTY5nMwzVx1dQd6XzekaM93R59ejBypJXdFRMpJU5fZyJvq6g4VM3pMPWgiIiKSiXIKppqaJgmIiIiI5IwCNBEREZGcUYAmIiIikjMly0Ezs2OAbYBWwOXAUGAwUAu8C/Rz98lmdgKwJVADHOruL5vZMg3dt1TtFxEREclKSXrQzKwnsDawDrABsChwPjDQ3dcDKoBtzWzV9PiawE7AZekpGrOviIiISLNSqiHOTYF3gLuB+4EHgNWIXjSAh4FewLrAY+5e6+5fAFVmVt3IfUVERESalVINcc4PLA5sBSwJ3Ae0cPe6OmVjgU5AR2BUwd/Vba9oxL4jS3QMIiIiIpkoVYA2CvjQ3X8D3Mx+JYY563QARgM/pdv1t09uxL5TtG/fmqqqymK0X8pQ585ts26CiIhIUZQqQHsOOMTMzgcWAtoBT5hZT3d/GtgceAr4BDjbzM4FFiF62b43szcaum/hi44bN6FEhyPFVl3dYdY7NdLo0b8U/TlFRERKZWbnwpIEaO7+gJmtD7xM5Ln1Az4HrjGzVsAHwJ3uPsnMngX+W7AfwGGN2FdERESkWdFanJIJrcUpIiJzu5mtxalCtSIiIiI5owBNREREJGcUoImIiIjkjAI0ERERkZxRgCYiIiKSMwrQRERERHJGAZqIiIhIzihAExEREckZBWgiIiIiOaMATURERCRnFKCJiIiI5IwCNBEREZGcUYAmIiIikjMK0ERERERyRgGaiIiISM4oQBMRERHJGQVoIiIiIjmjAE1EREQkZxSgiYiIiOSMAjQRERGRnKkq1ROb2RvAmHT3c+Aq4CKgBnjM3U8ysxbA5cBKwARgX3f/xMzWaui+pWq/iIiISFZKEqCZWRsAd+9ZsO1NYAfgM+BBM1sVWAJo4+49UlB2HrAtcGUj9hURERFpVkrVg7YS0NbMHkuvcSLQ2t0/BTCzR4GNgIWARwDc/UUz625mHRu6b4naLiIiIpKpUgVovwDnAoOAZYGHgdEFj48FlgI6MnUYFGBS2vZTQ/Y1syp3r6nb0L59a6qqKot3FFJWOndum3UTREREiqJUAdpHwCfuXgt8ZGZjgC4Fj3cgAra26XadFkRw1qEh+xYGZwDjxk0oUvOl1KqrO8x6p0YaPfqXoj+niIhIqczsXFiqWZx7EzlimFk3Irj62cyWNrMKYFPgWeB5YIu031rAO+7+E/BbQ/YtUdtFREREMlWqHrR/AYPN7DmglgjYJgM3A5XEzMyXzOwVYGMzewGoAPqkvz+gEfuKiIiINCsVtbW1WbehaEaOHNt8DqaZq67uQO/rhhTt+e7o04uRI8cW7flERERKrbq6Q8WMHlOhWhEREZGcUYAmIiIikjMK0ERERERyRgGaiIiISM4oQBMRERHJGQVoIiIiIjmjAE1EREQkZxSgiYiIiOSMAjQRERGRnFGAJiIiIpIzCtBEREREckYBmoiIiEjONChAM7OB9e6fUZrmiIiIiEjVzB40s32AfYE/mNkWaXMl0BI4psRtExEREZkrzTRAA24CngCOBU5L2yYD35WyUSIiIiJzs5kOcbr7BHcfBhwAdAUWB5YE1ix900RERETmTrPqQatzJ7AA8GW6Xws8U5IWiYiIiMzlGhqgLejua5e0JSIiIiICNLzMxodm1q2kLRERERERoOE9aOsBX5jZyHS/1t1nGrCZ2QLAa8DGQA0wmBgafRfo5+6TzewEYMv0+KHu/rKZLdPQfRt+mCIiIiLlo0EBmrsv25gnNbOWwFXA+LTpfGCguz9tZlcC25rZ/4ANiAkHiwJ3Aas3cl8RERGRZqdBAZqZXUf0aE3h7nvP5E/OBa5kaq201YCh6fbDwCaAA4+5ey3RO1dlZtWN2dfd63r0RERERJqNhuag3QrcBtwOfAL8MqMdzWwvYKS7P1qwuSIFVwBjgU5AR2BMwT512xuzr4iIiEiz09AhzsJg6xEze2wmu+8N1JpZL2Bl4AaiREedDsBo4Kd0u/72yY3Ydxrt27emqqpyZocizVjnzm2zboKIiEhRNHSIc5OCuwsRRWuny93XL/i7p4kit+eYWU93fxrYHHiK6Ik728zOBRYBWrj792b2RkP3rf/a48ZNaMjhSA5UV3eY9U6NNHr0DDt2RUREcmdm58KGzuLcueD2r0QvWWMcBlxjZq2AD4A73X2SmT0L/JcYau03G/uKiIiINDsVtbW1s94LMLM/AisAH7n7m6Vs1OwaOXJsww5GMldd3YHe1w0p2vPd0acXI0eOLdrziYiIlFp1dYeKGT3WoEkCZnYwcA2wNnC1mR1epLaJiIiISD0NncW5C7Ceux8KrAP8rWQtEhEREZnLNTRAq3D3GgB3nwhMLF2TREREROZuDZ0k8JyZ3Qk8C6wLPF+6JomIiIjM3WbZg2ZmfYkVAa4jisMOdfcjSt0wERERkbnVTAM0MzuRWGqppbs/SBSd/YuZHdcEbRMRERGZK82qB21zoLe7/wLg7sOICQLblLhdIiIiInOtWeWgjStYFxOISQJmpoJTkiuTJk8q6uoEE2tqGP3j+KI9n4iISGPMKkAbb2ZLuftndRvMbClABWElVypbVPL4p08V7fk2XnrDoj2XiIhIY80qQDsKuMfMngA+AxYDNgX2LHXDREREROZWM81Bc/f3gPWAN4B2wOvAOu7+RhO0TURERGSuNMs6aO4+hpi9KSIiIiJNoKErCYiIiIhIE1GAJiIiIpIzCtBEREREckYBmoiIiEjOKEATERERyRkFaCIiIiI5owBNREREJGcUoImIiIjkzCwL1c4OM6sErgEMmAT0ASqAwcQ6nu8C/dx9spmdAGwJ1ACHuvvLZrZMQ/ctRftFREREslSqHrStAdx9HeB44Pz030B3X48I1rY1s1WBDYA1gZ2Ay9LfN2ZfERERkWalJAGau98D9E13FwdGAKsBQ9O2h4FewLrAY+5e6+5fAFVmVt3IfUVERESalZIMcQK4e42ZXQ/8FdgR2Mrda9PDY4FOQEdgVMGf1W2vaMS+I+s2tG/fmqqqyhIcjcyNOndum3UTRERkLlWyAA3A3fc0s6OAl4B5Ch7qAIwGfkq362+f3Ih9pxg3bkJR2i2lV13dYdY7ZWz06F+yboKIiDRjMzsXlmSI08x2N7Nj0t1fiIDrVTPrmbZtDjwLPA9samYtzGwxoIW7fw+80Yh9RURERJqVUvWg/Qe4zsyeAVoChwIfANeYWat0+053n2RmzwL/JYLFfunvD2vEviIiIiLNSkVtbe2s9yoTI0eObT4H08xVV3eg93VDivZ8d/TpxeOfPlW059t46Q0ZOXJs0Z5PRESkvurqDhUzekyFakVERERyRgGaiIiISM4oQBMRERHJGQVoIiIiIjmjAE1EREQkZxSgiYiIiOSMAjQRERGRnFGAJiIiIpIzCtBEREREckYBmoiIiEjOKEATERERyRkFaCIiIiI5owBNREREJGcUoImIiIjkjAI0ERERkZxRgCYiIiKSMwrQRERERHKmKusGSMN16DQPbVoV75/s199qGDtmfNGeT0RERIpDAVoZadOqit7XDSna893Rpxdji/ZsIiIiUixFD9DMrCVwLbAE0Bo4FXgfGAzUAu8C/dx9spmdAGwJ1ACHuvvLZrZMQ/ctdttFRERE8qAUOWi7AaPcfT1gc+BS4HxgYNpWAWxrZqsCGwBrAjsBl6W/b8y+IiIiIs1OKQK0O4DjCu7XAKsBQ9P9h4FewLrAY+5e6+5fAFVmVt3IfUVERESanaIHaO4+zt3HmlkH4E5gIFDh7rVpl7FAJ6AjMKbgT+u2N2ZfERERkWanJJMEzGxR4G7gcne/xczOLni4AzAa+Cndrr99ciP2nUb79q2pqqqc4/bPTTp3bpt1E3JL742IiGSlFJMEugKPAQe5+xNp8xtm1tPdnyby0p4CPgHONrNzgUWAFu7+vZk1eN/6rz1u3IRiH06uVFd3mPVOjTR69C9Ff86GKMWxFFtW742IiMwdZnYuLEUP2rHAvMBxZlaXi3YIcLGZtQI+AO5090lm9izwX2KotV/a9zDgmgbuO0vFrh0Gqh8mIiIipVX0AM3dDyECsvo2mM6+JwIn1tv2UUP3bYhi1w4D1Q8TERGR0tJSTyIiIiI5owBNREREJGcUoImIiIjkjAI0ERERkZxRgCYiIiKSMwrQRERERHJGAZqIiIhIzihAExEREckZBWgiIiIiOaMATURERCRnFKCJiIiI5EwpFksXmat06DQPbVoV76v06281jB0zvmjPJyIi5UcBmsgcatOqit7XDSna893Rpxdji/ZsIiJSjjTEKSIiIpIzCtBEREREckYBmoiIiEjOKEATERERyRkFaCIiIiI5owBNREREJGcUoImIiIjkTMnqoJnZmsBZ7t7TzJYBBgO1wLtAP3efbGYnAFsCNcCh7v5yY/YtVdvnFpMmT6K6ukNRn3NiTQ2jf1SRVRERkTlRkgDNzI4Edgd+TpvOBwa6+9NmdiWwrZn9D9gAWBNYFLgLWL2R+8ocqGxRyeOfPlXU59x46Q2L+nwiIiJzo1INcX4KbF9wfzVgaLr9MNALWBd4zN1r3f0LoMrMqhu5r4iIiEizU5IeNHe/y8yWKNhU4e616fZYoBPQERhVsE/d9sbsO7Lwddu3b01VVWWxDmOmOndu2ySvU46ay3uT5XE0l/dQRERmT1OtxTm54HYHYDTwU7pdf3tj9p3GuHETfvfCxc6xqjN69C8led6ZKdWxFFtD3ptyOJaG/huX4liy+HyJiEjTmtn5o6lmcb5hZj3T7c2BZ4HngU3NrIWZLQa0cPfvG7mviIiISLPTVD1ohwHXmFkr4APgTnefZGbPAv8lAsV+s7GviIiISLNTsgDN3YcBa6XbHxGzMOvvcyJwYr1tDd43K8UuT6HSFCIiIlKoqXrQmpVil6dQaQoREREppJUERERERHJGAZqIiIhIzihAExEREckZBWgiIiIiOaMATURERCRnFKCJiIiI5IwCNBEREZGcUYAmIiIikjMK0ERERERyRgGaiIiISM4oQBMRERHJGQVoIiIiIjmjAE1EREQkZxSgiYiIiOSMAjQRERGRnFGAJiIiIpIzCtBEREREckYBmoiIiEjOVGXdgMYwsxbA5cBKwARgX3f/JNtWiYiIiBRXWQVowHZAG3fvYWZrAecB22bbJJHimjR5EtXVHYr2fBNrahj94/iiPZ+IiJReuQVo6wKPALj7i2bWPeP2iBRdZYtKHv/0qaI938ZLb9ig/Tp0moc2rYr7k/DrbzWMHdP0wWGxjyWr4xCRuVe5BWgdgTEF9yeZWZW712TVIJHmok2rKnpfN6Soz3nrnhtm0htY7GMp9nFAw4+l2MHmpMmTqGxRWbTny+o4QIGzNG8VtbW1WbehwczsfOBFd7893f/K3RfJuFkiIiIiRVVuszifB7YASDlo72TbHBEREZHiK7chzruBjc3sBaAC6JNxe0RERESKrqyGOEVERKTxzKzC3XXCLyPlNsQp0iBmVlFwW59zESmJer81FTPbNwtmtpqZLd1cgjMz629mC2fdjoaY08+DTlwlYmZLZd2GOVHOQY2ZtXD3WjObz8zmc/fJWbepFPJ+Yqiv7jNlZu2ybkuxmVnlzO7PLaZ33OXw2ZxdZlZZGPjkNAiaBNxsZoPNbKly/vcwsyWAauBoM6vOuDmzVPd5MLN9zWyhxr73ZXsSzjMz6wjsaWbHmNk/s25PY6UfnclmVmFmu5fL1Uqd1PYFgEuBtbNuTykUBKHtzKxjTk8MU6ThlclmNj9wt5n9oZwvAgql78uk9H05Lf3bTGoux9dQBe9DCzP7p5n1NrPuef9szq5U4qnueC81s2vNLDdVBeo+f+7+JvA5sCEwf/rdKMvPprsPA+4DFgEGmFnXbFs0fWbWsuD24sD6QMv03jc4SFMOWpHVjfObWU/gLmCou2+fcbMaLJ1cJqcv8DnA6sDDwA3u/nW2rWuY9OV4APjR3XfKuj3FVnAi7AYMAjoDJ7j749m2bObShcsNwNvufnzW7SmGgu97C+AMYD/gS2CV9D2qdPdJ2bay6aT34RbgfWI5vi2A/d39w0wbViLpZHsRMAqYH1gWONDdP8+0YUlq37XAi8D3wD+Bg9z9jUwbNptSQHYN8flqS0x0PMndR2TasAJm1tLdJ5pZK3f/LW3bH9gI2MPdf23oc5VlFJ1Xdd3dZtYWGAbsC8xjZvukx3PftVwwHPgAURR4EPFF2MvMFsysYbNQN7RiZq3dfSJwHNDdzLZL23P/3jdUCs6qgdOAq4BLgJPMrGFLBjShwiEvd/8JGAEsaWYLZdeq4inoHboBGOPuXYDXgVcKetKa9XBnvePbBPiCWIZvbeLi7s+FPQrlzsy2K1jFpj+wgbuf5O4HA68Cg7JMcUnBQJ1BwGh3v8rd7wKuAG4ys4fSBV652Rd4192PBs4FxgKnp575zJnZ7sBnZjYPcIiZPWFmhwAvAy8QQXyDU4gUoBVJwY/xIsDNwBrufjdwDLC7mV1HXGHnUr18pgWAse5+srvfQNSfWxvYw8zmy6qNM1Lw3i8M3G5m/yKurHYCzjaz3s1hmKXu3yid7LYGNnX3e93938Rw7mVmtkGWbSxU+J0wswFm9g/gROA3YniibIO06fzATiC+J7h7H+K39cm696Cp29dUUg/iJDOrNLMuxEXdQsCtwL+IAG17YJ4Mm1k0ZtYK+MzdXzWzvwD3A7+Z2ZkA7j4QeA3okmEzxxf8ntcAXc2sOv1b3QT8HTjd3b/JrokNU3DhXfd9+x9xTLj7F0SA1hrIxUWQu99IDMH+h7hIOYz4LbgO2BM4IO3XoLxoDXEWkZnNSwRnVwM/ET9Uw4mCunsA97u7Z9fC6Sschkm9f+OB54DH3f1EM1sJOB/4ETjH3V/KrrXTl7q+BxEnhtbEF6Fvun0VsY7rz+UcqKUfqTbAjcBJwD+I4c2/pZNkb+CVlKeRC+nK9l7i4qQvMRR0LHAW8Xn6Z7kFMAVpABXACu7+npkNJL7zTwK1RM/K0sTKJ8dk2NySSZ+3YUSv0anAN8R37d9EIvfJRE/2+e5+f0bNLBorWFbQzNYG9icC0JeA04Fv3T2znON0gfotERD8HdjR3dc3s0vSLie7+8is2tdYBakcCxO/5yOIc+vTwFPE921DYgj9f5k1lGlLmJjZKcAuwDhgTXf/1cxWB1YkhvyPbOhvtHrQ5lC9K+lFgGWIH+hTgInEF/dn4LycBmdTEprN7F6iC/xw4P+AzczsWmL4Zn/gK2CV7Fo7rXrDlqsAQ4kfy+7p9r3Ev8Wa7j6uXIOzws+Yu/8C/BfYkQh0vgEeSP+Od+QhOLNIlq/7t9kQeIb4QW1NJCuv7e57AGeUYXBWVRCc3QHcYmZHAm8DixMnxuuAM4lezXGZNbaEUk9SL2AHwIiT53B3r3H33sR7swTxb3x/uacYpGChJn22ewCfAA8CqxGjCwOBpS00+bFaLIN4HhHAnOfuFwMfmdntaeh1HuDUchpqLkjluJroNDiUGJHqBXxExC/9sw7OYJrZmoOAie6+NPGb95yZtXX3V9x9MPA1saZ4g5TbSgK5UnAlPR8xtjwCOARYmEjG/BUYCeSyQGC9noDTiZPM7cDxRJvXMjMDViKOrzuR75S5gqurNinp8gMiID6NuGpfhjhh/ujuEzJsajHUpuGj283sIiKfYXngF+BIIhhYiPjyZ6rgM9WG+Py/DexK9LJsBiwK9DOzh919eIZNbTQzW9zd/5e+L+cBjwAHE5NpfiAuZD4hkoHXJfJl9p/B05WtFKT+ZjFDfSCxosuCwFFmtgaRs/qUu/+n7m/y+PvXUAXDuC2I3sHFgGeJILSWmKFXCezk7k2+cruZnUYMqe4FLAnsa2YPuPtWZnaDmd3n7tuY2YopPzfXzGxb4gL7V2Kk4H/ufrqZnUe87wu5+wFZtrFOYc9ZMoYYhsXdDzWzl4D7zWxj4rdvSRpx0aYhztlkU2dvdSOG1b4gejMuJ65W+hFXV33dPXdrhprZQcAL7v56SirdFjjO3V+zqDVzOXFyPZYYrvkTMVTxdlZtrlM31JDy/U4jAuO3gVeIk8XPwHZAb3f/LLOGzqG6YKfg/tNEzkVLIiC72d3Pzqh500hBy5ru/mLKLbue6On7lhiGXZn4N9qKGJLI3XdiZizW/l3G3W8ysz8BbwFbuftDZrYc8Tl8m7iAWZ4Y4rjS3d/PrNElUHBhVAV0AiYDRwF/Bt4g8m82BR5z9xeza2nxpYujt4F7gCeINJDbiIDt1SxGSMzs38CvKe+xcPv5wCfufrmZPQwc41FuI9fSuWdB4rd8LaJ39kBgoLs/apF8/xDx/Rqel8A/nUM/IQLlPxC/D58AA4BB7v5k2q+zu49u6PMqQJsDZtYeuBO4kPih6k/0FDxKBGuT8tD9Oj1mtqS7f55OPBVEIu8Y4A53dzNbEuiSArZKoHUaXsuFlO/3ANHbtwawMdEL+Eeit+/f7v5edi0sjtQ7exCRX7c68W/1JXA2cSW2u7uPya6FIeXkXEnkHW0JvEcEkwsD3xHDnCsBz5db0JyCz7o6bkcSCcCrEMHYVilhfGmgvbu/Vfc3eTl5FItNW1LkduJCYSTRk7gGMfnjBnf/KMNmFo2ZHU3k2I109yfM7DjgcWBnYvhqANGjc467f5tB+7oSuZwruPsaaVtrd59gZn8jJqod1tTtmlMW5Xh2BeYjcjoXIXK37spLLmO9vO1OxGdhNNFR05G4IF0cuMDdH7HZLLejAK2RCns1UoC2F5G0eDiR/7Qd8aU+KI/dyfUSXY1YgH4gkV+2NfEje6e7f5D2maYXJ0vpKuXP7t7PppaZOI7orbmFSKC/2d1/zrCZc6xgmLAVEfjfRAQ4vYB5iVyMz4BW7j4qs4YmZra6u79iZpsTOSKfunuf9MO1LXElfLfnvE7bzKQgbV9i2GVz4AhgVWJS0MZ5nDhTKmZ2GfCdu59kZocSPYZnE8O5NzSTC6NziYu9IcTJ9u/ExIcticr8lxPfyaPc/YUM2rcS8TvQl8h33ojI7ZyYHt8Q6E3MIvytHHI903esBZG20YFIWfmZOK8uBmxApBD9koeLn9TeVdIo1ALE70MHYEgK6Od39+/n5DU0SaARbGqF/QXN7AhiTPlzIro/hcgN+hk4JafBWV2iawsz25IoDbAl0UPTjZiR1D5tBxo+HbiUUmLu5kSPUa2ZnUTMAFwE+JBo//vEVVf7zBpaBAXBWTciMDsWeJfomb2NOOYjiB/dzIOzpJ2ZXUF8hi4FljWzrVLP3v3EUFDmQ+ONlYbx6swH7EZcJQ8h8s7eJGZnl/VnblasoM5Z6j1rRwxB4e4XEv/u87n7Uc0kODuNOJ7NiAkf3wEt3P1T4rvYj/i9OSuL4Awg9dQ+R8zMPJoo7fFsav9yRO7Wf9x9fN6Ds4JJFW1SW0cQ59JriIBnQ+KCtL+7ZzoT36adFLgBMQlgI3f/jqjLtioxua7jnAZnoB60RrOY8nsrKaHe3Yea2U3ElPoORKLou1m2cWbSl+Ee4ipwJeJk/wZxTOcQpTUyHzKrk74QdxPB2W/AYGIG43dEQHkCMeS3KrBvnt/7hkrDt48Qs5e+I/J7Ktz9VIsZZJ95xpWz0+doT+Iqd30iUHmKmNW3LpGXdKm731POw33p8/cXdx9iZrsQFwbPED0X6wC7piGlsj3GmSkY1qwAegAfE3mECxF5WCOINI+9msl370JgO3dfIt3fh+ipuoqoc1dLDOt2dffXM2jfPsAm7v63dP8QYujvK4sZhJsRuU8n1+U9lYOUW3YPsfrOW0Ta0B5EJ1Jv4HJ3/yGr9sE0+ZcVRJ7Zl8Rv8/VE79kIYsLWCcXK91OA1gA27WzHnYGl3f2UdIW9PlE4rxXwkUfxvFwxsz8CH6QP1wlAW3c/ysxWJoYGTyCqn8+ft6EaM7sZ+NijHltdfsX6RA2w14n6bN2IGme5We5jTpjZqsChHqUoMLNNgB3cPRczAm3qbLbviBp/2xMzwq8mcrNOIHqbtiJy5MpqyLlefsnWRLmWE4hhlnbEcNcvwIJ5/L4XS73fvXuJIb7HiV7ESUQg3gm42N0fyKyhRWRmKxLlMw4j8j37E/mUPxPlNKqBjTyDpZzS964z0VMzyt2PMLPdiPPRSWmfK4BH3f2epm7f7CoIfG4kJgWcTFRBeC0d45Qlk7JW0GEwilg14wDiIvU4Yibv6cXMk9MQ5ywU/Eh1JYbSlgBWAEi5XFsA3d19SB5/rM1sNWDF9AVYnRiqWdrMFk5R/l5Ez9m4HAZnrYgfohPTprqrie+IIZYlgcPdPfMepTlhBctUpU3DgBXSjy9E0mk3M+to+agndS3wobsf7O5XEys2fAH0JNp+LzGbaf9yC85gSv2lCjPrkn5szyeO6zuih/BQYgJQ7r7vxVIvONuCCMx6EiemeYj3Y1dg72YUnFWmIdotiPU1L3T3ddy9r7v3J4a0Vs4qOHP3yakX6XtgPTM702NlgPZm1hfA3Q+s67Vu6jY2Rl37LAqjX26xdNZlxIXPBGIoeROLGmKZBmc27YonlxIdBnsTF6CXE9+JrYFtiz2JQQHaLPjUOmf3Er1QpwOLm9mNZnYAMbPuvkwbORPu/pq735a6wpckZqC9BfSxmMn5MpF4n8cApwPwFzNbN92vy+trR7zvV6f/ypZNLRTcDXg4DbFsSVy5H2yxbNUAovr0TzkZRhvj7icAWNShG01MNOlOrJxxO3Cfl1HVcpg214oIxJ42s62IXqJl3H0AcZz35z2vZ04U5NpWEJMgjiQWAW9D5EHWECMHrd39q+xaWlzpe1jlURrlL8Bki7UV60zwWE82i7ZNThcNdxEV9A8BFjCzU4kZ3uMtJq3V7Z+H34npsqlrVncgOjyeJIY0FyKCz/nd/R/E5JtMKwdY1GS73cxWSJs+I9bUJHVwXAIs6e4/pjy0olKANgP1kgGXBJYiPkwQXftvE13g+7v7J03bulmz3y/Q/DWRn9AeeJGYIr+vRUHRXFY7T0nwVxNXi0sX/OgsSsxu/LAUX4qmlH54OxPlQu4n8rjWJ6Zob0JcoW3laVZtltIJohMRNNctzD7BzFp6rOv3X+BZd7/Oy6zUQmF+iZntTFzEXE1cDFQCB5rZju5+jru/lmljSyy9Dy2JwOxdIp2ggsgFmkgEBJe4+9jsWlkc9X7nASalz/NHRD23Cy3WkM0k6KnXvo5E79KVabRjILAesb7tUHfP5e94IZta9HdRIr1mG6KDY0/ie9YN2DOdvzK/wHP3e4mLlNPN7A/E539TM1vDzHoR9dhKtqapctCmo6B7v5r4wEwmrh7PB/7lsWRDbqUfmInpQ34ZMaz5T2A54gN1P1Eu4GOPmUm5ZVGMdn+iOvkbxIliDyJHq2xnjBUEBK2AC4gf3/2JiRB/Sbfv9FgIPVfMbF9gAeC2us+PmW1HzG7bpdx6zuqkk+EDxImhJbE6xUPED/BpRK7Vm5k1sMTMbAviInQwUbbhCKJsxqCU97kbkXN4RUrvKGv1kr7/Tcx6vD3dr0q/oSsCC7j7Uxm0r7Ck08Lu/nWaCPAIMaLzJyLt5so0ElIWzKwdEfRcQ3zXtiBK89yYvoOLevZra15IpGks6+49Uu62EbNjdyGG+VcGznb3IaVqhwK0GUhDTjcCjxFFUK8nfrCvI8po3J5h82aoXoLzYCJXa15ilkkPIom7NzFkVhYn0jTE3IOoMTeSOGlk3qM0u1JexS/pM7YY0BX4G3EleT8RpK0PvO8ZFMCcldTuA4mhPyfauytwYJn/u/QF/uDu/c1sGaLn6A13v65ugkrGTSwZMzuLuBj9DbjMo7ZTXyKV4F8eK0SsD3zvzWh1hBQQnELMylsJODalhEwJ0tJ+TTpLtyB4bEH0NC1NDAOOIJYXG0b8Rvwzi+CxseoFm12JGbEnAPsRx3USsIenQs9ZSsFZe+ICZfG6izIzO5H4dzjT3d+zRq4KMDsUoBWwaaeUDyZm87xJRPrPEsnRCwFfew4Wpa7PYq2yBYnCuT8RQc3RxIykVYghsx7E+pQl65aVGTOzY4jaefcTyfWd3P18M9uB6O5/gpg2n+vk+oKgeXPiZHGfe9MvdTMnrF51bzPbk0j83SmdHA8mhtOPIupgNcu8M4vVERZz94PS/XWI35H3ibSIVYjlap7JrpXFVfBb/y9gtLsfZmY9id/4f3oOZkGm89AFRGmTF4hSH6cSw+/jgepyGEWwaSfarUP89q1DzPweSyTZX0yUask0ZcXM1gMOcPddC7ZVEeU0viAm1fUkLqhLXjBXi6UXSF/YTsSV5NtEF+elRELmysBq7n5Hdi2cMTM7mxh2+jeRYH4c8eEfBPwr/fc00K4cvtTN2EiiR3YsMay5bAoU7kp5Pz2Iady5lvIDH0j/lZ2CyRktiJpmrxMXY0sAF5vZ3cA+xFB6LVFWornqAjxiscTOAKKU0IvAMsRKEJOJ+m9lry4oLzixDiOKvOLuT5vZf4DzzazGM5idatOu3LIlkZu1jru/ny4YrgaucvfLiVnFuZeCswWJEYLBxIzHp4gc+AuIHO9+WQdnyTjgB5gyAepXj+Lu6xP/Dr3N7N6muoBWgJakH+oKolfjZ2Lpo4uIH6wuRL2TPTNr4EyY2ZVEZfnd0/11gI4eCzkvTiwRdDKx/FTZ5Co0J2l2WE3K5/mRuAL7jfgRrrWofXYDcGpzSL7Ou3TSaEmc8BYllvX5hihC2504iRzp7k9n1sgSS7mEPxF5do8QBWfnATbwWKf3QqLG1kXZtbJ4CoLyCmICwFAi8NzOzL4lUkEWJHrRepnZgxkNa1YQ55xniLU2rzGzPd39pfRvVjbnbZu6fNMxRAWBu4mZj8cSyyMeBtR6EaruF0krYBUz6+TuYwpSG4YRnw2IQsBNQkOc9aRE2QHEcOCexD/KCsBxecyvSZH9HUBvd38mXWWdQHSJjySS65cAjvcyXguxnBV08S9IrEv5DFG24ESivtTNRC7acHf/MrOGzgUsljjrQgwl7wf86u5nmdlGxLDLROLCbEJzHdKsky7eTifSIGqJGlQV7j7KzNYiTqR93f2NDJtZVClguBNYmLgQ35vIz60i/v3/QfTobE8MuTXJZ6BgyLUFUU3/F+AjosdpU6KXd2d3/7gp2jOnppM+sDvxXn9J1BHcg6gleEk2LZyxNBq1GTFZawzRk3wlcJq7P9aUbZlrAzSbulRNLZEQuB6x4O+HwP8RhVvvTPu19JxUMq7PokxGb6KI4s/Ej8vpROL58sSw543u/mZTJ7pKJNS7+zcWi+neTdQJ25AYMl+M+LG63otc4FB+z8zOIMrlfEn0nhxKVIk/kihfUPejfLlnUIy0qdSbSLQ5sQbi3Wnyx0Ai12YnYiHwRzNsalGY2eru/kq6fTXwjrtfknJ2uxDLIn1usWLH4kTwcEBTp4KkHt2bic/mJ8SozUvEBfjGwJvu/mJTtml22LTrCR9OfLfuST2AfYgKAkcCO3rGVQRmdE40s5OJWbKjifWPz3f3h5u4eXNngGZTl6oZTszM/CvxBbiKCHB+AMZ6TpbWmRWLdcx2ImppHesFpRnqxtEza9xczMwOIort3kt08T/h7oPNrD/Re7MZMbw2zN2/zq6lzV9KhO/m7oem+0sQ+VUHEStpXO+xjNh8np9F6IvOpl0hoBsx/HQcMMDdR6YTaGvgXXd/Lsu2FoOZrUKUbbjPoiL8XcB77r5fevxSImjfnrig7Q4831SjJSm1odrdHzWzLkRv3iAiJWUMsBqRbnOol0GdszpptOB6Yr3k74nlqfYjOhF2IQKe3MwGNrO9iRy5MQUzdxcngsvWnlHZj7k1QBsM/M+nVkNvB5xH1Pi5n/jBWpH40o4oh14ni2WCdiJmmNzm7o9k2yJJw2abE7PhtgF+8qnraw4gqtWv3tyH0rJmUQ/wbGJq/0PE0PLuxFDXwcD/gGs8VglpturlOJ1F9ORuTczS3Bo4Iu+zh2eXxUL3HYAhxBD2Kz51/co/ZJG+YlHaZEkiID7e3d+yqCe4IjEE/zkRrJ3oZVAcuV4pja2IlQAOSff/Bmzo7gdYDkrW1OUEp9tLE50b/d39h8LHsja3riRQf6man4lClAekxw8hFsQdXg7BGUD6wN8OPEesENAl4ybN9dz9CWKW47LArcAPZnZK6lY/Deil4Kz00nv8HNFDfi1RsHn9dPI4nPhxLvuhvFkpmLV6M5Fr91+il2MY8f4snV3risumrm9bYWaHEytC/IGo63YwsI6Z1QXkH1oTr11pZicRPTP/5+7bAmMt1kp+lJiocTwRpF1ZJsFZ3fJgXdOxzUfkP9dpC1Sl9znrtTVbpJmZVQBpmPUD4IK6x7JsX6GymQ1SDOnD0ZG0VI1Hgb+6pWq+NLOhRG2TTNf/ml3uPt7MbgEe8VhUV5qYRTHDF+t6MD2m7lcQw2kfEblnJxITOZpF6YJykHKs3iDyXyamRPi1iXyjndz9w2xb2GR2IiYCDLBYxeIIokfpbXK8pnBj2LQlVG4DFnL3dc3s/4A1iVVhDgQ6Q9Mv4WRRzmRh4Mx0/zQij3gkMaS2LdHD+4a7/7cp2za70vs9HzFT8zSPCgK7W1QY+I5YHvGgrDs8zGwvoL/F4uwnmtkfiYvoe4jAcX7gu7zka89VAVp6w8eY2UVADzP7IkXPE1PX8nJEqY2y5e7jiXU3pYmlYebhwB5mNiFdAODuT6X8lx2J3JJv0vbMfwDmJu4+zMwWBvqZ2XhiMtBRzTk4qz+bjqhEPxzA3X8zs4+JmcVLEb1qZa8gx+4W4rtW11Nye5pUZcDjWfVMuftPZvYp8LKZ3UNMFtrC3T8xs9uInLTLs2hbY6QA+DCiRuCnRAHdHsREC4i0ju2JNTZvzHoGqpktlHKAVyc+G7sTAft6xAjHJGJU8dy8/DbPVQFagYeIK6hDzKz+UjVlsfyR5E9KMr+eSIQ9wMxqfWodrfHEFfIHWedfzOXGEkN6nYGD3f3ZTFtTQvV6kv5OnIBeB3qmGa2fEOtrnk+UFWpP9OCUJZu2yOuORAHac4kC3ZjZSkS+3XlZT8px9zPM7AUiWB7l7t+b2RpESaTcdxIUTLQbTeRuf5wugHoA/zGzie4+CLgpw2ZOkXot1zOzX4iSGUcRs+q3cfehafRsJWDDdBH3TR6CtLlykgA0j6VqJJ/SrNodibVD/5M270t08WsVB2kyqSfpfqKcyPzEb93bxOzhTqTghZjJ+ld3H9H0rZxz9SZALAPUeCqVkobZriPKD52eckObun1ThszqJdN3I2Y1jiBynweWwwQvM7uYyOU+rmDbvERvWSfiM7afu9+SUROnsKk15g4gPgO3uPtBZnY50Zu6mbtPTJ+d84m1aJusGO3MzK09aGW/VI3kV8oFvI3oMdufuMpUcCZZ2JEoGXQUgJmdCazn7oenoZ7VmVoEtSyDM5hmAsSNRG/1L2b2mrtfT1yI9wAOyyg4KwzI2rv7uIJt8xIBTVfgGC+fYuJjiEk3mFkrjzqhvxHv/wHEQu4/Zde8UG+IvxWxYsZPZrapu//dzG4kSoH0ImbUGpCbSQJzbQ+aSFOwKD5Zm6eZQdJ81c85S0nQA4CzPIpVr0OsMbo/kW+zMLGawjeZNLiIUtmKL4le6/8QqSy3EiVFLnH3JzNoU2HP3ilANZH3OLrefrlISp+VdBxVRK/sQ+5+cdpeRazZOpjoBfwis0bWk9p8L3CHu99oZvsQNe++JfLmfnT319O+XfI0wW5uLbMh0iTcfaKCM2kK6SQ/ycxamNlNZvYPohr6G8DeZnYsMWPzjvS5nODun5VrcJZ6zArVEPmfZxN1LYcRw527ufuTTV1KA6bp2buOCIbbASek4cAp5UDKhbvXehRyPR7Y3My2T9trgC2ICQKZr7pT77OxKjERoG4SzM3Am0RR4knu/nrdv0OegjNQD5qISNmzaZdvOowYqvkMaEnkN30CrAE8581jhYDCnqkVgXHEsnZPA5cBpxI9aCe4+5DMGgqY2VHAYu7ez8z+TFTUH0+UoxiTZdtmVxoZ2JRYx/U5Io1jE6CfZ7xmdb3Pxh+Iz3934jNxeiq5U0HUocv1KjsK0EREyphNXb6pBXASUefrLKLHYC9iQsAd7v5Sdq0svnS8DwKvEiUT+hHHfCgRsN3s7vdm0K76w8z9gI7ufka6fyzRo/MCcGbqkcqterNj6z+2JDHR7mdiiaxMk+vrfRduJy5QPiVmk3YgepBPdvf/zORpckMBmohImSqYoVZB9Bx1IFJXXiZWCWhFFON9oDnUe6vXU3gSUXT4VDN7nqh51p/ILapbISaT9qUAoTfRe/Mu8ApwITG78RgiWX1Rd+/f1G1sjIKAZwGiVh6eFmyfTo29XCgYUn6JWN7tZCJIu4P4PvzmZVIAWAGaiEgZSsNMk1NAcDJRMX+/VItqB2KR7euBcXnvpWmIesHP0sQw7npE/arTiBIP3YGL06zCrNpZQQQDNUQO4OXEpIUBRO/mhcRSSMcBO+R9mDMV2b6HyN06iphtekOmjaon5VvOT6xD/Z6Z9SfafBRRYqYXkRt3oLt/n1lDG0mTBEREyoyZnUv0EjydNo0H5jWznql34CEiQb5DMwnO2hfkFV1EDGmOJRLAvwR+IYrSvp1FcGZm3S1WEgE4lih0uhOxIH0fYG93P4gI1NYHLiEKJecyOKuXZD+Q6J29guilXN/M/pRJw6bDzM4h8ivHA4+lCRivAhsRszevJXrOziyn4AwUoImIlBWLpeo6uPtuxNqaEDlnLwDbm9kGqaTEcXkqdzC7UkHRPdPd44iT8dXuPpQo6/ABcCTRs/NYBu37A7Csx0oiqxEzNZcysz+6+3fE2pp/M7PFiKHO94kK9pkm089IwbDmQunYXiB6Jp8kjmUIsdh85vFDKkLcyt13Szl+9wJdPFYImQe4AHiRMll0vj4NcYqIlIk0C/Af7r5vun800JMYvjmZGMpZlijKOjqjZhZNKqy7gLvvne53JoYMvyAC0Ilpe7sscs4KmdmBRLL8Z8T6ph2Bu939jYJirmXBzOYHLgaeIHoojyKWCXuaqOe2s3u2K++Y2frEUHJvd3/GzPYl1tf9m7v/mPbZBvifu7+VYVNnmwI0EZEyYGarEENMLxAFWDsQwzh9iJyzdh5L2Czh7sMya2iRmNl5wOLuvmO6/39E79M3wNVEnbOTPRYfz7TQq5ntRuSbVRMTAEYSQVoXInD+eUYzIfOi3nJUFwMrA9u5+w9mtjOx6sGaRKmKzJdFtFj4vjewATG8uRBwqLt/VW4B8Yxk3kUpIiIzZ2ZdgDOB5YhVANoRBWj/4u4vA7cBHc1snmYSnG1DBDy3pvt7E4HoD6mY6IHEe9EVooBqE7ev/rlzWSLv72JgM6Io7cvA5e4+tgyCs8o0G7idxVrCxwFfA/3NrKW7/9vdLyfW18w8OANINczuJGZqbgXcmYKzSqYWpS1r6kETEcmxglIaywG7Aqe4e42ZdQUqiDpnFwBnuPuDWba1GFIC+orEeo//B0wggrGd3X2EmbVO+V4ts54AkYZgHweGA4OAvwJ/JHLmjnT3bzNsXoMUfL4WJXL6vgJ+ZOqszS+A4z3WEM3dklRpcsZOxFD/bV4Gi803lHrQRERyKiVs16YT40dEjtNS6eFNiEKtpxMz1Mo+OEtqiKHbd4jZgwsThXZHALj7hIL9mlThclFmVk1MWLgMWBD4CPhrWrngn2UWnLUFzieGY88AdiSC4r5ESZB5oOl7KhsifR5uJ1Y02NfMumSxrFcpqAdNRCSH6i1ZczaRHL8YMby3n7uPTQVEJ7n7qDz2bjSGmZ1IzLYbbmabEflFBxNlKXYEngHur0sAz1JKSH8EWIRY9/M2IqhcjShvMqFc/i1SCZNxZnYpsXj4dkSpkO2JIeYPy+FY0tBsF3f/Ouu2FIt60EREcsYKFj4nlm/qAVxKlJS4BdjJzKrc/Tt3HwX57N1oKDNrBbQFHjCzBdIw1YvACun240SPYZuM2ldZcNtSO+4jlhIaStRf25ZIqv+1HP4tCnqZBpvZ34n1WvsTx1VLLH4+rhyOBcDdxzen4AwUoImI5E7BSfFOIs9sD+Ax4EagM1GYtWUmjSsyM/sLsLu7H0mUTXjUzOYjAoadANz9NqJ0SJMPGxauYGBmZxM9mB8B/yAWDN+OWL4JIPe1tqYzweF6Yhbkf4B/A38mSmn0cfcvm7h5UkABmohITkzn5PkNcIm7f0YkoX8H7AKMcvfxTd2+UkhFda9Ly1UNIha2fpCYBTnazI5Lu36XUfvqejJvJGYHPgicAyzm7gOJnr0z0765721KRWjnBf5qZisT9c32B1q4+ylEsLm3u7+bYTMFBWgiIrmQZiVOTreXTDk1CwAHpF3+SCRrfwYsmU0ri6dw2DAd90SiB2cQ0ZP2AhGsDU77NHUpjYMKljRaBWjv7gPc/XFgH+AgM5vX3b9y96fynpheL/hfEVgeuJJYLusNImCrcPef6obNJVtVWTdARGRul+qXjU8n0duI4cuvgfuBvqnHoydRZqMXMbOxbNVb+Hwg8CaRWzeSOP6diA6Ehd39+Yya2Q041cyOAkYBI8xsGXf/hBgS/JGCelt57j0rWL6pG/BPYsmpZ4iAeFdgceIC4GJgUmYNlWloFqeISIbSEN6H7n5HWndyhLufZGaHE4HYBUQw0JO4qD4EOMDdP8yqzcWQgrObiDpnPxB5dVcTOV07AL3cPYtSGtsD3xILbvclZmcek253JILIdYBz3P2Bpm7f7DKzBYlZmTcRs4FXIyrvf5weX8ybwdqtzYmGOEVEMmJm5wDLufsdaVN7YmgPdz+XKNmwjLuPJX6v1wIOKtfgzMwOKbi7HzH7sQ+xIsDKwOHAU8SkgSyCs3OJfKy/Ebl/lxG9e8cDVxGTNl4Gji2H4MzMWppZ+3T3j0Tv5L3E8ki3A8uZWRWAgrP8UQ+aiEgGzOxqYo3G/un+ukSvRkfgAaLX7E5gr7qE7bqhwYyaPMfM7HFgvLtvY2arEwHolkQvYU8icDgui8WtzewKon7ZoWkW6VnEkN+XRMC2NXC4u3/Q1G1rrIJJDZOJQrPbEGUzTgO+J4LjPwJ7ESs0NIsJJ82NetBERJpYSj7fDXg63e8LnEpUz5/I1B6bk9z93boE9HIOzgDcfWPgBzO70d1fIaq/jwNGEMOaZ2UUnK1PFGa9J23aKd3/JzHc+W9izcd2Td22xkqflZuAj919d2J1gxp3v484vgWBlYAjiJ5ABWc5pR40EZEMmNmmwJHA/4AOQP+02HM7YpJAx+Yw7JQmOIyuS6I3s92JZYWGuvuOZvYIMbR7nrvfnVEb2xArF2xATABYiOgtG5Z6Ou9y90ezaFtjmdkWwCbufmi6fzWRc9aVyO9bmeiceT8vC5/L9KkHTUQkA+mEfw5R7HRICs4qiWG20c0kOOtPlHLolu73IYYL/wj8bGa3uftmwJbufndWpSrc/VdiOPl5YCvg7hScrQV0J4YFy8VXQE8zu8bMbgRWAPoQKwQcCdzn7ncrOMs/9aCJiGQorTt5JHCNu/876/YUi5mtAixNLFPViVimqhfQt65CvZndDZzi7q9n1tACZtaaGN7sAXxM5MVdlBZALxupd7Y78IG7/ydt2xFYj1jIvayHyucWCtBERDJmZlsReWdbA9/luaZWQ5lZL2ADdz8ulRLZBdjD3V9JRXknzuIpMpEKBO8GnEAEkw9l3KTZknojlyBKs6wC/B3o5+7vZdkuaTgFaCIiOWBm87t7OQ2lTZeZLenun6fb/YFO7n6imZ1HLIh+dt3jeZV60hZw9y9Tdf2yO1GmvLo+RN7ZROAoBWflRQGaiIgURUFQ0IpY4/FF4FDgZnf/xsyuJSZA7OvuEzJr6FzCzFoRPWiVqZaelBEFaCIiUjRmthFRBPUhd9/dzPYFWrr7FenxFdWTIzJrmsUpIiJzpHDhc2IywC3ELM293H0Q8Bcz2xpAwZlIw6gHTUREZlvBQtwtiOHMt4i1NecB9gE+J3KgHlBwJtJwCtBERGSOpBmDjxErIxhR7PV6YBIxG/JMd38mswaKlCENcYqIyJxaC3jZ3U8jlhL6Hmjn7i8B2yo4E2k8BWgiItIo9XLOIBZ239nMXgKOI6ryH2Jm8wM1Td0+keagKusGiIhI+TCzSneflHLOTgVGEYu8n5L+qwZOBI5rDnXdRLKiHDQREWmUFJzdBLxCDGeeCuxOXPQvA7i7D82uhSLlTz1oIiIyS2Z2EDDU3d8BVgJGE+U0LgEuAP5MrCf6ZGaNFGlGlIMmIiINsQBwmpktTwRnbYA7iHyzu4h1RDtn1TiR5kY9aCIiMkOpwGxb4AzgYGI4cwDwPyJoaw8MBi5y9xEZNVOk2VEOmoiITJeZnQEsBXwD3Ojur5vZAGBFYiLAcsSF/g8qpSFSXArQRETkd8zsSKCbux+a7vcA5gdeBXoDmwBHuPsHmTVSpBnTEKeIiEwj1TnrCjxjZm2I3rKdgReBa4DlgY5Au6zaKNLcqQdNRER+x8z+ClwNPE5MCDjC3T81s3OBO939xUwbKNLMqQdNRER+x93vNrM3gF+Bie4+yszWBjYkaqCJSAmpB01ERGbIzBYGDiAWQP8/4Ch3fzTbVok0f+pBExGRmRkLDCNqnB3s7s9m2hqRuYR60ERERERyRisJiIiIiOSMAjQRERGRnFGAJiIiIpIzCtBEREREckYBmoiIiEjOqMyGiJQ9M3sSONrdXzazVsBI4BR3Pzc9PhT4M/Ax8EvBn57j7g+mff4GXAss6+7fmNl5wGrAgkBb4LP0vEcAt7r7WgWvfwCwoLufaGa/AS/Ua+KuwMbAyel5IMpWPO/u/Yr0NohIM6IATUSag8eA9YCX0/8fBbYEzk1rSS4KvAUc4O4fzuA59gUuAfoCJ7r7YQBmthewvLsfne4vMYu2/ODuPetvNDOAWwqepwXwrJl1d/dXG3ykIjJX0BCniDQHjxOBGcAWwCCgs5l1AnoAQ2f2x2a2JNAFOAPY3cxalrCtdToQvWhjmuC1RKTMqAdNRJqDN4DlzawCWB84FhgC9CKGNh8BDgRuMLPCIc7e7j4S2Ae41t3HmNl/ge2B22byeiuY2dMF97sBt6TbXeo99rW775pu72JmPYCFiAr9p7n7x40+WhFp9hSgiUjZc/fJZvYWsBkw3N0nmNnDwFbASsBFRIC2R/0hTjOrBHYDPjezrYmetIOYeYD2fuEwZl0OWro73SHO5BZ3Pzr12D0CfNS4IxWRuYWGOEWkuXic6Dl7ON1/DlgVwN1/mMnfbQG84u4buvtm7r4G0NXM/lyqhrr750A/4A4za1uq1xGR8qUeNBFpLh4HrgF2B3D338xsNDH8Waf+EOdtwOZEzlqhQUQvWt/ZaEf9IU6AY+rv5O5DzGwIcBIxM1REZAotli4iIiKSMxriFBEREckZBWgiIiIiOaMATURERCRnFKCJiIiI5IwCNBEREZGcUYAmIiIikjMK0ERERERyRgGaiIiISM78Pz3yPi9uXwLN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CA"/>
          </a:p>
        </p:txBody>
      </p:sp>
      <p:pic>
        <p:nvPicPr>
          <p:cNvPr id="22531" name="Picture 3"/>
          <p:cNvPicPr>
            <a:picLocks noChangeAspect="1" noChangeArrowheads="1"/>
          </p:cNvPicPr>
          <p:nvPr/>
        </p:nvPicPr>
        <p:blipFill>
          <a:blip r:embed="rId3" cstate="print"/>
          <a:srcRect/>
          <a:stretch>
            <a:fillRect/>
          </a:stretch>
        </p:blipFill>
        <p:spPr bwMode="auto">
          <a:xfrm>
            <a:off x="218220" y="1785937"/>
            <a:ext cx="8468580" cy="474295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CA" dirty="0" err="1" smtClean="0"/>
              <a:t>Metodology</a:t>
            </a:r>
            <a:r>
              <a:rPr lang="en-CA" dirty="0" smtClean="0"/>
              <a:t> </a:t>
            </a:r>
            <a:endParaRPr lang="en-CA" dirty="0"/>
          </a:p>
        </p:txBody>
      </p:sp>
      <p:sp>
        <p:nvSpPr>
          <p:cNvPr id="2051" name="AutoShape 3" descr="data:image/png;base64,iVBORw0KGgoAAAANSUhEUgAAAtgAAAF8CAYAAAD1tsxgAAAAOXRFWHRTb2Z0d2FyZQBNYXRwbG90bGliIHZlcnNpb24zLjMuMCwgaHR0cHM6Ly9tYXRwbG90bGliLm9yZy86wFpkAAAACXBIWXMAAAsTAAALEwEAmpwYAAAyXklEQVR4nO3deXwdZb3H8U+atKWF0pYSQJBV4QcCguwKpb1sArKpoKiogIhCQVBArLJvRVAvoggISFFAhYJy4QKCRRCwgsh2AfmxySKLlKWbLZS0uX/MpKQhaZNmsrWf9+vVV8+Zec7MM5NZvueZ58zUNDY2IkmSJKka/Xq6ApIkSdLixIAtSZIkVciALUmSJFXIgC1JkiRVyIAtSZIkVciALUmSJFWorqcrIEl9QUSsAfwTOCgzL2k2/Ghgg8zcv6L5PAvsnZn3VTG9hcxrWeAmYBhwfGZe22L8esBpwNpAIzAF+F5m3rWQ6Z4ELJ+ZhzUtTznqO5m59wI+dwrwVGb+clGWR5J6CwO2JLXfXOCHEXFXZmZPV6YCGwMrZuYHW46IiAAmAgdk5h/KYdsDN0TE1pn5aEdmVH5haDNcl2VO6Mg0Jam3MmBLUvvNAn4IXBkRH83M2c1HRsR44JHM/EHL92VL7pXAdsBw4Cxga2BT4B1gj8x8qZzUmIjYCBgI/DAzf1FOb3fgOGAAMBM4OjMnlS3GHwVWBh7KzP1a1Gsv4ESKboHTgW8BU4FfAKtExIPARzNzVrOPfQe4tClcA2TmxIj4XLkeWp1uZt7b2oqLiNHATzNzg4jYBvgRUEvRMj4uM69psb5GAmcDg4HZwHGZeXNE7A98kuLLztrlevhyZv4jIj5Vrp+5wBzgmMz8c2v1kaSuZB9sSeqY04EZwBmL8NmlMnMr4ATg58CPM3Mj4AVg/2blZmXmJsCOwLiIWD8i1i7nuWtmfgQ4GLg2IpYuP7M68JFWwvW6wAXAp8t5nQBcB7wMHAQ8nZkbtwjXAJsBd7dcgMy8KTOfaWu6ZbeThTkZ+FFmbgocSPGlo3mdRwATgCMy88PAl4HLI2LNssgo4PDM3AC4h+LLABSB/NDM3Aw4HhjdjrpIUuUM2JLUAZk5F9gPOCAiduzgx68p/38aeCUzH2r2frlm5S4s5/UScAuwPUXYfh8wsWxxvoKipbape8dfM7OhlXluB0zMzGfKad4GvErRcr4gc1nwOWJRpwtwFXBeRFxRlv9ui/FbUvTFvqec9qMUYX90Of7vmfmv8vX9vLvufgP8LiIu5t2rBJLU7QzYktRBmfkC8DXgMmD5ZqMagZpm7we0+OjbzV6/s4BZzGn2ul9ZtpYi0G7c9A/YCnikLDejjWk1dcNorh/QfwHzB/hrOf35RMQJEfGFTkyXzLwQ2BC4Ffg48HBELNWBOjdvbZ+3zjPze8A2wH0UVwTsHiKpRxiwJWkRZOYEijtwHNls8GSKrhVExMoUXRkWxf7lNFYDdqD4seFEYKeyawYRsSvwMDBoIdOaCHw8ItYqP7cdsCpF14oFORv4akTs1DQgInYGjgAe6sR0iYi/UHRnGU/R1WUYsFKzIpOAdSNii7L8+sC2wO0LmGZd2c99cGZeABwKfDgiBi6sPpJUNQO2JC26bwDPNXv/E+B9EZHApcBtizjdpSLifuBGir7GT2TmYxRh9DcR8RBwKsUPI9tquQag/NyhFP21HwHOBHbPzKkL+dxTwG7A0RHxcEQ8ChxbfvaRRZ1u6dvAKRHxAEVoPjkzn20279eAfYCfRMT/Ufw49IDMfGIB9W2g+LJzZbnurgYOzMy32/qMJHWVmsbGllfhJEmSJC0qW7AlSZKkChmwJUmSpAoZsCVJkqQKGbAlSZKkChmwJUmSpArV9XQFqjR58nRviSJJkqQuV18/pKatcbZgS5IkSRUyYEuSJEkVMmBLkiRJFTJgS5IkSRUyYEuSJEkVMmBLkiRJFTJgS5IkSRUyYEuSJEkVWqweNNMdLr98PFdf/Wuuuup/GDhwIKeffhJPPPE4Q4Ysy5w5cxg2bBiHH/4tVl55FS655EJuvfUPLL/88sydO5eBAwdyyCGHs84663Ljjddz8cUXsPLKqwAwY8YMNtxwI4466lhOPvk4Jk9+lVdeeZm6uv4sv/zyfOADH+T1118j4kN88Yv7AzBz5ky+8pX9OOWUM7nqqivn1aOmpoY5c+Zw9NFjWWutDzB69FZssMGH51uOE088jfr6Fbp79UmSJC32DNgddOutN7P99jsxceIt7Lrr7gAccsg32GqrjwHw0EMPcMIJY7n44l8CsO++n2evvfYG4LnnnmXs2KO49NIrAdhxx5055JDDAZg7dy5jxhzE448/xoknngbAJZdcyIgRI+Z9fsqUKXzlK/uxzTbbsuaaa3Heeeewxx6fYu2113lPPSZNupuLL76AM844m2WXHcpPf/rz7lg9kiRJSzy7iHTA/fffx8orv5+99vo01157datlNtroI9TV1fGvf73wnnGrr74G66yzLg8//OB7xs2cOZPp02ew9NLLtDn/YcOG8c1vfpvvf/80Hnjg77z44r/Yd98vtFp2+vRpDBo0qH0LJkmSpMrYgt0BN9xwHbvvvherrbYG/fv359FHH2m13PDhyzFlypRWxy233HJMnVqMu/XWm3n00f/jtddeY/DgwXzpSwey6qqrLbAO22yzLX/+858444yT+dnPLqampmbeuPPPP5fLLx9PbW0tyy+/PIcccgQA06ZN5bDDDp5Xrr5+hXmt5JIkSaqWAbudpk2bxqRJd/Pmm28wYcJv+c9/ZnDttb+lX7/a95T9979fZoUVWu/f/MorrzBq1Pa8+OIL87qIvPTSixx11OGsttqCw3WTnXf+BG+//dZ7+lA37yLSnF1EJEmSuo8Bu51uueVGdtttT8aMKVqF33rrLfbZZw/WXXe9+cr97W9/ZeDApVhhhRXfM41nnnmKZ599hvXX34AXX3y3C8nKK6/Ct751LMcf/x1+9aurWGqppbp2YSRJktRlDNjtdP3113H88afMe7/UUksxatR23HDD73n11X/P65oxePBgTjll3Lxyv/nNlfzxj7dQW1tLbW0dp532ferq3rvaN998SzbbbAsuueTCeSG+Ki27iAB8/euHvefOIpIkSeq8msbGxp6uQ2UmT56++CyM+pShwwcxoJUvTh01u6GBqW/OqqBGkiSpK9XXD6lpa5wt2FIFBtTVMe7OiZ2eztiR21dQG0mS1JO8TZ8kSZJUIQO2JEmSVCEDtiRJklQhA7YkSZJUIQO2JEmSVKElLmAvM3QQ9fVDKvu3zNBBC53nyy+/xMEH79/m+Ouuu5aGhoYKl7JtTz/9FA8+eD8AJ544lnfeeadb5itJkrSkWOJu0zdoQB2jxl1T2fTuGPtpZnRyGr/61aXsvPMnWn0ATdVuv30iI0aMYOONN+Hkk8ct/AOSJEnqkCUuYPekww47mLXXDp555mlmzpzBqad+n/vuu4c33nidk076LuPG/ZALLvgpDz10P3PnNvLZz36B7bbbgcMOO5hhw4Yzffp0jjrq25xxxinU1dVRW1vLccedTH39Cq1+7tFHH+HHP/4BjY2N1NevwDe/eQw33XQDdXX9WWeddTnhhLFcccUE3njjdc4881QaGhqoqanhiCOOZu2112HffT/JhhtuxPPPP8dyyy3HaaedRW1tbU+vRkmSpF7NgN3N1ltvfY444iguvPA8br31D3zxi/szfvwlnHTSGUyadDcvv/wi55//C95++22+9rUD2HzzLQHYccedGTXqv7jmmquIWJfDD/8WDz30ANOnT+Opp55s9XNnnXU6J598BmussSbXXns1b7zxBrvsshsjRozgQx/aYF6dzjvvHPbe+7OMHDmaJ59MzjzzVC655Fe89NKL/PjH57PiiitxyCEH8o9/PMYGG2zYU6tOkiSpTzBgd7N11gkAVlxxRV5//fX5xj3zzFNkPs5hhx0MQENDA6+88jIAq622OgC77bYnV1xxGUcddThLL70MX/vamDY/9+abb7DGGmsC8KlP7QPAXXfd8Z46Pfvss2y00SYArL128Oqr/wZg6NBhrLjiSgCssMKKzJ79dnUrQpIkaTFlwO5mNTXvfWx9TU0/GhsbWX31NfjIRzbj2GO/x9y5cxk//mJWWWUVAPr1K36Petddd7DRRh/hwAMP5tZbb+aKKy5j221Ht/q55ZdfnhdeeJ5VV12Nyy8fz6qrrk6/fv2YO7dxvvmvscYaPPzwA2yzzSiefDJZbrkRbdZVkiRJC2bA7gU22mhjjj76G/zkJxfywAN/59BDD2LWrJlsu+1/MXjw0vOVXXfdD3HKKcdTW1tLv379OPzwb7HOOtHq54455ruMG3cK/fr1Y8SIEXzmM5+nf//+/OxnP57Xsg0wZsyRfP/7p/HrX19OQ0MDY8ce392rQJIkabFR09jYuPBSfcTkydMXujDLDB3EoAHVfa+YNbuBGVNnVTY99U319UMYd+fETk9n7MjtmTx5egU1kiRJXam+fkibl/qXuBbsGVNndfq2epIkSVJblrgHzUiSJEldyYAtSZIkVciALUmSJFXIgC1JkiRVyIAtSZIkVWiJu4vI0OGDGFBX3WLPbmhg6psLvk3f/fffxwknjJ137+niXtMncPbZZ3DMMd9l9dXXaPf89t57d664YgIDBw7sTLUlSZLURZa4gD2grq6S+xU3GTty+3aV23TTzTj55HEA3HvvXznvvHMqq4MkSZJ6jyUuYPcG06dPY6WV3sczzzxdvp/Oqacez3/+8x/mzJnDV796CJtuujl3330nl156EQBrrx0cc8zYedP4/e8ncO+993DSSaczYMCAHlkOSZIkvZcBu5v8/e/3cdhhB/POO+/w9NNPctZZ58wL2JdddgmbbbYln/nM55g8+VUOPfQgrrzyGv77v8/ioosuY/jw5bj00ot49dVXAbjmmt/y5JNPcOqpZ1JbW9uTiyVJkqQWDNjdpHkXkeeff5avfe1A3v/+VQF47rl/stNOOwNQX78Cgwcvzeuvv8aQIUMYPnw5AA444KvzpnXfffdSW1truJYkSeqFvItIDxg+fMR871dffU0eeuhBACZPfpXp06cxYsTyzJgxg2nTpgJwzjln89hjjwAwbtwPGTJkWX7/+wndWm9JkiQtnC3Y3aSpi0htbS0zZ/6Hww//JjfeeD0AX/rSAYwbdwq33z6Rt99+m29/+3v079+fb33rWI455kj69evHOusE6623/rzpHXnk0Xz1q19m0023YNVVV+upxZIkSVILNY2NjT1dh8pMnjx9oQvTE7fp0+Kvvn5IJXenGTtyeyZPnl5BjSRJUleqrx9S09a4Ja4F2zAsSZKkrmQfbEmSJKlCBmxJkiSpQl3WRSQiVgD+DuwINADjgUbgEWBMZs6NiBOBT5Tjj8zMeyPig+0t21V1lyRJkhZVl7RgR0R/4EKgqcPzj4DjMnMkUAPsGRGbAKOALYF9gfMWoawkSZLUq3RVF5EfABcAL5XvNwXuKF/fBOwAbAPckpmNmfk8UBcR9R0sK0mSJPUqlXcRiYj9gcmZ+YeIGFsOrsnMplvoTQeGAssCrzf7aNPwjpSd3NH6DV9uMHUVPgGxYc4c3nxjZrvKXn75eK6++tdcddX/MHDgQA477GCOOea7/PGPf2DEiBHstdfeldVLkiRJPaMr+mAfCDRGxA7AxsAvgRWajR8CTAGmla9bDp/bgbLzWWaZgdTVLTg819XW8uDLf2vHYrTPxu/bnGHDBrer7MSJt7Drrp9g0qTb2WuvT1JXV8uQIUux1FL9GTRoQLuno8Wb24EkSX1b5QE7M7dteh0RtwNfB86OiNGZeTuwC/An4CngrIj4AfB+oF9mvhYRD7S3bMt5z5jx9kLrV18/ZKFlOmrKlIW3YN9//32stNLK7LLLHpxyygmMHv1xGhrmMH36W7z11jvMmjWbKVNmcsEFP+Whh+5n7txGPvvZL7DFFltx4IFf4Ne/vpba2lp+9rNzWXfdD7HddjtUvhxadFVuV+3ZniRJUs9a0Lm/u27TdxRwckRMAgYAEzLz78CdwCTgGmDMIpTtM2644Tp2330vVlttDfr378+jjz7ynjKTJt3Nyy+/yPnn/4Jzz72AX/7yFzQ2NvLhD2/MvfdOYs6cOdxzz18YOXJUDyyBJEmS2qNLn+SYmaObvX1PKszMk4CTWgx7or1l+4pp06YxadLdvPnmG0yY8Fv+858ZXHvtb99T7plnniLzcQ477GAAGhoaeOWVl9l9908yYcJvmDu3kc0224L+/ft39yJIkiSpnZa4R6X3hFtuuZHddtuTMWOOAOCtt95in332YOjQYfOVW331NfjIRzbj2GO/x9y5cxk//mJWWWUVBg9emh//+AfccMN1fPWrh/TAEkiSJKm9fJJjN7j++uv4+Md3nfd+qaWWYtSo7fjXv56fr9zWW2/L4MGDOPTQg/jKV/ajpqaGwYOXBmCnnXbmjTdeZ621PtCtdZckSVLH1DQ2Ni68VB8xefL0hS5MT96mrzOuuOIyhg4dxm677dnl81LH1dcPYdydEzs9nbEjt2fy5OkV1EiSJHWl+vohNW2NW+K6iHRHGK7a6aefxNSpUzj99LN7uiqSJElaiCUuYPdF3/veST1dBUmSJLWTfbAlSZKkChmwJUmSpAoZsCVJkqQKGbAlSZKkChmwJUmSpAoZsCVJkqQKGbAlSZKkChmwJUmSpAoZsCVJkqQKGbAlSZKkChmwJUmSpAoZsCVJkqQKGbAlSZKkChmwJUmSpAoZsCVJkqQKGbAlSZKkChmwJUmSpAoZsCVJkqQKGbAlSZKkChmwJUmSpAoZsCVJkqQKGbAlSZKkChmwJUmSpAoZsCVJkqQKGbAlSZKkChmwJUmSpAoZsCVJkqQKGbAlSZKkChmwJUmSpAoZsCVJkqQKGbAlSZKkChmwJUmSpAoZsCVJkqQKGbAlSZKkChmwJUmSpAoZsCVJkqQKGbAlSZKkChmwJUmSpAoZsCVJkqQKGbAlSZKkChmwJUmSpAoZsCVJkqQKGbAlSZKkChmwJUmSpAoZsCVJkqQKGbAlSZKkChmwJUmSpAoZsCVJkqQKGbAlSZKkChmwJUmSpAoZsCVJkqQKGbAlSZKkChmwJUmSpAoZsCVJkqQKGbAlSZKkChmwJUmSpArVdcVEI6IWuAgIYA5wAFADjAcagUeAMZk5NyJOBD4BNABHZua9EfHB9pbtivpLkiRJi6qrWrB3B8jMrYETgB+V/47LzJEUYXvPiNgEGAVsCewLnFd+viNlJUmSpF6jSwJ2Zv4eOLh8uzrwb2BT4I5y2E3ADsA2wC2Z2ZiZzwN1EVHfwbKSJElSr9ElXUQAMrMhIi4DPgnsDeyWmY3l6OnAUGBZ4PVmH2saXtOBspObBiyzzEDq6mq7YGmk7jNs2OCeroIkSeqELgvYAJn55Yg4FrgHGNRs1BBgCjCtfN1y+NwOlJ1nxoy3K6m31FH19UMWXqidpkyZWdm0JElS11jQub9LuohExBcjYmz5diZFYL4vIkaXw3YB7gTuBj4eEf0iYjWgX2a+BjzQgbKSJElSr9FVLdjXApdGxJ+B/sCRwD+AiyJiQPl6QmbOiYg7gUkUYX9M+fmjOlBWktTLDR0+iAF1nT/lzG5oYOqbsyqokSR1nZrGxsaFl+ojJk+evvgsjPqU+vohjLtzYqenM3bk9kyePL2CGkm9i/uIpMVNff2QmrbG+aAZSZIkqUIGbEmSJKlCBmxJkiSpQl16m77eZJmhgxg0oPOLO2t2AzOm+gMbSZIktW6JCdiDBtQxatw1nZ7OHWM/zYwK6iNJkqTFk11EJEmSpAoZsCVJkqQKGbAlSZKkChmwJUmSpAoZsCVJkqQKGbAlSZKkChmwJUmSpAoZsCVJkqQKGbAlSZKkChmwJUmSpAoZsCVJkqQKGbAlSZKkChmwJUmSpAoZsCVJkqQKGbAlSZKkChmwJUmSpAoZsCVJkqQKGbAlSZKkChmwJUmSpAoZsCVJkqQKGbAlSZKkChmwJUmSpAq1K2BHxHEt3o/rmupIkiRJfVvdgkZGxFeAg4D1ImLXcnAt0B8Y28V1kyRJkvqcBQZs4HJgIvBd4PRy2Fzg1a6slCRJktRXLbCLSGa+nZnPAl8HVgRWB9YEtuz6qkmSJEl9z8JasJtMAFYAXijfNwJ/7pIaSZIkSX1YewP2Spn5sS6tiSRJkrQYaO9t+h6PiJW7tCaSJEnSYqC9LdgjgecjYnL5vjEzDdySJElSC+0K2Jm5dldXRJIkSVoctCtgR8SlFD9snCczD+ySGkmSJEl9WHu7iPym/L8G2ASwe4gkSZLUivZ2EflDs7c3R8QtXVQfSZIkqU9rbxeRnZq9fR/FQ2ckSZIktdDeLiKfa/b6LcD+15IkSVIr2ttF5ICI2AD4EPBEZj7YpbWSJEmS+qh2PWgmIg4HLgI+Bvw8Io7u0lpJkiRJfVR7n+T4eWBkZh4JbA18tstqJEmSJPVh7Q3YNZnZAJCZ7wDvdF2VJEmSpL6rvT9yvCsiJgB3AtsAd3ddlSRJkqS+a6Et2BFxMDAWuBQYCtyRmcd0dcUkSZKkvmiBATsiTgJ2Avpn5v8CvwS2i4jju6FukiRJUp+zsBbsXYB9MnMmQGY+S/EDxz26uF6SJElSn7SwgD0jMxubDyh/5Di966okSZIk9V0LC9izImKt5gPK941tlJckSZKWaAu7i8ixwO8jYiLwDLAa8HHgy11dMUmSJKkvWmALdmY+CowEHgCWBu4Hts7MB7qhbpIkSVKfs9D7YGfmVIq7h0iSJElaiPY+yVGSJElSOxiwJUmSpAoZsCVJkqQKGbAlSZKkChmwJUmSpAoZsCVJkqQKLfQ2fR0VEf2BXwBrAAOB04DHgPEUT4B8BBiTmXMj4kTgE0ADcGRm3hsRH2xv2arrLkmSJHVWV7Rg7we8npkjgV2AnwI/Ao4rh9UAe0bEJsAoYEtgX+C88vMdKStJkiT1Kl0RsK8Gjm/2vgHYFLijfH8TsAOwDXBLZjZm5vNAXUTUd7CsJEmS1KtUHrAzc0ZmTo+IIcAE4DigJjMbyyLTgaHAssDUZh9tGt6RspIkSVKvUnkfbICIWBX4HfCzzLwyIs5qNnoIMAWYVr5uOXxuB8rOZ5llBlJXV9vp+i/MsGGDu3weWnK5fUkL5j4iqbfrih85rgjcAhyWmRPLwQ9ExOjMvJ2iX/afgKeAsyLiB8D7gX6Z+VpEtLtsy3nPmPF2m/Wqrx/S5riOmjJlZmXT0uLB7UtaMPcRSYubBR3XuqIF+7vAcOD4iGjqi30EcG5EDAD+AUzIzDkRcScwiaKrypiy7FHARe0sK0mSJPUqlQfszDyCIlC3NKqVsicBJ7UY9kR7y0rqfYYOH8SAus4fWmY3NDD1zVkV1EiSpO7VJX2wJS25BtTVMe7OiQsvuBBjR25fQW0kSep+PslRkiRJqpABW5IkSaqQAVuSJEmqkAFbkiRJqpABW5IkSaqQAVuSJEmqkAFbkiRJqpABW5IkSaqQAVuSJEmqkAFbkiRJqpABW5IkSaqQAVuSJEmqkAFbkiRJqpABW5IkSaqQAVuSJEmqkAFbkiRJqpABW5IkSaqQAVuSJEmqkAFbkiRJqpABW5IkSaqQAVuSJEmqkAFbkiRJqpABW5IkSaqQAVuSJEmqkAFbkiRJqpABW5IkSaqQAVuSJEmqkAFbkiRJqpABW5IkSaqQAVuSJEmqkAFbkiRJqpABW5IkSapQXU9XQH3X0OGDGFDX+U1odkMDU9+cVUGNJEmSep4BW4tsQF0d4+6c2OnpjB25fQW1kSRJ6h3sIiJJkiRVyIAtSZIkVciALUmSJFXIgC1JkiRVyIAtSZIkVciALUmSJFXIgC1JkiRVyIAtSZIkVciALUmSJFXIgC1JkiRVyIAtSZIkVciALUmSJFXIgC1JkiRVyIAtSZIkVciALUmSJFXIgC1JkiRVyIAtSZIkVciALUmSJFXIgC1JkiRVqK6nKyBJkvqWZYYOYtCAzkeIWbMbmDF1VgU1knoXA7YkSeqQQQPqGDXumk5P546xn2ZGBfWRehu7iEiSJEkVMmBLkiRJFTJgS5IkSRUyYEuSJEkVMmBLkiRJFeqyu4hExJbA9zNzdER8EBgPNAKPAGMyc25EnAh8AmgAjszMeztStqvqLkmSJC2qLmnBjohvAxcDS5WDfgQcl5kjgRpgz4jYBBgFbAnsC5y3CGUlSZKkXqWruog8DXyq2ftNgTvK1zcBOwDbALdkZmNmPg/URUR9B8tKkiRJvUqXBOzMvAZ4p9mgmsxsLF9PB4YCywJTm5VpGt6RspIkSVKv0l1Pcpzb7PUQYAowrXzdcnhHys5nmWUGUldXW0F1F2zYsMFdPo8ljev0Xa6Ld7ku1Bq3i8WLf08tjrorYD8QEaMz83ZgF+BPwFPAWRHxA+D9QL/MfC0i2l225UxmzHi7zQrU1w9pc1xHTZkys7Jp9WWu03e5Lt7lulBr3C4WL/49pQXvB90VsI8CLoqIAcA/gAmZOSci7gQmUXRVGbMIZSVJkqRepcsCdmY+C2xVvn6C4i4gLcucBJzUYli7y0qSJEm9jQ+akSRJkipkwJYkSZIqZMCWJEmSKmTAliRJkipkwJYkSZIqZMCWJEmSKmTAliRJkipkwJYkSZIqZMCWJEmSKmTAliRJkipkwJYkSZIqZMCWJEmSKmTAliRJkipkwJYkSZIqZMCWJEmSKmTAliRJkipkwJYkSZIqZMCWJEmSKmTAliRJkipkwJYkSZIqZMCWJEmSKmTAliRJkipkwJYkSZIqZMCWJEmSKmTAliRJkipU19MV6Gsa5s6hvn5Ip6czu6GBqW/OqqBGkiRJ6k0M2B1U16+WcXdO7PR0xo7cvoLaSJIkqbexi4gkSZJUIQO2JEmSVCEDtiRJklQhA7YkSZJUIQO2JEmSVCHvIiJJkrSIlhk6iEEDOh+nZs1uYMZUb9+7uDBgS5IkLaJBA+oYNe6aTk/njrGfZkYF9VHvYBcRSZIkqUK2YEuS2lTV5W9JWpJ41JQktanKy9+StKSwi4gkSZJUIVuwl0Be8lVr3C4kSaqGZ9MlkJd81Rq3C0mSqmEXEUmSJKlCBmxJkiSpQgZsSZIkqUL2wZakFnz0sSSpMwzYktSCjz6WJHWGXUQkSZKkChmwJUmSpAoZsCVJkqQK2QdbkrpIw9w51NcP6fR0Zjc0MPVNfywpSX2FAVuSukhdv1rG3Tmx09MZO3L7CmojSeouBmxJktQjqrjK4xUe9UYGbEmS1COquMrjFR71RgZsSZKkHmZr/uLFgC1JUjcaOnwQA+o6d/o1SC1+FofWfJ+C+y4DtiRJ3WhAXV2fD1JSa3wK7rsM2FqiVfVtW5IkqYnJQku0Kr9tS5Kkzlsc+qMbsCVJktRrLA790X1UuiRJklQhA7YkSZJUIQO2JEmSVKE+1Qc7IvoBPwM2At4GDsrMp3q2VpKkJYF3HZLUXn3tSLEXsFRmfjQitgJ+COzZs1WSqjO3cW6nfzkN0DBnDm++MbOCGvWcKtbF4rAe1Ht41yFJ7dXXAvY2wM0AmfnXiNish+sjVapfTT8efPlvnZ7Oxu/bvILa9Kwq1sXisB4kSX1PTWNjY0/Xod0i4mLgmsy8qXz/PLBWZjb0bM0kSZKkQl/7keM0oPk1436Ga0mSJPUmfS1g3w3sClD2wf6/nq2OJEmSNL++1gf7d8COEfEXoAY4oIfrI0mSJM2nT/XB7gkRcSxwJLBmZr7Vwc+eBLySmRd0QdUqFRHfAXYA5gKNwHeBLwI/ysznm5VbF7ggM0dXOO9rM/NTVU1vEeY/GrgKeIxi2QcBV2TmT9r5+duBr2fm4x2c7yuZuVKLYf2A7wC7AHPK+nwjM3v91ZqIWBP4ATAC6A88BBwLDAc2yszrF3Vd9QURsT5wFjAYWAa4ETgpMxd6kC23wa9n5r5dWslF0Mr+sSzwDPCFzJxd0TyeBZ6nOP40OSoz/96Oz34dWCkzT2pH2Z2BfTNz/0Wr6QKnPZoWf8OIOBN4PDPHd2K6f6Wo87Mthu8DHE6xzuqAn2fmLxd1PlXqyPYcEbUU+8rSFHcF+3hmXtls/I7A98q3HwP+Ur5u1/bR3TpzPmntnNCOz3wSuCczX2ox/BxanL+724KOHcCHgD0y85Q2Prs/sG5mfqfF8G2BKZn5cLNhPwQ2BVaiOP4+A0zOzH0qXqQO6Wst2D3hC8BvgH2B8T1bla4RER8C9gC2zszGiNgYuCwzN+qO+fdkuG7mtqaTQUQMBDIifpWZU7q5Ht8GlgdGZebciNgcuC4iIjPf6ea6tFtEDAL+h+Le9PeUw74M/BqYAKwLXN9zNexaETGM4jjxqcx8sgwNVwNfA3r9F+x2uK1FcLyS4pgxocJ57NTRRowlVUTsBHwd2D0zp5b734SImJWZV/dw9TrqfcDymblpGcj2AOYF7My8FbgV5gXQ0T1RyQ7qzvPJERTbwnwBOzOP7IJ5LYpWjx2ZOQF4cBGmdyDFsXZewM7Mo8pp708robynGLAXoNzZn6Y4QV4OjC9b4B4ENqD4NrZPZj4XEccDnwQmU3yDOr7FtMYB21L0e/9RZl4dEYcCX6ZogbgrM4/phsVqzavAasCBEXFzZj4YEVs0tTYCU4ErKLrlvNL0oYgYBZxO0dL6NEWYWJPii8g7QAPwJeA84LTMvC8iEvhOZv4uIm6h6Obz98xcqZzf4xRhrAb4bGa+0tq669K1UfyQdg7QUC7jieXwweXyzKYIi69TtLwAEBG7A9+i2A5WBc4tl+N1ioPCDODnwPoU62tgK/M+GNg0M+cCZObfImLzzHynPXXJzLOqWAGL4BPAHU3hGiAzL4uIwyiW+ZWyaxfAiRGxIkWL1ecy85k29o/bKfan4RStWnO6cXk6ak+KE8mTAJk5JyK+BHw3IsZk5nkRMRz4I7A5xbaxBTCA4m86tWlCZcvktyi2wbsy8zsRsTXFff/fAd6kaD2e3n2L966IGEARit4s37f2t6tkWy1PmLuW0/gA8P3MHB8R2wA/Bt6gWE9/LcsfDnyeorXsN5l5bkSsB/wC+E/5783OroNF0d71lJlPRMTpwM7ACxRfuFv6BnBsZk4FyMxZEXE0xbnq6oh4kuI3SwH8G/h0b9h/2jhn/BxYOyIuBNYCNoqIgzPz5wuZ1miatZI3tf5GxHiKq2gjgLMpjqmzKc5Nv83M07ti2Rag6XyyakT8jnacEyJi1XL4UsBb5TJMpmgNHkrRKv5timPoxsAvI2I/4BrePS/tSnH+ngGcX05rBHBKZv4+Ih4G7gA+TLG/7Nm0PXWV5seO5n+/iPgKcBjF/jwb+G35ka3KnFBfLsPfKfaLTSLisYW1zpfbwm8y8+bmV68i4jmKrPEPYBjFgwvXKOu2f2beX8Xy9rUfOXa3g4CLMzOBtyNiy3L4vZm5A8W36s9FxEYUl/Q3p3gYzvuaTyQidqHoYrI18F/A98oWrwOAIzLzo8AzEdEjX3gy8zXKFmxgUkQ8DuzWrMhRwK8z87+A3wNERA1wEUWL3SjgRWB/YEeKnWAHigPpcOBaYJeyC8FbFP3oh1I8NOjFFtX5S9lC8VuKcNLWuqvadhFxe0TcRvFl4vDMnEFx4NsvM7ejaKFtuuS0EkWLW1NI+BTFAWK3spXiImBMuSw3UhwMdymXeStgLMUJtaXBmTlfAMjM18uX7a1LT1iL4gTR0lMUJ4crM/N/ymH/Wy7DTcDeC/kbX5mZO/SGcLAQK1Nclpyn3H4upgiXUAS/KyjC+PKZuQXFyWLezbojYjngZGD7zNwGWKW8RL4XxX40iiIsDu/KhWlF0/7xGHA/8LvMnLiAv92ibKu3lPO4PSImNhs+NDN3ozhGNbVM/TfFl7MdgX/CvCtxn6V4XsI2wF4REcCpwAnlMfsvdK3tmi3D7RR/8wWdA96zniJiA4ogvjnFttPa05Za29+eAVZvNv748txST7NtrKcs4JxxKPBYZn6N4pxx28LCdTvclpkfo/gytTrwaeCjFMfh7vCe8wkdOyf8ADi3POf+ADiT4gvmSsDuFNvV4Mz8X4oGv6YvsK3tX+sCPyz3lcOAMeXwZSnO601/i12qXgmlVo8dTSMjYnmKroRbAztRfGlo8g7wcYpGqyOz6BJ0M/DtTnZ9WRX4fLNW/ucy8+PATyjOV5WwBbsNZWvTrsAKZavIUIqNE+CB8v8XKDbo9ShC9xxgVkTc12JyGwKblgdcKPqnrk4RsI+OiO8Dkyi+2Xa7iPggMC0zDyzfb0ZxAGhqrV4f+FX5+m7gEIqD9vuAq4pzGIOAWygOkMdS7ARTKfpyXw9cB7wGfJ+idW4XWu8ycFv5/18ogsi/aH3dTenUQrcy32y9v+CLwLkRMQNYhWL5Af6Z8/c/3Z7igNXUjWM94GfluukPPEGxHu8FyMznI+KFVub3ZkQsm5nTmgZE0cduYgfq0hNepGiRbWltysu7zTT1m3yFYv9pa/8AyGqr2WWeAzZpPqD8Qvl+YHoZ/r5AERIPotjfycxXgOPK1hyAD1LsWzeW284QirB0BkU/1KbtYN6Vgm5yW9nSNILi7/nPcnhbf7tF2Vbb6iLyYPn/CxStcACrZOYT5eu7KdbbBuW8m07ew8vh8/a7sux6C13aRdfycviZ5cuOrKf1gfvKq1jTIqK131+8SNHi1vzL+NoU/dgBXsvMpuNL8/XWk9o6Z1Sl+fmz+XHj/7K4nW9DRMyqcH4L8p7zSUT8mvafEzakaGA6lmK5ZmfmoxFxHkW3u/4UV8Faam3/epniGPMVipbq/s3GNc8yXbWNtHXsaPJBii9YMwGaXekEuD+Lbquv0HqDVEc03z5ea9ZwBfOvh607OZ95bMFu237AJZm5U2buDGxJ8e2qnmIjbe5RYPOI6BdFf6uPtBj/OPCn8pvrdhSXeZ4BvkpxiWRU+ZmPddXCLMSHgfMjomkHe4IiHDe1Gj5O8e0f3m0JeY0i/O5ZLtfpwJ8oQvGdmbk9RR/UY8sW2ZkUrUs3U5wEjqRokWtp0/L/rSnWa1vrrrtcDByQxY+iXuLdnXRui3JjgD8ATT/YSIrLvaMpWir+l2brMSJWpjihtnQZRReKmrLcx4AfUbT8t7cuPeE6iisT80J2RBxEcVmzgfmPNS33nwX9jXvDsrXHDcDOEfEBgIjoT/F324Ci5eo44F/l1aJ/UO5HETE0Iv7QbDr/pDjI71iuj59QhOkvAOPLFq1HqbCVpSPKk9J+wMUR8T7a/ttVua229iPRV8quH/DuMSkp1s1/lfUZT3Er19aOX92tI+spgS3K88nSFD8Ga+lc4OyIWBYgIpah6A5xXjm+N969oK1zRnNzaX8ueYvyanFErA4s12I6TXrLuujIOeFxinPnaIpuNBMiYkNgSGZ+gqJradOPJpuvs9b2r1OBX2bmFynWd/Og2W3rppVjR5OngHUjYlAUP/Jv3lDTWv0WaRth/gaQluupS9aDAbttB/Fuqy3lt6trKFoJ5pPFHR5upOgH+DuKVszmP0i7HpgREXdStN41ZtF/8v+Av5WXkV6l+1ulAMjMa4HbgXsi4m6KoHgM7/YLPR7YvWx92aP8zFyKH1f8b/mN81DgEeA+4PRyWb/OuweB6yguab1RTn9QZrbWpWD/iLiDok/v6bS97rrLr3h3vQyh6ArQllMoQtZIilb+X5b1PhN4ODOvA16IiHuAcyhOOC2dTdEfbFL52dMofhAyu4N16VZld4jdKVpK7i6XcUvgcxTb+Z4R0dYdBXr6b9xp5RWHLwMXlfvJXynuonI+5e1FgUvK4v9DcaXiLop94Zxm05lMEczvKNfhLhRfeP8GXFbuG9sBPXa3iMx8jCLgnUvbf7tF2VabdxG5vbxy05b9KNbHRMqrHZn5EEXr9V3lVcS1KVp6D6VoDZxIsU32hHavp8x8kKJx4m8UP+Z6teXEMvN64FLg5nI7uhWYkJm/bVm2B+0UEfc1/aNoqWztnNHc08CGEXFkO6Z/HzCl3E9O5r0to71NR84JR1M0tNxBsa8/DDwJjI6Ieym2jxPKsn8pyzT/gtHc1RRXSe6kOA611qe/W7Q4djQNa7qyfSdFA9wg5s9PLd0DnNnsC/aCXAx8MyL+SOsNWl3K2/RVICJWAPbOzJ+VLdiPAtt1so/QEicW41u4ackVEYMpfky0ZfnFVJIERPHbs2Oz/PFpRPwZOC4z/9yzNes8+2BX4zWKLiJ/o7jUcLHhWlLZxedC4HuGa0maX2Y2RMTSEXE/xQ8176Foze7zbMGWJEmSKmQfbEmSJKlCBmxJkiSpQgZsSZIkqUL+yFGSeomIWB84i+KhCstQ3P7zpMxs9ccyUT4KmOKBPetS3OrrhMw8tI3y51A8pnuRfoRd3uqutpzXqxSPNr41u//x05LUqxmwJakXiOLR2b+heJT0kxFRS3EP268BF7RnGuWTIVsN1+X4IztTx/IBUvOCfWbe3JnpSdLiyoAtSb3DnhSPFX4SIDPnRMSXKG5dRUT8ENimLHtlZv645QQiYg2K4LtVRJxO8VCafsCvM/OcpnvNUzym/nJgWYrzwHGZeVtEPExxz+4PU9xydM/MnNpyPi3muRPw1czcp3x/N7A3xWO/7wE+QPFAkYMoHqZyCTCi/Pg3ygd1SdJixT7YktQ7rMy7j4gHiidkZubsiNgNWBPYiiJkf758dPKCfAn4PLAtMKvFuOMounZsC+wDXFI+pnhZijA+iuIpiLu0o963Ujx9b3hEfAh4LTNfBt4PHJ+ZW1B0d9kL+C4wsXzk+8EUT7qUpMWOLdiS1Ds8B2zSfEBErAmsCqwH3Fn2xX4nIv4KfGgh09sXGEfRP/umFuPWA64AyMwXI2IaUF+Oe6D8/wVgqYVVOjMbI+Jy4HPAWrz7SPjnM/Op8vVfgAA2BLaLiM+Ww4cvbPqS1BfZgi1JvcMNwM4R8QGAiOgP/AjYAPgHZfeQcvjHgCfbmlBEDKRomf4cRTeR/SNi9WZF/gGMLMuuQhF0Xy/HLcrTxy4t57ctxQ8zAVaJiJXK11sDjwKPA/+dmaOBz1CGfEla3BiwJakXyMxpwJeBi8q+0n8FHgLOz8wbgH9GxKRy+ITMvH8B03qb4g4fDwK3AbcAze8ccgZFS/Kfgd8DB2dmQyfq/iIwnaL7R9N03gZ+GhH3AC8B1wOnA58pl+9mir7ZkrTY8VHpkqROi4gbgCObuoVExCuZudJCPiZJiyX7YEuSFllEDALuAm5u1udakpZotmBLkiRJFbIPtiRJklQhA7YkSZJUIQO2JEmSVCEDtiRJklQhA7YkSZJUIQO2JEmSVKH/B6+r+JqBvZIN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CA"/>
          </a:p>
        </p:txBody>
      </p:sp>
      <p:sp>
        <p:nvSpPr>
          <p:cNvPr id="22530" name="AutoShape 2" descr="data:image/png;base64,iVBORw0KGgoAAAANSUhEUgAAAmgAAAFZCAYAAAAsIdPcAAAAOXRFWHRTb2Z0d2FyZQBNYXRwbG90bGliIHZlcnNpb24zLjMuMCwgaHR0cHM6Ly9tYXRwbG90bGliLm9yZy86wFpkAAAACXBIWXMAAAsTAAALEwEAmpwYAABO50lEQVR4nO3dd5gUVdbH8e8wQ5AsOqKY43F1d00YMOKKOa7Ku2bFgLroKmsWzDnnzCrGNa45Y8C05pyOkTWCiIKgiAzM+8e5A81ImIHuqerh93keH7ura7pvNd1dp+4999yK2tpaRERERCQ/WmTdABERERGZlgI0ERERkZxRgCYiIiKSMwrQRERERHJGAZqIiIhIzihAExEREcmZqqwbICJzxszWAs4A5iMuur4EDnf395rgtQcBt7r7EDO7BrjS3V9rxN+3AQYAWwEVQCVwE3C2uze4BpCZdQfudPclGtn+orx+I15vS2BNdz++EX+zEPFvuoC7/5C2nQEcDSzv7p62HQms5u5/M7Na4F1gUr2n287dh6X9WwJfAG+6++Zp29HATmnfZYCRwJh0fwfgOOBddz+3XhtrgWp3/35Wr13v8VqgLfATcKC7v9rQ90WkuVOAJlLGzKw18ACwibu/nrbtBjxsZku6e/2TZFG5+74FdzcGrmro35pZBXAP8BHQw91/NbP5gAeB9kQwUDIZvf7qQJfG/IG7f2tm7wDrE+2FCCjvB7YBzknb/gLcUvCnG7r79zN56u2BN4HuZvYHd//A3c8EzgQws6eBS939zro/MLOGNntWrz3N42Z2OHAJ0KOhLyDS3ClAEylvbYHOREBR52aiR6ISmGRmWwMDgVbAL8DhwMvAMKJX4zUAM7sNeNrdrzCzAUSPSYu039/d/Zt00v4BWB64Iu1zKbAK0A242cz6EsHDou4+JgVCDvR297cK2rk+8Adgy7pA0t1HmdnuwBKpTYuk11mC6OG63t3PSY8dCPQnenjeKXxTZtT+eu/dbL++mS1B9CS1T/tNuW9mewF/BSYDy6b3fE+gI3AAUGlmY9x9AA33MNATuCe9VmvgIuBE4BwzawWsDezRiOc8ELgV+BQ4JLWtyZlZFbAY8bkSkUQBmkgZc/cf09DWI2Y2HHgeeIoYdvzNzJYFTgd6puBjRWAIMXx1LdAHeM3M5gV6AX3NbA/gT8Aa7l6TAq5BwBbpZX909xUAzGyH1I4BZrYrsKu7v2pmTwK7ApcDGwKj6gVnAN2Bl+r38rn7x8DH6e7NwL3ufr6ZdQKeMbMvgQ+J4GQldx9uZlfW/X0D2l+M139xev8eBTYA/ujuX5nZJcDR7r5nauf8jQzOIAK0S9LtrYle02eAFc1sfmAF4H13/67gb54ys8Jj+9zd/wpgZisQvVU7AK8BQ81sgLuPakBb+qde2pmZ4WsXPF4LzA/8mo6nTwNeW2SuoQBNpMyl4OEaIihYHzgKOMrM1iCGHRcCnigYnprM1ADtFTP7J7AzcF/q8doKWAN4Nf1NJdFTV+fZBjTrMuBsIkDbn+iFqm8yM5moZGbtgHWATdJxjjGzwcDmwMLAY+4+PO1+NbBZuj2r9hfj9WcVoL3m7l+l268Tw4lz4r/AYmbWhQjQznT3iSkQ3ojoCXyw3t/MbJjxQOCBFJCNMrPPgb5ELuOsXDCDHLSGvvaUx81sVeAh4Kl6waXIXE+zOEXKmJmtY2ZHuPtYd3/A3Y8EViSSrzcmgpMn3H3luv+AtYjhuP8RwcNWRO/FoPS0lcBZBft3JwKVOuMa0LQhQFsz24gIGm+fzj4vAqubWWW9Y1rdzG4kfp8q6v1NC6Blul34WE3B7Vm1vxivX1vvsVb19htfcLv+vr9jZtuY2Zvpv4fqP+7uNcATRHC4MlOD5AeBdYn8s/oB2oxeqx2wO7CumQ0zs2FEEH9QmjjQZFLeZH9gcBq6FZFEAZpIeRsJDDSzdQu2LQR0IvKyngA2MbPlAcxsC+BtYJ607zVEj1s7d38+bXsU2NfMOqb7JwM3NqAtNaTgKc2AvJwI+m5x91/r7+zu/yWGKs9Psykxs67EUN7n7j6WCKL6pcc6ETlWjwOPpeNaJD3dXgVP3aD2z+HrjwZapaFCiB7IhpjyHtVry30FQXT9odg6DwNHEnmCE9O2h4getEWBNxrYhl2BUUA3d18izXxdishj7N3A5ygad/83kRN5QVO/tkieKUATKWPu/hGwHXC6mX1mZu8TvVV9PLxPDF3damZvAacA27h7XS/YfUQC/KCCpx1E5AS9aGbvAX9m2gBoRv4D3GRmm6T71xOBw8xmdu5A9C69ltr3BHAXcEJ6fFdgozSL8eX0GoPd/R0iWHnCzF4F2sxm+2f39cek13/YzF5h2h6zmXkS2DTlpTXWw+lYHqjb4O4jiB7NJ6dTFuSpgl65uv+2IIY3zy/MvXP30cDFRG9WMczotWfkIGALM9u0SK8vUvYqamuLXupHRAQz2wnYs67GloiINJwmCYhI0aVyHNXAthk3RUSkLKkHTURERCRnlIMmIiIikjMK0ERERERyRgGaiIiISM40q0kCI0eOVUKdiIiIlIXq6g4zLGKtHjQRERGRnFGAJiIiIpIzCtBEREREckYBmoiIiEjOKEATERERyRkFaCIiIiI5owBNREREJGcUoImIiIjkTLMqVCsiIiKlceONg3n11Zdp0aKCiooK+vbtx1133cZHH31Ihw4dp+y32WZbMHz4cAD23feAKduHDn2KoUOfpHv3NRg06Eq6dVt4ymNLL70M/fsfyUEH9WXChF9p3boNtbW1jB37Ewce+A969FiHf/3rKuabbz7atJmHBx64l99++41hwz5nueUMgC233IZbb72JQYNupGXLlgBccsn5VFW15MADD+azzz7liisu5tdff2X8+PH06LEOe+/dl4qKCn788Ucuu+xChg//lsmTJ7PAAl05+OD+zDff/Dz00P1T2ltbW0tFRQV9+uzHaqutzuuvv8rxxx/DEkssOeVYOneel1NPPWuO328FaCIiIjJTn3/+Gc8//wxXXPEvKioq+Phj59RTT2S55YwDD/wHa6219jT7Dx8+nEMOOYB99tmfiooolv/gg/exyy678803X7Pxxptx4IEHT/e1Bg48mcUXXwKAL74YxoABR9KjxzpTHt9ssy3ZbLMt+fbbbzjhhGO59NKrpzz25puvM3jwIPbb70Deeect3n77Ta644lrGjh3LiScey2mnncOiiy7GpEmTOO64o7n33rvYdtsdGDDgCHbeeTfWW68nAK+88hJHHtmfq68eDDBNe3/4YRT9+u035XVXW607J510xhy/x/UpQJNMdOg0D21aFe/j9+tvNYwdM75ozyciIlPNO28XRowYzoMP3suaa67Nsssa11xzPeecc/p0919wwQVZZJHFeOutN1h55VUZNep7hg//hpVXXpVvvvm6wa87fPjwaXrnZuWQQw5j7713Y/31N+TCC8/l+ONPoaqqiueeG8qqq67OoosuBkBlZSUDB55Ey5Ytcf+A9u3bTwnOAFZffU3uv/8e3nrrjd+9Rpcu89Gz50a88MJzLLzwIg1uW2MpQJNMtGlVRe/rhhTt+e7o04uxRXs2EREp1LlzZ84883zuuus2rr32Gtq0aUPfvn8H4IorLuammwZP2bd//yNZeull2Gab7Xj00YdYeeVVeeSRB9lyy22m7PP444/w3nvvTLm/1VbbstlmWwJw6qnHU1lZxYgRw1lxxT9x7LEnNLidbdu246ijBnLIIQdwwAEHTemJ+/77kdMMqca+bQH4+uuv6dbt94FWt24LM3z4t9N9nXnn7cLo0aNZeOFFeO21VznooL5THlt77XXZZZc9GtzmGVGAJiIiIjP11Vdf0q5duynB0ocfvs/hhx/Ciiv+cbpDnADrrLM+V111GRMm/MqQIY9y4YWXT3msIUOc99xzF0OGPErXrgs2qq2rrLIa7dt3YPPNt56yrWvXhfjoow+n2e+bb77mu+9GUF1dzfDh30znmL9g9dXXZMSI4b97bMSIb1luueWB0g1xahaniIiIzNSnn37MueeewYQJEwBYdNHFaN++PS1aVM7wb6qqqlhvvZ4MHvwvllhiKTp16tyo19xuux3o2rUrV199+ax3noV11lmXl156ga+//gqAmpoaLrnkAj777FP+9KeVGDVqFM8998yU/V988QW++uorVl551d891/fff8+zzw6dJi+uFNSDJiIiIjO1wQZ/Ydiwz+nbdy/atp2HyZNr+fvfD+HZZ5/+3RDnKqusxj777A/A1ltvx2679eaCCy6b5vnqD3G2b9+eM888/3eve8ghh7PnnjuzySabz1H727Vrz4ABJ3HWWacyefJkfvnlF9ZZZz3++tcdqaio4OyzL+Cii87jxhuvA2CBBbpyzjkXUllZOU17Kysrqa2t5dhjT6Bjx04AvxviBDjvvItp3brNHLW5ora2do6eIE9GjhzbfA6mmauu7lD0HLSRI5WFJiIi5aO6ukPFjB7TEKeIiIhIzihAExEREckZBWgiIiIiOaMATURERCRnFKCJiIiI5ExJymyY2V7AXuluG2BloCdwEVADPObuJ5lZC+ByYCVgArCvu39iZms1dN9StF9EREQkSyUJ0Nx9MDAYwMwuA64FrgR2AD4DHjSzVYElgDbu3iMFZecB2zZyXxERESlDWa3L/N5773LFFRdPs9B63pS0UK2ZdQdWBI4B+rv7p2n7o8BGwELAIwDu/qKZdTezjkDrhuxbyraLiIhIaWWxLvPNN1/Po48+RJs28xTtdUuh1CsJHAucBHQEfirYPhZYKm0fU7B9UmP2NbMqd6+p29C+fWuqqma87IQ0b507t826CSIikrFZnQuWW25pttrqEo455uhcnzdKFqCZWWdgeXd/KvWKdSh4uAMwGmhbb3sLIjhr0L6FwRnAuHETitR6KbXq6g6z3qmRRo/+pejPKSIipZPFuWD11dfl22+/oaZmcubnjZkdfylnca4PDAFw95+A38xsaTOrADYFngWeB7YASHll7zRm3xK2XURERCQzpRziNCLJv84BwM1AJTEz8yUzewXY2MxeACqAPrOxr4iIiEizUrIAzd3PqXf/RWCtetsmE8FY/b9t8L4iIiIizU2pJwmIiIiITNevv9VwR59eRX2+hlhooW5cffXgor1uKShAExERkUyMHTN+lmUx5lZa6klEREQkZxSgiYiIiOSMAjQRERGRnFGAJiIiIpIzCtBEREREckazOEVERCQTneedh5ZVxQtFJtbUMPrH8TN8vKamhjPOOIlvv/2WiRN/Y88992HddTco2usXkwI0ERERyUTLqioe//Spoj3fxktvONPHH330ITp27Mxxx53CmDGj6dNnVwVoIiIiIlnacMNebLjhRlPuV1bmNwzKb8tEREREiqht27YA/PLLzwwceBT77Xdgxi2aMU0SEBERkbnGiBHDOfjgA9h00y3YZJPNsm7ODKkHTUREROYKP/wwin/+8yD69z+S7t3XyLo5M6UATUREROYKN9xwHWPHjmXw4EEMHjwIgPPOu5jWrdtk3LLfq6itrc26DUUzcuTY5nMwzVx1dQd6XzekaM93R59ejBypJXdFRMpJU5fZyJvq6g4VM3pMPWgiIiKSiXIKppqaJgmIiIiI5IwCNBEREZGcUYAmIiIikjMly0Ezs2OAbYBWwOXAUGAwUAu8C/Rz98lmdgKwJVADHOruL5vZMg3dt1TtFxEREclKSXrQzKwnsDawDrABsChwPjDQ3dcDKoBtzWzV9PiawE7AZekpGrOviIiISLNSqiHOTYF3gLuB+4EHgNWIXjSAh4FewLrAY+5e6+5fAFVmVt3IfUVERESalVINcc4PLA5sBSwJ3Ae0cPe6OmVjgU5AR2BUwd/Vba9oxL4jS3QMIiIiIpkoVYA2CvjQ3X8D3Mx+JYY563QARgM/pdv1t09uxL5TtG/fmqqqymK0X8pQ585ts26CiIhIUZQqQHsOOMTMzgcWAtoBT5hZT3d/GtgceAr4BDjbzM4FFiF62b43szcaum/hi44bN6FEhyPFVl3dYdY7NdLo0b8U/TlFRERKZWbnwpIEaO7+gJmtD7xM5Ln1Az4HrjGzVsAHwJ3uPsnMngX+W7AfwGGN2FdERESkWdFanJIJrcUpIiJzu5mtxalCtSIiIiI5owBNREREJGcUoImIiIjkjAI0ERERkZxRgCYiIiKSMwrQRERERHJGAZqIiIhIzihAExEREckZBWgiIiIiOaMATURERCRnFKCJiIiI5IwCNBEREZGcUYAmIiIikjMK0ERERERyRgGaiIiISM4oQBMRERHJGQVoIiIiIjmjAE1EREQkZxSgiYiIiOSMAjQRERGRnKkq1ROb2RvAmHT3c+Aq4CKgBnjM3U8ysxbA5cBKwARgX3f/xMzWaui+pWq/iIiISFZKEqCZWRsAd+9ZsO1NYAfgM+BBM1sVWAJo4+49UlB2HrAtcGUj9hURERFpVkrVg7YS0NbMHkuvcSLQ2t0/BTCzR4GNgIWARwDc/UUz625mHRu6b4naLiIiIpKpUgVovwDnAoOAZYGHgdEFj48FlgI6MnUYFGBS2vZTQ/Y1syp3r6nb0L59a6qqKot3FFJWOndum3UTREREiqJUAdpHwCfuXgt8ZGZjgC4Fj3cgAra26XadFkRw1qEh+xYGZwDjxk0oUvOl1KqrO8x6p0YaPfqXoj+niIhIqczsXFiqWZx7EzlimFk3Irj62cyWNrMKYFPgWeB5YIu031rAO+7+E/BbQ/YtUdtFREREMlWqHrR/AYPN7DmglgjYJgM3A5XEzMyXzOwVYGMzewGoAPqkvz+gEfuKiIiINCsVtbW1WbehaEaOHNt8DqaZq67uQO/rhhTt+e7o04uRI8cW7flERERKrbq6Q8WMHlOhWhEREZGcUYAmIiIikjMK0ERERERyRgGaiIiISM4oQBMRERHJGQVoIiIiIjmjAE1EREQkZxSgiYiIiOSMAjQRERGRnFGAJiIiIpIzCtBEREREckYBmoiIiEjONChAM7OB9e6fUZrmiIiIiEjVzB40s32AfYE/mNkWaXMl0BI4psRtExEREZkrzTRAA24CngCOBU5L2yYD35WyUSIiIiJzs5kOcbr7BHcfBhwAdAUWB5YE1ix900RERETmTrPqQatzJ7AA8GW6Xws8U5IWiYiIiMzlGhqgLejua5e0JSIiIiICNLzMxodm1q2kLRERERERoOE9aOsBX5jZyHS/1t1nGrCZ2QLAa8DGQA0wmBgafRfo5+6TzewEYMv0+KHu/rKZLdPQfRt+mCIiIiLlo0EBmrsv25gnNbOWwFXA+LTpfGCguz9tZlcC25rZ/4ANiAkHiwJ3Aas3cl8RERGRZqdBAZqZXUf0aE3h7nvP5E/OBa5kaq201YCh6fbDwCaAA4+5ey3RO1dlZtWN2dfd63r0RERERJqNhuag3QrcBtwOfAL8MqMdzWwvYKS7P1qwuSIFVwBjgU5AR2BMwT512xuzr4iIiEiz09AhzsJg6xEze2wmu+8N1JpZL2Bl4AaiREedDsBo4Kd0u/72yY3Ydxrt27emqqpyZocizVjnzm2zboKIiEhRNHSIc5OCuwsRRWuny93XL/i7p4kit+eYWU93fxrYHHiK6Ik728zOBRYBWrj792b2RkP3rf/a48ZNaMjhSA5UV3eY9U6NNHr0DDt2RUREcmdm58KGzuLcueD2r0QvWWMcBlxjZq2AD4A73X2SmT0L/JcYau03G/uKiIiINDsVtbW1s94LMLM/AisAH7n7m6Vs1OwaOXJsww5GMldd3YHe1w0p2vPd0acXI0eOLdrziYiIlFp1dYeKGT3WoEkCZnYwcA2wNnC1mR1epLaJiIiISD0NncW5C7Ceux8KrAP8rWQtEhEREZnLNTRAq3D3GgB3nwhMLF2TREREROZuDZ0k8JyZ3Qk8C6wLPF+6JomIiIjM3WbZg2ZmfYkVAa4jisMOdfcjSt0wERERkbnVTAM0MzuRWGqppbs/SBSd/YuZHdcEbRMRERGZK82qB21zoLe7/wLg7sOICQLblLhdIiIiInOtWeWgjStYFxOISQJmpoJTkiuTJk8q6uoEE2tqGP3j+KI9n4iISGPMKkAbb2ZLuftndRvMbClABWElVypbVPL4p08V7fk2XnrDoj2XiIhIY80qQDsKuMfMngA+AxYDNgX2LHXDREREROZWM81Bc/f3gPWAN4B2wOvAOu7+RhO0TURERGSuNMs6aO4+hpi9KSIiIiJNoKErCYiIiIhIE1GAJiIiIpIzCtBEREREckYBmoiIiEjOKEATERERyRkFaCIiIiI5owBNREREJGcUoImIiIjkzCwL1c4OM6sErgEMmAT0ASqAwcQ6nu8C/dx9spmdAGwJ1ACHuvvLZrZMQ/ctRftFREREslSqHrStAdx9HeB44Pz030B3X48I1rY1s1WBDYA1gZ2Ay9LfN2ZfERERkWalJAGau98D9E13FwdGAKsBQ9O2h4FewLrAY+5e6+5fAFVmVt3IfUVERESalZIMcQK4e42ZXQ/8FdgR2Mrda9PDY4FOQEdgVMGf1W2vaMS+I+s2tG/fmqqqyhIcjcyNOndum3UTRERkLlWyAA3A3fc0s6OAl4B5Ch7qAIwGfkq362+f3Ih9pxg3bkJR2i2lV13dYdY7ZWz06F+yboKIiDRjMzsXlmSI08x2N7Nj0t1fiIDrVTPrmbZtDjwLPA9samYtzGwxoIW7fw+80Yh9RURERJqVUvWg/Qe4zsyeAVoChwIfANeYWat0+053n2RmzwL/JYLFfunvD2vEviIiIiLNSkVtbe2s9yoTI0eObT4H08xVV3eg93VDivZ8d/TpxeOfPlW059t46Q0ZOXJs0Z5PRESkvurqDhUzekyFakVERERyRgGaiIiISM4oQBMRERHJGQVoIiIiIjmjAE1EREQkZxSgiYiIiOSMAjQRERGRnFGAJiIiIpIzCtBEREREckYBmoiIiEjOKEATERERyRkFaCIiIiI5owBNREREJGcUoImIiIjkjAI0ERERkZxRgCYiIiKSMwrQRERERHKmKusGSMN16DQPbVoV75/s199qGDtmfNGeT0RERIpDAVoZadOqit7XDSna893Rpxdji/ZsIiIiUixFD9DMrCVwLbAE0Bo4FXgfGAzUAu8C/dx9spmdAGwJ1ACHuvvLZrZMQ/ctdttFRERE8qAUOWi7AaPcfT1gc+BS4HxgYNpWAWxrZqsCGwBrAjsBl6W/b8y+IiIiIs1OKQK0O4DjCu7XAKsBQ9P9h4FewLrAY+5e6+5fAFVmVt3IfUVERESanaIHaO4+zt3HmlkH4E5gIFDh7rVpl7FAJ6AjMKbgT+u2N2ZfERERkWanJJMEzGxR4G7gcne/xczOLni4AzAa+Cndrr99ciP2nUb79q2pqqqc4/bPTTp3bpt1E3JL742IiGSlFJMEugKPAQe5+xNp8xtm1tPdnyby0p4CPgHONrNzgUWAFu7+vZk1eN/6rz1u3IRiH06uVFd3mPVOjTR69C9Ff86GKMWxFFtW742IiMwdZnYuLEUP2rHAvMBxZlaXi3YIcLGZtQI+AO5090lm9izwX2KotV/a9zDgmgbuO0vFrh0Gqh8mIiIipVX0AM3dDyECsvo2mM6+JwIn1tv2UUP3bYhi1w4D1Q8TERGR0tJSTyIiIiI5owBNREREJGcUoImIiIjkjAI0ERERkZxRgCYiIiKSMwrQRERERHJGAZqIiIhIzihAExEREckZBWgiIiIiOaMATURERCRnFKCJiIiI5EwpFksXmat06DQPbVoV76v06281jB0zvmjPJyIi5UcBmsgcatOqit7XDSna893Rpxdji/ZsIiJSjjTEKSIiIpIzCtBEREREckYBmoiIiEjOKEATERERyRkFaCIiIiI5owBNREREJGcUoImIiIjkTMnqoJnZmsBZ7t7TzJYBBgO1wLtAP3efbGYnAFsCNcCh7v5yY/YtVdvnFpMmT6K6ukNRn3NiTQ2jf1SRVRERkTlRkgDNzI4Edgd+TpvOBwa6+9NmdiWwrZn9D9gAWBNYFLgLWL2R+8ocqGxRyeOfPlXU59x46Q2L+nwiIiJzo1INcX4KbF9wfzVgaLr9MNALWBd4zN1r3f0LoMrMqhu5r4iIiEizU5IeNHe/y8yWKNhU4e616fZYoBPQERhVsE/d9sbsO7Lwddu3b01VVWWxDmOmOndu2ySvU46ay3uT5XE0l/dQRERmT1OtxTm54HYHYDTwU7pdf3tj9p3GuHETfvfCxc6xqjN69C8led6ZKdWxFFtD3ptyOJaG/huX4liy+HyJiEjTmtn5o6lmcb5hZj3T7c2BZ4HngU3NrIWZLQa0cPfvG7mviIiISLPTVD1ohwHXmFkr4APgTnefZGbPAv8lAsV+s7GviIiISLNTsgDN3YcBa6XbHxGzMOvvcyJwYr1tDd43K8UuT6HSFCIiIlKoqXrQmpVil6dQaQoREREppJUERERERHJGAZqIiIhIzihAExEREckZBWgiIiIiOaMATURERCRnFKCJiIiI5IwCNBEREZGcUYAmIiIikjMK0ERERERyRgGaiIiISM4oQBMRERHJGQVoIiIiIjmjAE1EREQkZxSgiYiIiOSMAjQRERGRnFGAJiIiIpIzCtBEREREckYBmoiIiEjOVGXdgMYwsxbA5cBKwARgX3f/JNtWiYiIiBRXWQVowHZAG3fvYWZrAecB22bbJJHimjR5EtXVHYr2fBNrahj94/iiPZ+IiJReuQVo6wKPALj7i2bWPeP2iBRdZYtKHv/0qaI938ZLb9ig/Tp0moc2rYr7k/DrbzWMHdP0wWGxjyWr4xCRuVe5BWgdgTEF9yeZWZW712TVIJHmok2rKnpfN6Soz3nrnhtm0htY7GMp9nFAw4+l2MHmpMmTqGxRWbTny+o4QIGzNG8VtbW1WbehwczsfOBFd7893f/K3RfJuFkiIiIiRVVuszifB7YASDlo72TbHBEREZHiK7chzruBjc3sBaAC6JNxe0RERESKrqyGOEVERKTxzKzC3XXCLyPlNsQp0iBmVlFwW59zESmJer81FTPbNwtmtpqZLd1cgjMz629mC2fdjoaY08+DTlwlYmZLZd2GOVHOQY2ZtXD3WjObz8zmc/fJWbepFPJ+Yqiv7jNlZu2ybkuxmVnlzO7PLaZ33OXw2ZxdZlZZGPjkNAiaBNxsZoPNbKly/vcwsyWAauBoM6vOuDmzVPd5MLN9zWyhxr73ZXsSzjMz6wjsaWbHmNk/s25PY6UfnclmVmFmu5fL1Uqd1PYFgEuBtbNuTykUBKHtzKxjTk8MU6ThlclmNj9wt5n9oZwvAgql78uk9H05Lf3bTGoux9dQBe9DCzP7p5n1NrPuef9szq5U4qnueC81s2vNLDdVBeo+f+7+JvA5sCEwf/rdKMvPprsPA+4DFgEGmFnXbFs0fWbWsuD24sD6QMv03jc4SFMOWpHVjfObWU/gLmCou2+fcbMaLJ1cJqcv8DnA6sDDwA3u/nW2rWuY9OV4APjR3XfKuj3FVnAi7AYMAjoDJ7j749m2bObShcsNwNvufnzW7SmGgu97C+AMYD/gS2CV9D2qdPdJ2bay6aT34RbgfWI5vi2A/d39w0wbViLpZHsRMAqYH1gWONDdP8+0YUlq37XAi8D3wD+Bg9z9jUwbNptSQHYN8flqS0x0PMndR2TasAJm1tLdJ5pZK3f/LW3bH9gI2MPdf23oc5VlFJ1Xdd3dZtYWGAbsC8xjZvukx3PftVwwHPgAURR4EPFF2MvMFsysYbNQN7RiZq3dfSJwHNDdzLZL23P/3jdUCs6qgdOAq4BLgJPMrGFLBjShwiEvd/8JGAEsaWYLZdeq4inoHboBGOPuXYDXgVcKetKa9XBnvePbBPiCWIZvbeLi7s+FPQrlzsy2K1jFpj+wgbuf5O4HA68Cg7JMcUnBQJ1BwGh3v8rd7wKuAG4ys4fSBV652Rd4192PBs4FxgKnp575zJnZ7sBnZjYPcIiZPWFmhwAvAy8QQXyDU4gUoBVJwY/xIsDNwBrufjdwDLC7mV1HXGHnUr18pgWAse5+srvfQNSfWxvYw8zmy6qNM1Lw3i8M3G5m/yKurHYCzjaz3s1hmKXu3yid7LYGNnX3e93938Rw7mVmtkGWbSxU+J0wswFm9g/gROA3YniibIO06fzATiC+J7h7H+K39cm696Cp29dUUg/iJDOrNLMuxEXdQsCtwL+IAG17YJ4Mm1k0ZtYK+MzdXzWzvwD3A7+Z2ZkA7j4QeA3okmEzxxf8ntcAXc2sOv1b3QT8HTjd3b/JrokNU3DhXfd9+x9xTLj7F0SA1hrIxUWQu99IDMH+h7hIOYz4LbgO2BM4IO3XoLxoDXEWkZnNSwRnVwM/ET9Uw4mCunsA97u7Z9fC6Sschkm9f+OB54DH3f1EM1sJOB/4ETjH3V/KrrXTl7q+BxEnhtbEF6Fvun0VsY7rz+UcqKUfqTbAjcBJwD+I4c2/pZNkb+CVlKeRC+nK9l7i4qQvMRR0LHAW8Xn6Z7kFMAVpABXACu7+npkNJL7zTwK1RM/K0sTKJ8dk2NySSZ+3YUSv0anAN8R37d9EIvfJRE/2+e5+f0bNLBorWFbQzNYG9icC0JeA04Fv3T2znON0gfotERD8HdjR3dc3s0vSLie7+8is2tdYBakcCxO/5yOIc+vTwFPE921DYgj9f5k1lGlLmJjZKcAuwDhgTXf/1cxWB1YkhvyPbOhvtHrQ5lC9K+lFgGWIH+hTgInEF/dn4LycBmdTEprN7F6iC/xw4P+AzczsWmL4Zn/gK2CV7Fo7rXrDlqsAQ4kfy+7p9r3Ev8Wa7j6uXIOzws+Yu/8C/BfYkQh0vgEeSP+Od+QhOLNIlq/7t9kQeIb4QW1NJCuv7e57AGeUYXBWVRCc3QHcYmZHAm8DixMnxuuAM4lezXGZNbaEUk9SL2AHwIiT53B3r3H33sR7swTxb3x/uacYpGChJn22ewCfAA8CqxGjCwOBpS00+bFaLIN4HhHAnOfuFwMfmdntaeh1HuDUchpqLkjluJroNDiUGJHqBXxExC/9sw7OYJrZmoOAie6+NPGb95yZtXX3V9x9MPA1saZ4g5TbSgK5UnAlPR8xtjwCOARYmEjG/BUYCeSyQGC9noDTiZPM7cDxRJvXMjMDViKOrzuR75S5gqurNinp8gMiID6NuGpfhjhh/ujuEzJsajHUpuGj283sIiKfYXngF+BIIhhYiPjyZ6rgM9WG+Py/DexK9LJsBiwK9DOzh919eIZNbTQzW9zd/5e+L+cBjwAHE5NpfiAuZD4hkoHXJfJl9p/B05WtFKT+ZjFDfSCxosuCwFFmtgaRs/qUu/+n7m/y+PvXUAXDuC2I3sHFgGeJILSWmKFXCezk7k2+cruZnUYMqe4FLAnsa2YPuPtWZnaDmd3n7tuY2YopPzfXzGxb4gL7V2Kk4H/ufrqZnUe87wu5+wFZtrFOYc9ZMoYYhsXdDzWzl4D7zWxj4rdvSRpx0aYhztlkU2dvdSOG1b4gejMuJ65W+hFXV33dPXdrhprZQcAL7v56SirdFjjO3V+zqDVzOXFyPZYYrvkTMVTxdlZtrlM31JDy/U4jAuO3gVeIk8XPwHZAb3f/LLOGzqG6YKfg/tNEzkVLIiC72d3Pzqh500hBy5ru/mLKLbue6On7lhiGXZn4N9qKGJLI3XdiZizW/l3G3W8ysz8BbwFbuftDZrYc8Tl8m7iAWZ4Y4rjS3d/PrNElUHBhVAV0AiYDRwF/Bt4g8m82BR5z9xeza2nxpYujt4F7gCeINJDbiIDt1SxGSMzs38CvKe+xcPv5wCfufrmZPQwc41FuI9fSuWdB4rd8LaJ39kBgoLs/apF8/xDx/Rqel8A/nUM/IQLlPxC/D58AA4BB7v5k2q+zu49u6PMqQJsDZtYeuBO4kPih6k/0FDxKBGuT8tD9Oj1mtqS7f55OPBVEIu8Y4A53dzNbEuiSArZKoHUaXsuFlO/3ANHbtwawMdEL+Eeit+/f7v5edi0sjtQ7exCRX7c68W/1JXA2cSW2u7uPya6FIeXkXEnkHW0JvEcEkwsD3xHDnCsBz5db0JyCz7o6bkcSCcCrEMHYVilhfGmgvbu/Vfc3eTl5FItNW1LkduJCYSTRk7gGMfnjBnf/KMNmFo2ZHU3k2I109yfM7DjgcWBnYvhqANGjc467f5tB+7oSuZwruPsaaVtrd59gZn8jJqod1tTtmlMW5Xh2BeYjcjoXIXK37spLLmO9vO1OxGdhNNFR05G4IF0cuMDdH7HZLLejAK2RCns1UoC2F5G0eDiR/7Qd8aU+KI/dyfUSXY1YgH4gkV+2NfEje6e7f5D2maYXJ0vpKuXP7t7PppaZOI7orbmFSKC/2d1/zrCZc6xgmLAVEfjfRAQ4vYB5iVyMz4BW7j4qs4YmZra6u79iZpsTOSKfunuf9MO1LXElfLfnvE7bzKQgbV9i2GVz4AhgVWJS0MZ5nDhTKmZ2GfCdu59kZocSPYZnE8O5NzSTC6NziYu9IcTJ9u/ExIcticr8lxPfyaPc/YUM2rcS8TvQl8h33ojI7ZyYHt8Q6E3MIvytHHI903esBZG20YFIWfmZOK8uBmxApBD9koeLn9TeVdIo1ALE70MHYEgK6Od39+/n5DU0SaARbGqF/QXN7AhiTPlzIro/hcgN+hk4JafBWV2iawsz25IoDbAl0UPTjZiR1D5tBxo+HbiUUmLu5kSPUa2ZnUTMAFwE+JBo//vEVVf7zBpaBAXBWTciMDsWeJfomb2NOOYjiB/dzIOzpJ2ZXUF8hi4FljWzrVLP3v3EUFDmQ+ONlYbx6swH7EZcJQ8h8s7eJGZnl/VnblasoM5Z6j1rRwxB4e4XEv/u87n7Uc0kODuNOJ7NiAkf3wEt3P1T4rvYj/i9OSuL4Awg9dQ+R8zMPJoo7fFsav9yRO7Wf9x9fN6Ds4JJFW1SW0cQ59JriIBnQ+KCtL+7ZzoT36adFLgBMQlgI3f/jqjLtioxua7jnAZnoB60RrOY8nsrKaHe3Yea2U3ElPoORKLou1m2cWbSl+Ee4ipwJeJk/wZxTOcQpTUyHzKrk74QdxPB2W/AYGIG43dEQHkCMeS3KrBvnt/7hkrDt48Qs5e+I/J7Ktz9VIsZZJ95xpWz0+doT+Iqd30iUHmKmNW3LpGXdKm731POw33p8/cXdx9iZrsQFwbPED0X6wC7piGlsj3GmSkY1qwAegAfE3mECxF5WCOINI+9msl370JgO3dfIt3fh+ipuoqoc1dLDOt2dffXM2jfPsAm7v63dP8QYujvK4sZhJsRuU8n1+U9lYOUW3YPsfrOW0Ta0B5EJ1Jv4HJ3/yGr9sE0+ZcVRJ7Zl8Rv8/VE79kIYsLWCcXK91OA1gA27WzHnYGl3f2UdIW9PlE4rxXwkUfxvFwxsz8CH6QP1wlAW3c/ysxWJoYGTyCqn8+ft6EaM7sZ+NijHltdfsX6RA2w14n6bN2IGme5We5jTpjZqsChHqUoMLNNgB3cPRczAm3qbLbviBp/2xMzwq8mcrNOIHqbtiJy5MpqyLlefsnWRLmWE4hhlnbEcNcvwIJ5/L4XS73fvXuJIb7HiV7ESUQg3gm42N0fyKyhRWRmKxLlMw4j8j37E/mUPxPlNKqBjTyDpZzS964z0VMzyt2PMLPdiPPRSWmfK4BH3f2epm7f7CoIfG4kJgWcTFRBeC0d45Qlk7JW0GEwilg14wDiIvU4Yibv6cXMk9MQ5ywU/Eh1JYbSlgBWAEi5XFsA3d19SB5/rM1sNWDF9AVYnRiqWdrMFk5R/l5Ez9m4HAZnrYgfohPTprqrie+IIZYlgcPdPfMepTlhBctUpU3DgBXSjy9E0mk3M+to+agndS3wobsf7O5XEys2fAH0JNp+LzGbaf9yC85gSv2lCjPrkn5szyeO6zuih/BQYgJQ7r7vxVIvONuCCMx6EiemeYj3Y1dg72YUnFWmIdotiPU1L3T3ddy9r7v3J4a0Vs4qOHP3yakX6XtgPTM702NlgPZm1hfA3Q+s67Vu6jY2Rl37LAqjX26xdNZlxIXPBGIoeROLGmKZBmc27YonlxIdBnsTF6CXE9+JrYFtiz2JQQHaLPjUOmf3Er1QpwOLm9mNZnYAMbPuvkwbORPu/pq735a6wpckZqC9BfSxmMn5MpF4n8cApwPwFzNbN92vy+trR7zvV6f/ypZNLRTcDXg4DbFsSVy5H2yxbNUAovr0TzkZRhvj7icAWNShG01MNOlOrJxxO3Cfl1HVcpg214oIxJ42s62IXqJl3H0AcZz35z2vZ04U5NpWEJMgjiQWAW9D5EHWECMHrd39q+xaWlzpe1jlURrlL8Bki7UV60zwWE82i7ZNThcNdxEV9A8BFjCzU4kZ3uMtJq3V7Z+H34npsqlrVncgOjyeJIY0FyKCz/nd/R/E5JtMKwdY1GS73cxWSJs+I9bUJHVwXAIs6e4/pjy0olKANgP1kgGXBJYiPkwQXftvE13g+7v7J03bulmz3y/Q/DWRn9AeeJGYIr+vRUHRXFY7T0nwVxNXi0sX/OgsSsxu/LAUX4qmlH54OxPlQu4n8rjWJ6Zob0JcoW3laVZtltIJohMRNNctzD7BzFp6rOv3X+BZd7/Oy6zUQmF+iZntTFzEXE1cDFQCB5rZju5+jru/lmljSyy9Dy2JwOxdIp2ggsgFmkgEBJe4+9jsWlkc9X7nASalz/NHRD23Cy3WkM0k6KnXvo5E79KVabRjILAesb7tUHfP5e94IZta9HdRIr1mG6KDY0/ie9YN2DOdvzK/wHP3e4mLlNPN7A/E539TM1vDzHoR9dhKtqapctCmo6B7v5r4wEwmrh7PB/7lsWRDbqUfmInpQ34ZMaz5T2A54gN1P1Eu4GOPmUm5ZVGMdn+iOvkbxIliDyJHq2xnjBUEBK2AC4gf3/2JiRB/Sbfv9FgIPVfMbF9gAeC2us+PmW1HzG7bpdx6zuqkk+EDxImhJbE6xUPED/BpRK7Vm5k1sMTMbAviInQwUbbhCKJsxqCU97kbkXN4RUrvKGv1kr7/Tcx6vD3dr0q/oSsCC7j7Uxm0r7Ck08Lu/nWaCPAIMaLzJyLt5so0ElIWzKwdEfRcQ3zXtiBK89yYvoOLevZra15IpGks6+49Uu62EbNjdyGG+VcGznb3IaVqhwK0GUhDTjcCjxFFUK8nfrCvI8po3J5h82aoXoLzYCJXa15ilkkPIom7NzFkVhYn0jTE3IOoMTeSOGlk3qM0u1JexS/pM7YY0BX4G3EleT8RpK0PvO8ZFMCcldTuA4mhPyfauytwYJn/u/QF/uDu/c1sGaLn6A13v65ugkrGTSwZMzuLuBj9DbjMo7ZTXyKV4F8eK0SsD3zvzWh1hBQQnELMylsJODalhEwJ0tJ+TTpLtyB4bEH0NC1NDAOOIJYXG0b8Rvwzi+CxseoFm12JGbEnAPsRx3USsIenQs9ZSsFZe+ICZfG6izIzO5H4dzjT3d+zRq4KMDsUoBWwaaeUDyZm87xJRPrPEsnRCwFfew4Wpa7PYq2yBYnCuT8RQc3RxIykVYghsx7E+pQl65aVGTOzY4jaefcTyfWd3P18M9uB6O5/gpg2n+vk+oKgeXPiZHGfe9MvdTMnrF51bzPbk0j83SmdHA8mhtOPIupgNcu8M4vVERZz94PS/XWI35H3ibSIVYjlap7JrpXFVfBb/y9gtLsfZmY9id/4f3oOZkGm89AFRGmTF4hSH6cSw+/jgepyGEWwaSfarUP89q1DzPweSyTZX0yUask0ZcXM1gMOcPddC7ZVEeU0viAm1fUkLqhLXjBXi6UXSF/YTsSV5NtEF+elRELmysBq7n5Hdi2cMTM7mxh2+jeRYH4c8eEfBPwr/fc00K4cvtTN2EiiR3YsMay5bAoU7kp5Pz2Iady5lvIDH0j/lZ2CyRktiJpmrxMXY0sAF5vZ3cA+xFB6LVFWornqAjxiscTOAKKU0IvAMsRKEJOJ+m9lry4oLzixDiOKvOLuT5vZf4DzzazGM5idatOu3LIlkZu1jru/ny4YrgaucvfLiVnFuZeCswWJEYLBxIzHp4gc+AuIHO9+WQdnyTjgB5gyAepXj+Lu6xP/Dr3N7N6muoBWgJakH+oKolfjZ2Lpo4uIH6wuRL2TPTNr4EyY2ZVEZfnd0/11gI4eCzkvTiwRdDKx/FTZ5Co0J2l2WE3K5/mRuAL7jfgRrrWofXYDcGpzSL7Ou3TSaEmc8BYllvX5hihC2504iRzp7k9n1sgSS7mEPxF5do8QBWfnATbwWKf3QqLG1kXZtbJ4CoLyCmICwFAi8NzOzL4lUkEWJHrRepnZgxkNa1YQ55xniLU2rzGzPd39pfRvVjbnbZu6fNMxRAWBu4mZj8cSyyMeBtR6EaruF0krYBUz6+TuYwpSG4YRnw2IQsBNQkOc9aRE2QHEcOCexD/KCsBxecyvSZH9HUBvd38mXWWdQHSJjySS65cAjvcyXguxnBV08S9IrEv5DFG24ESivtTNRC7acHf/MrOGzgUsljjrQgwl7wf86u5nmdlGxLDLROLCbEJzHdKsky7eTifSIGqJGlQV7j7KzNYiTqR93f2NDJtZVClguBNYmLgQ35vIz60i/v3/QfTobE8MuTXJZ6BgyLUFUU3/F+AjosdpU6KXd2d3/7gp2jOnppM+sDvxXn9J1BHcg6gleEk2LZyxNBq1GTFZawzRk3wlcJq7P9aUbZlrAzSbulRNLZEQuB6x4O+HwP8RhVvvTPu19JxUMq7PokxGb6KI4s/Ej8vpROL58sSw543u/mZTJ7pKJNS7+zcWi+neTdQJ25AYMl+M+LG63otc4FB+z8zOIMrlfEn0nhxKVIk/kihfUPejfLlnUIy0qdSbSLQ5sQbi3Wnyx0Ai12YnYiHwRzNsalGY2eru/kq6fTXwjrtfknJ2uxDLIn1usWLH4kTwcEBTp4KkHt2bic/mJ8SozUvEBfjGwJvu/mJTtml22LTrCR9OfLfuST2AfYgKAkcCO3rGVQRmdE40s5OJWbKjifWPz3f3h5u4eXNngGZTl6oZTszM/CvxBbiKCHB+AMZ6TpbWmRWLdcx2ImppHesFpRnqxtEza9xczMwOIort3kt08T/h7oPNrD/Re7MZMbw2zN2/zq6lzV9KhO/m7oem+0sQ+VUHEStpXO+xjNh8np9F6IvOpl0hoBsx/HQcMMDdR6YTaGvgXXd/Lsu2FoOZrUKUbbjPoiL8XcB77r5fevxSImjfnrig7Q4831SjJSm1odrdHzWzLkRv3iAiJWUMsBqRbnOol0GdszpptOB6Yr3k74nlqfYjOhF2IQKe3MwGNrO9iRy5MQUzdxcngsvWnlHZj7k1QBsM/M+nVkNvB5xH1Pi5n/jBWpH40o4oh14ni2WCdiJmmNzm7o9k2yJJw2abE7PhtgF+8qnraw4gqtWv3tyH0rJmUQ/wbGJq/0PE0PLuxFDXwcD/gGs8VglpturlOJ1F9ORuTczS3Bo4Iu+zh2eXxUL3HYAhxBD2Kz51/co/ZJG+YlHaZEkiID7e3d+yqCe4IjEE/zkRrJ3oZVAcuV4pja2IlQAOSff/Bmzo7gdYDkrW1OUEp9tLE50b/d39h8LHsja3riRQf6man4lClAekxw8hFsQdXg7BGUD6wN8OPEesENAl4ybN9dz9CWKW47LArcAPZnZK6lY/Deil4Kz00nv8HNFDfi1RsHn9dPI4nPhxLvuhvFkpmLV6M5Fr91+il2MY8f4snV3risumrm9bYWaHEytC/IGo63YwsI6Z1QXkH1oTr11pZicRPTP/5+7bAmMt1kp+lJiocTwRpF1ZJsFZ3fJgXdOxzUfkP9dpC1Sl9znrtTVbpJmZVQBpmPUD4IK6x7JsX6GymQ1SDOnD0ZG0VI1Hgb+6pWq+NLOhRG2TTNf/ml3uPt7MbgEe8VhUV5qYRTHDF+t6MD2m7lcQw2kfEblnJxITOZpF6YJykHKs3iDyXyamRPi1iXyjndz9w2xb2GR2IiYCDLBYxeIIokfpbXK8pnBj2LQlVG4DFnL3dc3s/4A1iVVhDgQ6Q9Mv4WRRzmRh4Mx0/zQij3gkMaS2LdHD+4a7/7cp2za70vs9HzFT8zSPCgK7W1QY+I5YHvGgrDs8zGwvoL/F4uwnmtkfiYvoe4jAcX7gu7zka89VAVp6w8eY2UVADzP7IkXPE1PX8nJEqY2y5e7jiXU3pYmlYebhwB5mNiFdAODuT6X8lx2J3JJv0vbMfwDmJu4+zMwWBvqZ2XhiMtBRzTk4qz+bjqhEPxzA3X8zs4+JmcVLEb1qZa8gx+4W4rtW11Nye5pUZcDjWfVMuftPZvYp8LKZ3UNMFtrC3T8xs9uInLTLs2hbY6QA+DCiRuCnRAHdHsREC4i0ju2JNTZvzHoGqpktlHKAVyc+G7sTAft6xAjHJGJU8dy8/DbPVQFagYeIK6hDzKz+UjVlsfyR5E9KMr+eSIQ9wMxqfWodrfHEFfIHWedfzOXGEkN6nYGD3f3ZTFtTQvV6kv5OnIBeB3qmGa2fEOtrnk+UFWpP9OCUJZu2yOuORAHac4kC3ZjZSkS+3XlZT8px9zPM7AUiWB7l7t+b2RpESaTcdxIUTLQbTeRuf5wugHoA/zGzie4+CLgpw2ZOkXot1zOzX4iSGUcRs+q3cfehafRsJWDDdBH3TR6CtLlykgA0j6VqJJ/SrNodibVD/5M270t08WsVB2kyqSfpfqKcyPzEb93bxOzhTqTghZjJ+ld3H9H0rZxz9SZALAPUeCqVkobZriPKD52eckObun1ThszqJdN3I2Y1jiBynweWwwQvM7uYyOU+rmDbvERvWSfiM7afu9+SUROnsKk15g4gPgO3uPtBZnY50Zu6mbtPTJ+d84m1aJusGO3MzK09aGW/VI3kV8oFvI3oMdufuMpUcCZZ2JEoGXQUgJmdCazn7oenoZ7VmVoEtSyDM5hmAsSNRG/1L2b2mrtfT1yI9wAOyyg4KwzI2rv7uIJt8xIBTVfgGC+fYuJjiEk3mFkrjzqhvxHv/wHEQu4/Zde8UG+IvxWxYsZPZrapu//dzG4kSoH0ImbUGpCbSQJzbQ+aSFOwKD5Zm6eZQdJ81c85S0nQA4CzPIpVr0OsMbo/kW+zMLGawjeZNLiIUtmKL4le6/8QqSy3EiVFLnH3JzNoU2HP3ilANZH3OLrefrlISp+VdBxVRK/sQ+5+cdpeRazZOpjoBfwis0bWk9p8L3CHu99oZvsQNe++JfLmfnT319O+XfI0wW5uLbMh0iTcfaKCM2kK6SQ/ycxamNlNZvYPohr6G8DeZnYsMWPzjvS5nODun5VrcJZ6zArVEPmfZxN1LYcRw527ufuTTV1KA6bp2buOCIbbASek4cAp5UDKhbvXehRyPR7Y3My2T9trgC2ICQKZr7pT77OxKjERoG4SzM3Am0RR4knu/nrdv0OegjNQD5qISNmzaZdvOowYqvkMaEnkN30CrAE8581jhYDCnqkVgXHEsnZPA5cBpxI9aCe4+5DMGgqY2VHAYu7ez8z+TFTUH0+UoxiTZdtmVxoZ2JRYx/U5Io1jE6CfZ7xmdb3Pxh+Iz3934jNxeiq5U0HUocv1KjsK0EREyphNXb6pBXASUefrLKLHYC9iQsAd7v5Sdq0svnS8DwKvEiUT+hHHfCgRsN3s7vdm0K76w8z9gI7ufka6fyzRo/MCcGbqkcqterNj6z+2JDHR7mdiiaxMk+vrfRduJy5QPiVmk3YgepBPdvf/zORpckMBmohImSqYoVZB9Bx1IFJXXiZWCWhFFON9oDnUe6vXU3gSUXT4VDN7nqh51p/ILapbISaT9qUAoTfRe/Mu8ApwITG78RgiWX1Rd+/f1G1sjIKAZwGiVh6eFmyfTo29XCgYUn6JWN7tZCJIu4P4PvzmZVIAWAGaiEgZSsNMk1NAcDJRMX+/VItqB2KR7euBcXnvpWmIesHP0sQw7npE/arTiBIP3YGL06zCrNpZQQQDNUQO4OXEpIUBRO/mhcRSSMcBO+R9mDMV2b6HyN06iphtekOmjaon5VvOT6xD/Z6Z9SfafBRRYqYXkRt3oLt/n1lDG0mTBEREyoyZnUv0EjydNo0H5jWznql34CEiQb5DMwnO2hfkFV1EDGmOJRLAvwR+IYrSvp1FcGZm3S1WEgE4lih0uhOxIH0fYG93P4gI1NYHLiEKJecyOKuXZD+Q6J29guilXN/M/pRJw6bDzM4h8ivHA4+lCRivAhsRszevJXrOziyn4AwUoImIlBWLpeo6uPtuxNqaEDlnLwDbm9kGqaTEcXkqdzC7UkHRPdPd44iT8dXuPpQo6/ABcCTRs/NYBu37A7Csx0oiqxEzNZcysz+6+3fE2pp/M7PFiKHO94kK9pkm089IwbDmQunYXiB6Jp8kjmUIsdh85vFDKkLcyt13Szl+9wJdPFYImQe4AHiRMll0vj4NcYqIlIk0C/Af7r5vun800JMYvjmZGMpZlijKOjqjZhZNKqy7gLvvne53JoYMvyAC0Ilpe7sscs4KmdmBRLL8Z8T6ph2Bu939jYJirmXBzOYHLgaeIHoojyKWCXuaqOe2s3u2K++Y2frEUHJvd3/GzPYl1tf9m7v/mPbZBvifu7+VYVNnmwI0EZEyYGarEENMLxAFWDsQwzh9iJyzdh5L2Czh7sMya2iRmNl5wOLuvmO6/39E79M3wNVEnbOTPRYfz7TQq5ntRuSbVRMTAEYSQVoXInD+eUYzIfOi3nJUFwMrA9u5+w9mtjOx6sGaRKmKzJdFtFj4vjewATG8uRBwqLt/VW4B8Yxk3kUpIiIzZ2ZdgDOB5YhVANoRBWj/4u4vA7cBHc1snmYSnG1DBDy3pvt7E4HoD6mY6IHEe9EVooBqE7ev/rlzWSLv72JgM6Io7cvA5e4+tgyCs8o0G7idxVrCxwFfA/3NrKW7/9vdLyfW18w8OANINczuJGZqbgXcmYKzSqYWpS1r6kETEcmxglIaywG7Aqe4e42ZdQUqiDpnFwBnuPuDWba1GFIC+orEeo//B0wggrGd3X2EmbVO+V4ts54AkYZgHweGA4OAvwJ/JHLmjnT3bzNsXoMUfL4WJXL6vgJ+ZOqszS+A4z3WEM3dklRpcsZOxFD/bV4Gi803lHrQRERyKiVs16YT40dEjtNS6eFNiEKtpxMz1Mo+OEtqiKHbd4jZgwsThXZHALj7hIL9mlThclFmVk1MWLgMWBD4CPhrWrngn2UWnLUFzieGY88AdiSC4r5ESZB5oOl7KhsifR5uJ1Y02NfMumSxrFcpqAdNRCSH6i1ZczaRHL8YMby3n7uPTQVEJ7n7qDz2bjSGmZ1IzLYbbmabEflFBxNlKXYEngHur0sAz1JKSH8EWIRY9/M2IqhcjShvMqFc/i1SCZNxZnYpsXj4dkSpkO2JIeYPy+FY0tBsF3f/Ouu2FIt60EREcsYKFj4nlm/qAVxKlJS4BdjJzKrc/Tt3HwX57N1oKDNrBbQFHjCzBdIw1YvACun240SPYZuM2ldZcNtSO+4jlhIaStRf25ZIqv+1HP4tCnqZBpvZ34n1WvsTx1VLLH4+rhyOBcDdxzen4AwUoImI5E7BSfFOIs9sD+Ax4EagM1GYtWUmjSsyM/sLsLu7H0mUTXjUzOYjAoadANz9NqJ0SJMPGxauYGBmZxM9mB8B/yAWDN+OWL4JIPe1tqYzweF6Yhbkf4B/A38mSmn0cfcvm7h5UkABmohITkzn5PkNcIm7f0YkoX8H7AKMcvfxTd2+UkhFda9Ly1UNIha2fpCYBTnazI5Lu36XUfvqejJvJGYHPgicAyzm7gOJnr0z0765721KRWjnBf5qZisT9c32B1q4+ylEsLm3u7+bYTMFBWgiIrmQZiVOTreXTDk1CwAHpF3+SCRrfwYsmU0ri6dw2DAd90SiB2cQ0ZP2AhGsDU77NHUpjYMKljRaBWjv7gPc/XFgH+AgM5vX3b9y96fynpheL/hfEVgeuJJYLusNImCrcPef6obNJVtVWTdARGRul+qXjU8n0duI4cuvgfuBvqnHoydRZqMXMbOxbNVb+Hwg8CaRWzeSOP6diA6Ehd39+Yya2Q041cyOAkYBI8xsGXf/hBgS/JGCelt57j0rWL6pG/BPYsmpZ4iAeFdgceIC4GJgUmYNlWloFqeISIbSEN6H7n5HWndyhLufZGaHE4HYBUQw0JO4qD4EOMDdP8yqzcWQgrObiDpnPxB5dVcTOV07AL3cPYtSGtsD3xILbvclZmcek253JILIdYBz3P2Bpm7f7DKzBYlZmTcRs4FXIyrvf5weX8ybwdqtzYmGOEVEMmJm5wDLufsdaVN7YmgPdz+XKNmwjLuPJX6v1wIOKtfgzMwOKbi7HzH7sQ+xIsDKwOHAU8SkgSyCs3OJfKy/Ebl/lxG9e8cDVxGTNl4Gji2H4MzMWppZ+3T3j0Tv5L3E8ki3A8uZWRWAgrP8UQ+aiEgGzOxqYo3G/un+ukSvRkfgAaLX7E5gr7qE7bqhwYyaPMfM7HFgvLtvY2arEwHolkQvYU8icDgui8WtzewKon7ZoWkW6VnEkN+XRMC2NXC4u3/Q1G1rrIJJDZOJQrPbEGUzTgO+J4LjPwJ7ESs0NIsJJ82NetBERJpYSj7fDXg63e8LnEpUz5/I1B6bk9z93boE9HIOzgDcfWPgBzO70d1fIaq/jwNGEMOaZ2UUnK1PFGa9J23aKd3/JzHc+W9izcd2Td22xkqflZuAj919d2J1gxp3v484vgWBlYAjiJ5ABWc5pR40EZEMmNmmwJHA/4AOQP+02HM7YpJAx+Yw7JQmOIyuS6I3s92JZYWGuvuOZvYIMbR7nrvfnVEb2xArF2xATABYiOgtG5Z6Ou9y90ezaFtjmdkWwCbufmi6fzWRc9aVyO9bmeiceT8vC5/L9KkHTUQkA+mEfw5R7HRICs4qiWG20c0kOOtPlHLolu73IYYL/wj8bGa3uftmwJbufndWpSrc/VdiOPl5YCvg7hScrQV0J4YFy8VXQE8zu8bMbgRWAPoQKwQcCdzn7ncrOMs/9aCJiGQorTt5JHCNu/876/YUi5mtAixNLFPViVimqhfQt65CvZndDZzi7q9n1tACZtaaGN7sAXxM5MVdlBZALxupd7Y78IG7/ydt2xFYj1jIvayHyucWCtBERDJmZlsReWdbA9/luaZWQ5lZL2ADdz8ulRLZBdjD3V9JRXknzuIpMpEKBO8GnEAEkw9l3KTZknojlyBKs6wC/B3o5+7vZdkuaTgFaCIiOWBm87t7OQ2lTZeZLenun6fb/YFO7n6imZ1HLIh+dt3jeZV60hZw9y9Tdf2yO1GmvLo+RN7ZROAoBWflRQGaiIgURUFQ0IpY4/FF4FDgZnf/xsyuJSZA7OvuEzJr6FzCzFoRPWiVqZaelBEFaCIiUjRmthFRBPUhd9/dzPYFWrr7FenxFdWTIzJrmsUpIiJzpHDhc2IywC3ELM293H0Q8Bcz2xpAwZlIw6gHTUREZlvBQtwtiOHMt4i1NecB9gE+J3KgHlBwJtJwCtBERGSOpBmDjxErIxhR7PV6YBIxG/JMd38mswaKlCENcYqIyJxaC3jZ3U8jlhL6Hmjn7i8B2yo4E2k8BWgiItIo9XLOIBZ239nMXgKOI6ryH2Jm8wM1Td0+keagKusGiIhI+TCzSneflHLOTgVGEYu8n5L+qwZOBI5rDnXdRLKiHDQREWmUFJzdBLxCDGeeCuxOXPQvA7i7D82uhSLlTz1oIiIyS2Z2EDDU3d8BVgJGE+U0LgEuAP5MrCf6ZGaNFGlGlIMmIiINsQBwmpktTwRnbYA7iHyzu4h1RDtn1TiR5kY9aCIiMkOpwGxb4AzgYGI4cwDwPyJoaw8MBi5y9xEZNVOk2VEOmoiITJeZnQEsBXwD3Ojur5vZAGBFYiLAcsSF/g8qpSFSXArQRETkd8zsSKCbux+a7vcA5gdeBXoDmwBHuPsHmTVSpBnTEKeIiEwj1TnrCjxjZm2I3rKdgReBa4DlgY5Au6zaKNLcqQdNRER+x8z+ClwNPE5MCDjC3T81s3OBO939xUwbKNLMqQdNRER+x93vNrM3gF+Bie4+yszWBjYkaqCJSAmpB01ERGbIzBYGDiAWQP8/4Ch3fzTbVok0f+pBExGRmRkLDCNqnB3s7s9m2hqRuYR60ERERERyRisJiIiIiOSMAjQRERGRnFGAJiIiIpIzCtBEREREckYBmoiIiEjOqMyGiJQ9M3sSONrdXzazVsBI4BR3Pzc9PhT4M/Ax8EvBn57j7g+mff4GXAss6+7fmNl5wGrAgkBb4LP0vEcAt7r7WgWvfwCwoLufaGa/AS/Ua+KuwMbAyel5IMpWPO/u/Yr0NohIM6IATUSag8eA9YCX0/8fBbYEzk1rSS4KvAUc4O4fzuA59gUuAfoCJ7r7YQBmthewvLsfne4vMYu2/ODuPetvNDOAWwqepwXwrJl1d/dXG3ykIjJX0BCniDQHjxOBGcAWwCCgs5l1AnoAQ2f2x2a2JNAFOAPY3cxalrCtdToQvWhjmuC1RKTMqAdNRJqDN4DlzawCWB84FhgC9CKGNh8BDgRuMLPCIc7e7j4S2Ae41t3HmNl/ge2B22byeiuY2dMF97sBt6TbXeo99rW775pu72JmPYCFiAr9p7n7x40+WhFp9hSgiUjZc/fJZvYWsBkw3N0nmNnDwFbASsBFRIC2R/0hTjOrBHYDPjezrYmetIOYeYD2fuEwZl0OWro73SHO5BZ3Pzr12D0CfNS4IxWRuYWGOEWkuXic6Dl7ON1/DlgVwN1/mMnfbQG84u4buvtm7r4G0NXM/lyqhrr750A/4A4za1uq1xGR8qUeNBFpLh4HrgF2B3D338xsNDH8Waf+EOdtwOZEzlqhQUQvWt/ZaEf9IU6AY+rv5O5DzGwIcBIxM1REZAotli4iIiKSMxriFBEREckZBWgiIiIiOaMATURERCRnFKCJiIiI5IwCNBEREZGcUYAmIiIikjMK0ERERERyRgGaiIiISM78Pz3yPi9uXwLN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CA"/>
          </a:p>
        </p:txBody>
      </p:sp>
      <p:pic>
        <p:nvPicPr>
          <p:cNvPr id="23554" name="Picture 2"/>
          <p:cNvPicPr>
            <a:picLocks noChangeAspect="1" noChangeArrowheads="1"/>
          </p:cNvPicPr>
          <p:nvPr/>
        </p:nvPicPr>
        <p:blipFill>
          <a:blip r:embed="rId3" cstate="print"/>
          <a:srcRect/>
          <a:stretch>
            <a:fillRect/>
          </a:stretch>
        </p:blipFill>
        <p:spPr bwMode="auto">
          <a:xfrm>
            <a:off x="277879" y="1919288"/>
            <a:ext cx="8264333" cy="42529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CA" dirty="0" err="1" smtClean="0"/>
              <a:t>Metodology</a:t>
            </a:r>
            <a:r>
              <a:rPr lang="en-CA" dirty="0" smtClean="0"/>
              <a:t> </a:t>
            </a:r>
            <a:endParaRPr lang="en-CA" dirty="0"/>
          </a:p>
        </p:txBody>
      </p:sp>
      <p:sp>
        <p:nvSpPr>
          <p:cNvPr id="2051" name="AutoShape 3" descr="data:image/png;base64,iVBORw0KGgoAAAANSUhEUgAAAtgAAAF8CAYAAAD1tsxgAAAAOXRFWHRTb2Z0d2FyZQBNYXRwbG90bGliIHZlcnNpb24zLjMuMCwgaHR0cHM6Ly9tYXRwbG90bGliLm9yZy86wFpkAAAACXBIWXMAAAsTAAALEwEAmpwYAAAyXklEQVR4nO3deXwdZb3H8U+atKWF0pYSQJBV4QcCguwKpb1sArKpoKiogIhCQVBArLJvRVAvoggISFFAhYJy4QKCRRCwgsh2AfmxySKLlKWbLZS0uX/MpKQhaZNmsrWf9+vVV8+Zec7MM5NZvueZ58zUNDY2IkmSJKka/Xq6ApIkSdLixIAtSZIkVciALUmSJFXIgC1JkiRVyIAtSZIkVciALUmSJFWorqcrIEl9QUSsAfwTOCgzL2k2/Ghgg8zcv6L5PAvsnZn3VTG9hcxrWeAmYBhwfGZe22L8esBpwNpAIzAF+F5m3rWQ6Z4ELJ+ZhzUtTznqO5m59wI+dwrwVGb+clGWR5J6CwO2JLXfXOCHEXFXZmZPV6YCGwMrZuYHW46IiAAmAgdk5h/KYdsDN0TE1pn5aEdmVH5haDNcl2VO6Mg0Jam3MmBLUvvNAn4IXBkRH83M2c1HRsR44JHM/EHL92VL7pXAdsBw4Cxga2BT4B1gj8x8qZzUmIjYCBgI/DAzf1FOb3fgOGAAMBM4OjMnlS3GHwVWBh7KzP1a1Gsv4ESKboHTgW8BU4FfAKtExIPARzNzVrOPfQe4tClcA2TmxIj4XLkeWp1uZt7b2oqLiNHATzNzg4jYBvgRUEvRMj4uM69psb5GAmcDg4HZwHGZeXNE7A98kuLLztrlevhyZv4jIj5Vrp+5wBzgmMz8c2v1kaSuZB9sSeqY04EZwBmL8NmlMnMr4ATg58CPM3Mj4AVg/2blZmXmJsCOwLiIWD8i1i7nuWtmfgQ4GLg2IpYuP7M68JFWwvW6wAXAp8t5nQBcB7wMHAQ8nZkbtwjXAJsBd7dcgMy8KTOfaWu6ZbeThTkZ+FFmbgocSPGlo3mdRwATgCMy88PAl4HLI2LNssgo4PDM3AC4h+LLABSB/NDM3Aw4HhjdjrpIUuUM2JLUAZk5F9gPOCAiduzgx68p/38aeCUzH2r2frlm5S4s5/UScAuwPUXYfh8wsWxxvoKipbape8dfM7OhlXluB0zMzGfKad4GvErRcr4gc1nwOWJRpwtwFXBeRFxRlv9ui/FbUvTFvqec9qMUYX90Of7vmfmv8vX9vLvufgP8LiIu5t2rBJLU7QzYktRBmfkC8DXgMmD5ZqMagZpm7we0+OjbzV6/s4BZzGn2ul9ZtpYi0G7c9A/YCnikLDejjWk1dcNorh/QfwHzB/hrOf35RMQJEfGFTkyXzLwQ2BC4Ffg48HBELNWBOjdvbZ+3zjPze8A2wH0UVwTsHiKpRxiwJWkRZOYEijtwHNls8GSKrhVExMoUXRkWxf7lNFYDdqD4seFEYKeyawYRsSvwMDBoIdOaCHw8ItYqP7cdsCpF14oFORv4akTs1DQgInYGjgAe6sR0iYi/UHRnGU/R1WUYsFKzIpOAdSNii7L8+sC2wO0LmGZd2c99cGZeABwKfDgiBi6sPpJUNQO2JC26bwDPNXv/E+B9EZHApcBtizjdpSLifuBGir7GT2TmYxRh9DcR8RBwKsUPI9tquQag/NyhFP21HwHOBHbPzKkL+dxTwG7A0RHxcEQ8ChxbfvaRRZ1u6dvAKRHxAEVoPjkzn20279eAfYCfRMT/Ufw49IDMfGIB9W2g+LJzZbnurgYOzMy32/qMJHWVmsbGllfhJEmSJC0qW7AlSZKkChmwJUmSpAoZsCVJkqQKGbAlSZKkChmwJUmSpArV9XQFqjR58nRviSJJkqQuV18/pKatcbZgS5IkSRUyYEuSJEkVMmBLkiRJFTJgS5IkSRUyYEuSJEkVMmBLkiRJFTJgS5IkSRUyYEuSJEkVWqweNNMdLr98PFdf/Wuuuup/GDhwIKeffhJPPPE4Q4Ysy5w5cxg2bBiHH/4tVl55FS655EJuvfUPLL/88sydO5eBAwdyyCGHs84663Ljjddz8cUXsPLKqwAwY8YMNtxwI4466lhOPvk4Jk9+lVdeeZm6uv4sv/zyfOADH+T1118j4kN88Yv7AzBz5ky+8pX9OOWUM7nqqivn1aOmpoY5c+Zw9NFjWWutDzB69FZssMGH51uOE088jfr6Fbp79UmSJC32DNgddOutN7P99jsxceIt7Lrr7gAccsg32GqrjwHw0EMPcMIJY7n44l8CsO++n2evvfYG4LnnnmXs2KO49NIrAdhxx5055JDDAZg7dy5jxhzE448/xoknngbAJZdcyIgRI+Z9fsqUKXzlK/uxzTbbsuaaa3Heeeewxx6fYu2113lPPSZNupuLL76AM844m2WXHcpPf/rz7lg9kiRJSzy7iHTA/fffx8orv5+99vo01157datlNtroI9TV1fGvf73wnnGrr74G66yzLg8//OB7xs2cOZPp02ew9NLLtDn/YcOG8c1vfpvvf/80Hnjg77z44r/Yd98vtFp2+vRpDBo0qH0LJkmSpMrYgt0BN9xwHbvvvherrbYG/fv359FHH2m13PDhyzFlypRWxy233HJMnVqMu/XWm3n00f/jtddeY/DgwXzpSwey6qqrLbAO22yzLX/+858444yT+dnPLqampmbeuPPPP5fLLx9PbW0tyy+/PIcccgQA06ZN5bDDDp5Xrr5+hXmt5JIkSaqWAbudpk2bxqRJd/Pmm28wYcJv+c9/ZnDttb+lX7/a95T9979fZoUVWu/f/MorrzBq1Pa8+OIL87qIvPTSixx11OGsttqCw3WTnXf+BG+//dZ7+lA37yLSnF1EJEmSuo8Bu51uueVGdtttT8aMKVqF33rrLfbZZw/WXXe9+cr97W9/ZeDApVhhhRXfM41nnnmKZ599hvXX34AXX3y3C8nKK6/Ct751LMcf/x1+9aurWGqppbp2YSRJktRlDNjtdP3113H88afMe7/UUksxatR23HDD73n11X/P65oxePBgTjll3Lxyv/nNlfzxj7dQW1tLbW0dp532ferq3rvaN998SzbbbAsuueTCeSG+Ki27iAB8/euHvefOIpIkSeq8msbGxp6uQ2UmT56++CyM+pShwwcxoJUvTh01u6GBqW/OqqBGkiSpK9XXD6lpa5wt2FIFBtTVMe7OiZ2eztiR21dQG0mS1JO8TZ8kSZJUIQO2JEmSVCEDtiRJklQhA7YkSZJUIQO2JEmSVKElLmAvM3QQ9fVDKvu3zNBBC53nyy+/xMEH79/m+Ouuu5aGhoYKl7JtTz/9FA8+eD8AJ544lnfeeadb5itJkrSkWOJu0zdoQB2jxl1T2fTuGPtpZnRyGr/61aXsvPMnWn0ATdVuv30iI0aMYOONN+Hkk8ct/AOSJEnqkCUuYPekww47mLXXDp555mlmzpzBqad+n/vuu4c33nidk076LuPG/ZALLvgpDz10P3PnNvLZz36B7bbbgcMOO5hhw4Yzffp0jjrq25xxxinU1dVRW1vLccedTH39Cq1+7tFHH+HHP/4BjY2N1NevwDe/eQw33XQDdXX9WWeddTnhhLFcccUE3njjdc4881QaGhqoqanhiCOOZu2112HffT/JhhtuxPPPP8dyyy3HaaedRW1tbU+vRkmSpF7NgN3N1ltvfY444iguvPA8br31D3zxi/szfvwlnHTSGUyadDcvv/wi55//C95++22+9rUD2HzzLQHYccedGTXqv7jmmquIWJfDD/8WDz30ANOnT+Opp55s9XNnnXU6J598BmussSbXXns1b7zxBrvsshsjRozgQx/aYF6dzjvvHPbe+7OMHDmaJ59MzjzzVC655Fe89NKL/PjH57PiiitxyCEH8o9/PMYGG2zYU6tOkiSpTzBgd7N11gkAVlxxRV5//fX5xj3zzFNkPs5hhx0MQENDA6+88jIAq622OgC77bYnV1xxGUcddThLL70MX/vamDY/9+abb7DGGmsC8KlP7QPAXXfd8Z46Pfvss2y00SYArL128Oqr/wZg6NBhrLjiSgCssMKKzJ79dnUrQpIkaTFlwO5mNTXvfWx9TU0/GhsbWX31NfjIRzbj2GO/x9y5cxk//mJWWWUVAPr1K36Petddd7DRRh/hwAMP5tZbb+aKKy5j221Ht/q55ZdfnhdeeJ5VV12Nyy8fz6qrrk6/fv2YO7dxvvmvscYaPPzwA2yzzSiefDJZbrkRbdZVkiRJC2bA7gU22mhjjj76G/zkJxfywAN/59BDD2LWrJlsu+1/MXjw0vOVXXfdD3HKKcdTW1tLv379OPzwb7HOOtHq54455ruMG3cK/fr1Y8SIEXzmM5+nf//+/OxnP57Xsg0wZsyRfP/7p/HrX19OQ0MDY8ce392rQJIkabFR09jYuPBSfcTkydMXujDLDB3EoAHVfa+YNbuBGVNnVTY99U319UMYd+fETk9n7MjtmTx5egU1kiRJXam+fkibl/qXuBbsGVNndfq2epIkSVJblrgHzUiSJEldyYAtSZIkVciALUmSJFXIgC1JkiRVyIAtSZIkVWiJu4vI0OGDGFBX3WLPbmhg6psLvk3f/fffxwknjJ137+niXtMncPbZZ3DMMd9l9dXXaPf89t57d664YgIDBw7sTLUlSZLURZa4gD2grq6S+xU3GTty+3aV23TTzTj55HEA3HvvXznvvHMqq4MkSZJ6jyUuYPcG06dPY6WV3sczzzxdvp/Oqacez3/+8x/mzJnDV796CJtuujl3330nl156EQBrrx0cc8zYedP4/e8ncO+993DSSaczYMCAHlkOSZIkvZcBu5v8/e/3cdhhB/POO+/w9NNPctZZ58wL2JdddgmbbbYln/nM55g8+VUOPfQgrrzyGv77v8/ioosuY/jw5bj00ot49dVXAbjmmt/y5JNPcOqpZ1JbW9uTiyVJkqQWDNjdpHkXkeeff5avfe1A3v/+VQF47rl/stNOOwNQX78Cgwcvzeuvv8aQIUMYPnw5AA444KvzpnXfffdSW1truJYkSeqFvItIDxg+fMR871dffU0eeuhBACZPfpXp06cxYsTyzJgxg2nTpgJwzjln89hjjwAwbtwPGTJkWX7/+wndWm9JkiQtnC3Y3aSpi0htbS0zZ/6Hww//JjfeeD0AX/rSAYwbdwq33z6Rt99+m29/+3v079+fb33rWI455kj69evHOusE6623/rzpHXnk0Xz1q19m0023YNVVV+upxZIkSVILNY2NjT1dh8pMnjx9oQvTE7fp0+Kvvn5IJXenGTtyeyZPnl5BjSRJUleqrx9S09a4Ja4F2zAsSZKkrmQfbEmSJKlCBmxJkiSpQl3WRSQiVgD+DuwINADjgUbgEWBMZs6NiBOBT5Tjj8zMeyPig+0t21V1lyRJkhZVl7RgR0R/4EKgqcPzj4DjMnMkUAPsGRGbAKOALYF9gfMWoawkSZLUq3RVF5EfABcAL5XvNwXuKF/fBOwAbAPckpmNmfk8UBcR9R0sK0mSJPUqlXcRiYj9gcmZ+YeIGFsOrsnMplvoTQeGAssCrzf7aNPwjpSd3NH6DV9uMHUVPgGxYc4c3nxjZrvKXn75eK6++tdcddX/MHDgQA477GCOOea7/PGPf2DEiBHstdfeldVLkiRJPaMr+mAfCDRGxA7AxsAvgRWajR8CTAGmla9bDp/bgbLzWWaZgdTVLTg819XW8uDLf2vHYrTPxu/bnGHDBrer7MSJt7Drrp9g0qTb2WuvT1JXV8uQIUux1FL9GTRoQLuno8Wb24EkSX1b5QE7M7dteh0RtwNfB86OiNGZeTuwC/An4CngrIj4AfB+oF9mvhYRD7S3bMt5z5jx9kLrV18/ZKFlOmrKlIW3YN9//32stNLK7LLLHpxyygmMHv1xGhrmMH36W7z11jvMmjWbKVNmcsEFP+Whh+5n7txGPvvZL7DFFltx4IFf4Ne/vpba2lp+9rNzWXfdD7HddjtUvhxadFVuV+3ZniRJUs9a0Lm/u27TdxRwckRMAgYAEzLz78CdwCTgGmDMIpTtM2644Tp2330vVlttDfr378+jjz7ynjKTJt3Nyy+/yPnn/4Jzz72AX/7yFzQ2NvLhD2/MvfdOYs6cOdxzz18YOXJUDyyBJEmS2qNLn+SYmaObvX1PKszMk4CTWgx7or1l+4pp06YxadLdvPnmG0yY8Fv+858ZXHvtb99T7plnniLzcQ477GAAGhoaeOWVl9l9908yYcJvmDu3kc0224L+/ft39yJIkiSpnZa4R6X3hFtuuZHddtuTMWOOAOCtt95in332YOjQYfOVW331NfjIRzbj2GO/x9y5cxk//mJWWWUVBg9emh//+AfccMN1fPWrh/TAEkiSJKm9fJJjN7j++uv4+Md3nfd+qaWWYtSo7fjXv56fr9zWW2/L4MGDOPTQg/jKV/ajpqaGwYOXBmCnnXbmjTdeZ621PtCtdZckSVLH1DQ2Ni68VB8xefL0hS5MT96mrzOuuOIyhg4dxm677dnl81LH1dcPYdydEzs9nbEjt2fy5OkV1EiSJHWl+vohNW2NW+K6iHRHGK7a6aefxNSpUzj99LN7uiqSJElaiCUuYPdF3/veST1dBUmSJLWTfbAlSZKkChmwJUmSpAoZsCVJkqQKGbAlSZKkChmwJUmSpAoZsCVJkqQKGbAlSZKkChmwJUmSpAoZsCVJkqQKGbAlSZKkChmwJUmSpAoZsCVJkqQKGbAlSZKkChmwJUmSpAoZsCVJkqQKGbAlSZKkChmwJUmSpAoZsCVJkqQKGbAlSZKkChmwJUmSpAoZsCVJkqQKGbAlSZKkChmwJUmSpAoZsCVJkqQKGbAlSZKkChmwJUmSpAoZsCVJkqQKGbAlSZKkChmwJUmSpAoZsCVJkqQKGbAlSZKkChmwJUmSpAoZsCVJkqQKGbAlSZKkChmwJUmSpAoZsCVJkqQKGbAlSZKkChmwJUmSpAoZsCVJkqQKGbAlSZKkChmwJUmSpAoZsCVJkqQKGbAlSZKkChmwJUmSpAoZsCVJkqQKGbAlSZKkChmwJUmSpAoZsCVJkqQKGbAlSZKkChmwJUmSpAoZsCVJkqQKGbAlSZKkChmwJUmSpAoZsCVJkqQKGbAlSZKkChmwJUmSpArVdcVEI6IWuAgIYA5wAFADjAcagUeAMZk5NyJOBD4BNABHZua9EfHB9pbtivpLkiRJi6qrWrB3B8jMrYETgB+V/47LzJEUYXvPiNgEGAVsCewLnFd+viNlJUmSpF6jSwJ2Zv4eOLh8uzrwb2BT4I5y2E3ADsA2wC2Z2ZiZzwN1EVHfwbKSJElSr9ElXUQAMrMhIi4DPgnsDeyWmY3l6OnAUGBZ4PVmH2saXtOBspObBiyzzEDq6mq7YGmk7jNs2OCeroIkSeqELgvYAJn55Yg4FrgHGNRs1BBgCjCtfN1y+NwOlJ1nxoy3K6m31FH19UMWXqidpkyZWdm0JElS11jQub9LuohExBcjYmz5diZFYL4vIkaXw3YB7gTuBj4eEf0iYjWgX2a+BjzQgbKSJElSr9FVLdjXApdGxJ+B/sCRwD+AiyJiQPl6QmbOiYg7gUkUYX9M+fmjOlBWktTLDR0+iAF1nT/lzG5oYOqbsyqokSR1nZrGxsaFl+ojJk+evvgsjPqU+vohjLtzYqenM3bk9kyePL2CGkm9i/uIpMVNff2QmrbG+aAZSZIkqUIGbEmSJKlCBmxJkiSpQl16m77eZJmhgxg0oPOLO2t2AzOm+gMbSZIktW6JCdiDBtQxatw1nZ7OHWM/zYwK6iNJkqTFk11EJEmSpAoZsCVJkqQKGbAlSZKkChmwJUmSpAoZsCVJkqQKGbAlSZKkChmwJUmSpAoZsCVJkqQKGbAlSZKkChmwJUmSpAoZsCVJkqQKGbAlSZKkChmwJUmSpAoZsCVJkqQKGbAlSZKkChmwJUmSpAoZsCVJkqQKGbAlSZKkChmwJUmSpAoZsCVJkqQKGbAlSZKkChmwJUmSpAq1K2BHxHEt3o/rmupIkiRJfVvdgkZGxFeAg4D1ImLXcnAt0B8Y28V1kyRJkvqcBQZs4HJgIvBd4PRy2Fzg1a6slCRJktRXLbCLSGa+nZnPAl8HVgRWB9YEtuz6qkmSJEl9z8JasJtMAFYAXijfNwJ/7pIaSZIkSX1YewP2Spn5sS6tiSRJkrQYaO9t+h6PiJW7tCaSJEnSYqC9LdgjgecjYnL5vjEzDdySJElSC+0K2Jm5dldXRJIkSVoctCtgR8SlFD9snCczD+ySGkmSJEl9WHu7iPym/L8G2ASwe4gkSZLUivZ2EflDs7c3R8QtXVQfSZIkqU9rbxeRnZq9fR/FQ2ckSZIktdDeLiKfa/b6LcD+15IkSVIr2ttF5ICI2AD4EPBEZj7YpbWSJEmS+qh2PWgmIg4HLgI+Bvw8Io7u0lpJkiRJfVR7n+T4eWBkZh4JbA18tstqJEmSJPVh7Q3YNZnZAJCZ7wDvdF2VJEmSpL6rvT9yvCsiJgB3AtsAd3ddlSRJkqS+a6Et2BFxMDAWuBQYCtyRmcd0dcUkSZKkvmiBATsiTgJ2Avpn5v8CvwS2i4jju6FukiRJUp+zsBbsXYB9MnMmQGY+S/EDxz26uF6SJElSn7SwgD0jMxubDyh/5Di966okSZIk9V0LC9izImKt5gPK941tlJckSZKWaAu7i8ixwO8jYiLwDLAa8HHgy11dMUmSJKkvWmALdmY+CowEHgCWBu4Hts7MB7qhbpIkSVKfs9D7YGfmVIq7h0iSJElaiPY+yVGSJElSOxiwJUmSpAoZsCVJkqQKGbAlSZKkChmwJUmSpAoZsCVJkqQKLfQ2fR0VEf2BXwBrAAOB04DHgPEUT4B8BBiTmXMj4kTgE0ADcGRm3hsRH2xv2arrLkmSJHVWV7Rg7we8npkjgV2AnwI/Ao4rh9UAe0bEJsAoYEtgX+C88vMdKStJkiT1Kl0RsK8Gjm/2vgHYFLijfH8TsAOwDXBLZjZm5vNAXUTUd7CsJEmS1KtUHrAzc0ZmTo+IIcAE4DigJjMbyyLTgaHAssDUZh9tGt6RspIkSVKvUnkfbICIWBX4HfCzzLwyIs5qNnoIMAWYVr5uOXxuB8rOZ5llBlJXV9vp+i/MsGGDu3weWnK5fUkL5j4iqbfrih85rgjcAhyWmRPLwQ9ExOjMvJ2iX/afgKeAsyLiB8D7gX6Z+VpEtLtsy3nPmPF2m/Wqrx/S5riOmjJlZmXT0uLB7UtaMPcRSYubBR3XuqIF+7vAcOD4iGjqi30EcG5EDAD+AUzIzDkRcScwiaKrypiy7FHARe0sK0mSJPUqlQfszDyCIlC3NKqVsicBJ7UY9kR7y0rqfYYOH8SAus4fWmY3NDD1zVkV1EiSpO7VJX2wJS25BtTVMe7OiQsvuBBjR25fQW0kSep+PslRkiRJqpABW5IkSaqQAVuSJEmqkAFbkiRJqpABW5IkSaqQAVuSJEmqkAFbkiRJqpABW5IkSaqQAVuSJEmqkAFbkiRJqpABW5IkSaqQAVuSJEmqkAFbkiRJqpABW5IkSaqQAVuSJEmqkAFbkiRJqpABW5IkSaqQAVuSJEmqkAFbkiRJqpABW5IkSaqQAVuSJEmqkAFbkiRJqpABW5IkSaqQAVuSJEmqkAFbkiRJqpABW5IkSaqQAVuSJEmqkAFbkiRJqpABW5IkSaqQAVuSJEmqkAFbkiRJqpABW5IkSapQXU9XQH3X0OGDGFDX+U1odkMDU9+cVUGNJEmSep4BW4tsQF0d4+6c2OnpjB25fQW1kSRJ6h3sIiJJkiRVyIAtSZIkVciALUmSJFXIgC1JkiRVyIAtSZIkVciALUmSJFXIgC1JkiRVyIAtSZIkVciALUmSJFXIgC1JkiRVyIAtSZIkVciALUmSJFXIgC1JkiRVyIAtSZIkVciALUmSJFXIgC1JkiRVyIAtSZIkVciALUmSJFXIgC1JkiRVqK6nKyBJkvqWZYYOYtCAzkeIWbMbmDF1VgU1knoXA7YkSeqQQQPqGDXumk5P546xn2ZGBfWRehu7iEiSJEkVMmBLkiRJFTJgS5IkSRUyYEuSJEkVMmBLkiRJFeqyu4hExJbA9zNzdER8EBgPNAKPAGMyc25EnAh8AmgAjszMeztStqvqLkmSJC2qLmnBjohvAxcDS5WDfgQcl5kjgRpgz4jYBBgFbAnsC5y3CGUlSZKkXqWruog8DXyq2ftNgTvK1zcBOwDbALdkZmNmPg/URUR9B8tKkiRJvUqXBOzMvAZ4p9mgmsxsLF9PB4YCywJTm5VpGt6RspIkSVKv0l1Pcpzb7PUQYAowrXzdcnhHys5nmWUGUldXW0F1F2zYsMFdPo8ljev0Xa6Ld7ku1Bq3i8WLf08tjrorYD8QEaMz83ZgF+BPwFPAWRHxA+D9QL/MfC0i2l225UxmzHi7zQrU1w9pc1xHTZkys7Jp9WWu03e5Lt7lulBr3C4WL/49pQXvB90VsI8CLoqIAcA/gAmZOSci7gQmUXRVGbMIZSVJkqRepcsCdmY+C2xVvn6C4i4gLcucBJzUYli7y0qSJEm9jQ+akSRJkipkwJYkSZIqZMCWJEmSKmTAliRJkipkwJYkSZIqZMCWJEmSKmTAliRJkipkwJYkSZIqZMCWJEmSKmTAliRJkipkwJYkSZIqZMCWJEmSKmTAliRJkipkwJYkSZIqZMCWJEmSKmTAliRJkipkwJYkSZIqZMCWJEmSKmTAliRJkipkwJYkSZIqZMCWJEmSKmTAliRJkipkwJYkSZIqZMCWJEmSKmTAliRJkipU19MV6Gsa5s6hvn5Ip6czu6GBqW/OqqBGkiRJ6k0M2B1U16+WcXdO7PR0xo7cvoLaSJIkqbexi4gkSZJUIQO2JEmSVCEDtiRJklQhA7YkSZJUIQO2JEmSVCHvIiJJkrSIlhk6iEEDOh+nZs1uYMZUb9+7uDBgS5IkLaJBA+oYNe6aTk/njrGfZkYF9VHvYBcRSZIkqUK2YEuS2lTV5W9JWpJ41JQktanKy9+StKSwi4gkSZJUIVuwl0Be8lVr3C4kSaqGZ9MlkJd81Rq3C0mSqmEXEUmSJKlCBmxJkiSpQgZsSZIkqUL2wZakFnz0sSSpMwzYktSCjz6WJHWGXUQkSZKkChmwJUmSpAoZsCVJkqQK2QdbkrpIw9w51NcP6fR0Zjc0MPVNfywpSX2FAVuSukhdv1rG3Tmx09MZO3L7CmojSeouBmxJktQjqrjK4xUe9UYGbEmS1COquMrjFR71RgZsSZKkHmZr/uLFgC1JUjcaOnwQA+o6d/o1SC1+FofWfJ+C+y4DtiRJ3WhAXV2fD1JSa3wK7rsM2FqiVfVtW5IkqYnJQku0Kr9tS5Kkzlsc+qMbsCVJktRrLA790X1UuiRJklQhA7YkSZJUIQO2JEmSVKE+1Qc7IvoBPwM2At4GDsrMp3q2VpKkJYF3HZLUXn3tSLEXsFRmfjQitgJ+COzZs1WSqjO3cW6nfzkN0DBnDm++MbOCGvWcKtbF4rAe1Ht41yFJ7dXXAvY2wM0AmfnXiNish+sjVapfTT8efPlvnZ7Oxu/bvILa9Kwq1sXisB4kSX1PTWNjY0/Xod0i4mLgmsy8qXz/PLBWZjb0bM0kSZKkQl/7keM0oPk1436Ga0mSJPUmfS1g3w3sClD2wf6/nq2OJEmSNL++1gf7d8COEfEXoAY4oIfrI0mSJM2nT/XB7gkRcSxwJLBmZr7Vwc+eBLySmRd0QdUqFRHfAXYA5gKNwHeBLwI/ysznm5VbF7ggM0dXOO9rM/NTVU1vEeY/GrgKeIxi2QcBV2TmT9r5+duBr2fm4x2c7yuZuVKLYf2A7wC7AHPK+nwjM3v91ZqIWBP4ATAC6A88BBwLDAc2yszrF3Vd9QURsT5wFjAYWAa4ETgpMxd6kC23wa9n5r5dWslF0Mr+sSzwDPCFzJxd0TyeBZ6nOP40OSoz/96Oz34dWCkzT2pH2Z2BfTNz/0Wr6QKnPZoWf8OIOBN4PDPHd2K6f6Wo87Mthu8DHE6xzuqAn2fmLxd1PlXqyPYcEbUU+8rSFHcF+3hmXtls/I7A98q3HwP+Ur5u1/bR3TpzPmntnNCOz3wSuCczX2ox/BxanL+724KOHcCHgD0y85Q2Prs/sG5mfqfF8G2BKZn5cLNhPwQ2BVaiOP4+A0zOzH0qXqQO6Wst2D3hC8BvgH2B8T1bla4RER8C9gC2zszGiNgYuCwzN+qO+fdkuG7mtqaTQUQMBDIifpWZU7q5Ht8GlgdGZebciNgcuC4iIjPf6ea6tFtEDAL+h+Le9PeUw74M/BqYAKwLXN9zNexaETGM4jjxqcx8sgwNVwNfA3r9F+x2uK1FcLyS4pgxocJ57NTRRowlVUTsBHwd2D0zp5b734SImJWZV/dw9TrqfcDymblpGcj2AOYF7My8FbgV5gXQ0T1RyQ7qzvPJERTbwnwBOzOP7IJ5LYpWjx2ZOQF4cBGmdyDFsXZewM7Mo8pp708robynGLAXoNzZn6Y4QV4OjC9b4B4ENqD4NrZPZj4XEccDnwQmU3yDOr7FtMYB21L0e/9RZl4dEYcCX6ZogbgrM4/phsVqzavAasCBEXFzZj4YEVs0tTYCU4ErKLrlvNL0oYgYBZxO0dL6NEWYWJPii8g7QAPwJeA84LTMvC8iEvhOZv4uIm6h6Obz98xcqZzf4xRhrAb4bGa+0tq669K1UfyQdg7QUC7jieXwweXyzKYIi69TtLwAEBG7A9+i2A5WBc4tl+N1ioPCDODnwPoU62tgK/M+GNg0M+cCZObfImLzzHynPXXJzLOqWAGL4BPAHU3hGiAzL4uIwyiW+ZWyaxfAiRGxIkWL1ecy85k29o/bKfan4RStWnO6cXk6ak+KE8mTAJk5JyK+BHw3IsZk5nkRMRz4I7A5xbaxBTCA4m86tWlCZcvktyi2wbsy8zsRsTXFff/fAd6kaD2e3n2L966IGEARit4s37f2t6tkWy1PmLuW0/gA8P3MHB8R2wA/Bt6gWE9/LcsfDnyeorXsN5l5bkSsB/wC+E/5783OroNF0d71lJlPRMTpwM7ACxRfuFv6BnBsZk4FyMxZEXE0xbnq6oh4kuI3SwH8G/h0b9h/2jhn/BxYOyIuBNYCNoqIgzPz5wuZ1miatZI3tf5GxHiKq2gjgLMpjqmzKc5Nv83M07ti2Rag6XyyakT8jnacEyJi1XL4UsBb5TJMpmgNHkrRKv5timPoxsAvI2I/4BrePS/tSnH+ngGcX05rBHBKZv4+Ih4G7gA+TLG/7Nm0PXWV5seO5n+/iPgKcBjF/jwb+G35ka3KnFBfLsPfKfaLTSLisYW1zpfbwm8y8+bmV68i4jmKrPEPYBjFgwvXKOu2f2beX8Xy9rUfOXa3g4CLMzOBtyNiy3L4vZm5A8W36s9FxEYUl/Q3p3gYzvuaTyQidqHoYrI18F/A98oWrwOAIzLzo8AzEdEjX3gy8zXKFmxgUkQ8DuzWrMhRwK8z87+A3wNERA1wEUWL3SjgRWB/YEeKnWAHigPpcOBaYJeyC8FbFP3oh1I8NOjFFtX5S9lC8VuKcNLWuqvadhFxe0TcRvFl4vDMnEFx4NsvM7ejaKFtuuS0EkWLW1NI+BTFAWK3spXiImBMuSw3UhwMdymXeStgLMUJtaXBmTlfAMjM18uX7a1LT1iL4gTR0lMUJ4crM/N/ymH/Wy7DTcDeC/kbX5mZO/SGcLAQK1Nclpyn3H4upgiXUAS/KyjC+PKZuQXFyWLezbojYjngZGD7zNwGWKW8RL4XxX40iiIsDu/KhWlF0/7xGHA/8LvMnLiAv92ibKu3lPO4PSImNhs+NDN3ozhGNbVM/TfFl7MdgX/CvCtxn6V4XsI2wF4REcCpwAnlMfsvdK3tmi3D7RR/8wWdA96zniJiA4ogvjnFttPa05Za29+eAVZvNv748txST7NtrKcs4JxxKPBYZn6N4pxx28LCdTvclpkfo/gytTrwaeCjFMfh7vCe8wkdOyf8ADi3POf+ADiT4gvmSsDuFNvV4Mz8X4oGv6YvsK3tX+sCPyz3lcOAMeXwZSnO601/i12qXgmlVo8dTSMjYnmKroRbAztRfGlo8g7wcYpGqyOz6BJ0M/DtTnZ9WRX4fLNW/ucy8+PATyjOV5WwBbsNZWvTrsAKZavIUIqNE+CB8v8XKDbo9ShC9xxgVkTc12JyGwKblgdcKPqnrk4RsI+OiO8Dkyi+2Xa7iPggMC0zDyzfb0ZxAGhqrV4f+FX5+m7gEIqD9vuAq4pzGIOAWygOkMdS7ARTKfpyXw9cB7wGfJ+idW4XWu8ycFv5/18ogsi/aH3dTenUQrcy32y9v+CLwLkRMQNYhWL5Af6Z8/c/3Z7igNXUjWM94GfluukPPEGxHu8FyMznI+KFVub3ZkQsm5nTmgZE0cduYgfq0hNepGiRbWltysu7zTT1m3yFYv9pa/8AyGqr2WWeAzZpPqD8Qvl+YHoZ/r5AERIPotjfycxXgOPK1hyAD1LsWzeW284QirB0BkU/1KbtYN6Vgm5yW9nSNILi7/nPcnhbf7tF2Vbb6iLyYPn/CxStcACrZOYT5eu7KdbbBuW8m07ew8vh8/a7sux6C13aRdfycviZ5cuOrKf1gfvKq1jTIqK131+8SNHi1vzL+NoU/dgBXsvMpuNL8/XWk9o6Z1Sl+fmz+XHj/7K4nW9DRMyqcH4L8p7zSUT8mvafEzakaGA6lmK5ZmfmoxFxHkW3u/4UV8Faam3/epniGPMVipbq/s3GNc8yXbWNtHXsaPJBii9YMwGaXekEuD+Lbquv0HqDVEc03z5ea9ZwBfOvh607OZ95bMFu237AJZm5U2buDGxJ8e2qnmIjbe5RYPOI6BdFf6uPtBj/OPCn8pvrdhSXeZ4BvkpxiWRU+ZmPddXCLMSHgfMjomkHe4IiHDe1Gj5O8e0f3m0JeY0i/O5ZLtfpwJ8oQvGdmbk9RR/UY8sW2ZkUrUs3U5wEjqRokWtp0/L/rSnWa1vrrrtcDByQxY+iXuLdnXRui3JjgD8ATT/YSIrLvaMpWir+l2brMSJWpjihtnQZRReKmrLcx4AfUbT8t7cuPeE6iisT80J2RBxEcVmzgfmPNS33nwX9jXvDsrXHDcDOEfEBgIjoT/F324Ci5eo44F/l1aJ/UO5HETE0Iv7QbDr/pDjI71iuj59QhOkvAOPLFq1HqbCVpSPKk9J+wMUR8T7a/ttVua229iPRV8quH/DuMSkp1s1/lfUZT3Er19aOX92tI+spgS3K88nSFD8Ga+lc4OyIWBYgIpah6A5xXjm+N969oK1zRnNzaX8ueYvyanFErA4s12I6TXrLuujIOeFxinPnaIpuNBMiYkNgSGZ+gqJradOPJpuvs9b2r1OBX2bmFynWd/Og2W3rppVjR5OngHUjYlAUP/Jv3lDTWv0WaRth/gaQluupS9aDAbttB/Fuqy3lt6trKFoJ5pPFHR5upOgH+DuKVszmP0i7HpgREXdStN41ZtF/8v+Av5WXkV6l+1ulAMjMa4HbgXsi4m6KoHgM7/YLPR7YvWx92aP8zFyKH1f8b/mN81DgEeA+4PRyWb/OuweB6yguab1RTn9QZrbWpWD/iLiDok/v6bS97rrLr3h3vQyh6ArQllMoQtZIilb+X5b1PhN4ODOvA16IiHuAcyhOOC2dTdEfbFL52dMofhAyu4N16VZld4jdKVpK7i6XcUvgcxTb+Z4R0dYdBXr6b9xp5RWHLwMXlfvJXynuonI+5e1FgUvK4v9DcaXiLop94Zxm05lMEczvKNfhLhRfeP8GXFbuG9sBPXa3iMx8jCLgnUvbf7tF2VabdxG5vbxy05b9KNbHRMqrHZn5EEXr9V3lVcS1KVp6D6VoDZxIsU32hHavp8x8kKJx4m8UP+Z6teXEMvN64FLg5nI7uhWYkJm/bVm2B+0UEfc1/aNoqWztnNHc08CGEXFkO6Z/HzCl3E9O5r0to71NR84JR1M0tNxBsa8/DDwJjI6Ieym2jxPKsn8pyzT/gtHc1RRXSe6kOA611qe/W7Q4djQNa7qyfSdFA9wg5s9PLd0DnNnsC/aCXAx8MyL+SOsNWl3K2/RVICJWAPbOzJ+VLdiPAtt1so/QEicW41u4ackVEYMpfky0ZfnFVJIERPHbs2Oz/PFpRPwZOC4z/9yzNes8+2BX4zWKLiJ/o7jUcLHhWlLZxedC4HuGa0maX2Y2RMTSEXE/xQ8176Foze7zbMGWJEmSKmQfbEmSJKlCBmxJkiSpQgZsSZIkqUL+yFGSeomIWB84i+KhCstQ3P7zpMxs9ccyUT4KmOKBPetS3OrrhMw8tI3y51A8pnuRfoRd3uqutpzXqxSPNr41u//x05LUqxmwJakXiOLR2b+heJT0kxFRS3EP268BF7RnGuWTIVsN1+X4IztTx/IBUvOCfWbe3JnpSdLiyoAtSb3DnhSPFX4SIDPnRMSXKG5dRUT8ENimLHtlZv645QQiYg2K4LtVRJxO8VCafsCvM/OcpnvNUzym/nJgWYrzwHGZeVtEPExxz+4PU9xydM/MnNpyPi3muRPw1czcp3x/N7A3xWO/7wE+QPFAkYMoHqZyCTCi/Pg3ygd1SdJixT7YktQ7rMy7j4gHiidkZubsiNgNWBPYiiJkf758dPKCfAn4PLAtMKvFuOMounZsC+wDXFI+pnhZijA+iuIpiLu0o963Ujx9b3hEfAh4LTNfBt4PHJ+ZW1B0d9kL+C4wsXzk+8EUT7qUpMWOLdiS1Ds8B2zSfEBErAmsCqwH3Fn2xX4nIv4KfGgh09sXGEfRP/umFuPWA64AyMwXI2IaUF+Oe6D8/wVgqYVVOjMbI+Jy4HPAWrz7SPjnM/Op8vVfgAA2BLaLiM+Ww4cvbPqS1BfZgi1JvcMNwM4R8QGAiOgP/AjYAPgHZfeQcvjHgCfbmlBEDKRomf4cRTeR/SNi9WZF/gGMLMuuQhF0Xy/HLcrTxy4t57ctxQ8zAVaJiJXK11sDjwKPA/+dmaOBz1CGfEla3BiwJakXyMxpwJeBi8q+0n8FHgLOz8wbgH9GxKRy+ITMvH8B03qb4g4fDwK3AbcAze8ccgZFS/Kfgd8DB2dmQyfq/iIwnaL7R9N03gZ+GhH3AC8B1wOnA58pl+9mir7ZkrTY8VHpkqROi4gbgCObuoVExCuZudJCPiZJiyX7YEuSFllEDALuAm5u1udakpZotmBLkiRJFbIPtiRJklQhA7YkSZJUIQO2JEmSVCEDtiRJklQhA7YkSZJUIQO2JEmSVKH/B6+r+JqBvZIN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CA"/>
          </a:p>
        </p:txBody>
      </p:sp>
      <p:sp>
        <p:nvSpPr>
          <p:cNvPr id="22530" name="AutoShape 2" descr="data:image/png;base64,iVBORw0KGgoAAAANSUhEUgAAAmgAAAFZCAYAAAAsIdPcAAAAOXRFWHRTb2Z0d2FyZQBNYXRwbG90bGliIHZlcnNpb24zLjMuMCwgaHR0cHM6Ly9tYXRwbG90bGliLm9yZy86wFpkAAAACXBIWXMAAAsTAAALEwEAmpwYAABO50lEQVR4nO3dd5gUVdbH8e8wQ5AsOqKY43F1d00YMOKKOa7Ku2bFgLroKmsWzDnnzCrGNa45Y8C05pyOkTWCiIKgiAzM+8e5A81ImIHuqerh93keH7ura7pvNd1dp+4999yK2tpaRERERCQ/WmTdABERERGZlgI0ERERkZxRgCYiIiKSMwrQRERERHJGAZqIiIhIzihAExEREcmZqqwbICJzxszWAs4A5iMuur4EDnf395rgtQcBt7r7EDO7BrjS3V9rxN+3AQYAWwEVQCVwE3C2uze4BpCZdQfudPclGtn+orx+I15vS2BNdz++EX+zEPFvuoC7/5C2nQEcDSzv7p62HQms5u5/M7Na4F1gUr2n287dh6X9WwJfAG+6++Zp29HATmnfZYCRwJh0fwfgOOBddz+3XhtrgWp3/35Wr13v8VqgLfATcKC7v9rQ90WkuVOAJlLGzKw18ACwibu/nrbtBjxsZku6e/2TZFG5+74FdzcGrmro35pZBXAP8BHQw91/NbP5gAeB9kQwUDIZvf7qQJfG/IG7f2tm7wDrE+2FCCjvB7YBzknb/gLcUvCnG7r79zN56u2BN4HuZvYHd//A3c8EzgQws6eBS939zro/MLOGNntWrz3N42Z2OHAJ0KOhLyDS3ClAEylvbYHOREBR52aiR6ISmGRmWwMDgVbAL8DhwMvAMKJX4zUAM7sNeNrdrzCzAUSPSYu039/d/Zt00v4BWB64Iu1zKbAK0A242cz6EsHDou4+JgVCDvR297cK2rk+8Adgy7pA0t1HmdnuwBKpTYuk11mC6OG63t3PSY8dCPQnenjeKXxTZtT+eu/dbL++mS1B9CS1T/tNuW9mewF/BSYDy6b3fE+gI3AAUGlmY9x9AA33MNATuCe9VmvgIuBE4BwzawWsDezRiOc8ELgV+BQ4JLWtyZlZFbAY8bkSkUQBmkgZc/cf09DWI2Y2HHgeeIoYdvzNzJYFTgd6puBjRWAIMXx1LdAHeM3M5gV6AX3NbA/gT8Aa7l6TAq5BwBbpZX909xUAzGyH1I4BZrYrsKu7v2pmTwK7ApcDGwKj6gVnAN2Bl+r38rn7x8DH6e7NwL3ufr6ZdQKeMbMvgQ+J4GQldx9uZlfW/X0D2l+M139xev8eBTYA/ujuX5nZJcDR7r5nauf8jQzOIAK0S9LtrYle02eAFc1sfmAF4H13/67gb54ys8Jj+9zd/wpgZisQvVU7AK8BQ81sgLuPakBb+qde2pmZ4WsXPF4LzA/8mo6nTwNeW2SuoQBNpMyl4OEaIihYHzgKOMrM1iCGHRcCnigYnprM1ADtFTP7J7AzcF/q8doKWAN4Nf1NJdFTV+fZBjTrMuBsIkDbn+iFqm8yM5moZGbtgHWATdJxjjGzwcDmwMLAY+4+PO1+NbBZuj2r9hfj9WcVoL3m7l+l268Tw4lz4r/AYmbWhQjQznT3iSkQ3ojoCXyw3t/MbJjxQOCBFJCNMrPPgb5ELuOsXDCDHLSGvvaUx81sVeAh4Kl6waXIXE+zOEXKmJmtY2ZHuPtYd3/A3Y8EViSSrzcmgpMn3H3luv+AtYjhuP8RwcNWRO/FoPS0lcBZBft3JwKVOuMa0LQhQFsz24gIGm+fzj4vAqubWWW9Y1rdzG4kfp8q6v1NC6Blul34WE3B7Vm1vxivX1vvsVb19htfcLv+vr9jZtuY2Zvpv4fqP+7uNcATRHC4MlOD5AeBdYn8s/oB2oxeqx2wO7CumQ0zs2FEEH9QmjjQZFLeZH9gcBq6FZFEAZpIeRsJDDSzdQu2LQR0IvKyngA2MbPlAcxsC+BtYJ607zVEj1s7d38+bXsU2NfMOqb7JwM3NqAtNaTgKc2AvJwI+m5x91/r7+zu/yWGKs9Psykxs67EUN7n7j6WCKL6pcc6ETlWjwOPpeNaJD3dXgVP3aD2z+HrjwZapaFCiB7IhpjyHtVry30FQXT9odg6DwNHEnmCE9O2h4getEWBNxrYhl2BUUA3d18izXxdishj7N3A5ygad/83kRN5QVO/tkieKUATKWPu/hGwHXC6mX1mZu8TvVV9PLxPDF3damZvAacA27h7XS/YfUQC/KCCpx1E5AS9aGbvAX9m2gBoRv4D3GRmm6T71xOBw8xmdu5A9C69ltr3BHAXcEJ6fFdgozSL8eX0GoPd/R0iWHnCzF4F2sxm+2f39cek13/YzF5h2h6zmXkS2DTlpTXWw+lYHqjb4O4jiB7NJ6dTFuSpgl65uv+2IIY3zy/MvXP30cDFRG9WMczotWfkIGALM9u0SK8vUvYqamuLXupHRAQz2wnYs67GloiINJwmCYhI0aVyHNXAthk3RUSkLKkHTURERCRnlIMmIiIikjMK0ERERERyRgGaiIiISM40q0kCI0eOVUKdiIiIlIXq6g4zLGKtHjQRERGRnFGAJiIiIpIzCtBEREREckYBmoiIiEjOKEATERERyRkFaCIiIiI5owBNREREJGcUoImIiIjkTLMqVCsiIiKlceONg3n11Zdp0aKCiooK+vbtx1133cZHH31Ihw4dp+y32WZbMHz4cAD23feAKduHDn2KoUOfpHv3NRg06Eq6dVt4ymNLL70M/fsfyUEH9WXChF9p3boNtbW1jB37Ewce+A969FiHf/3rKuabbz7atJmHBx64l99++41hwz5nueUMgC233IZbb72JQYNupGXLlgBccsn5VFW15MADD+azzz7liisu5tdff2X8+PH06LEOe+/dl4qKCn788Ucuu+xChg//lsmTJ7PAAl05+OD+zDff/Dz00P1T2ltbW0tFRQV9+uzHaqutzuuvv8rxxx/DEkssOeVYOneel1NPPWuO328FaCIiIjJTn3/+Gc8//wxXXPEvKioq+Phj59RTT2S55YwDD/wHa6219jT7Dx8+nEMOOYB99tmfiooolv/gg/exyy678803X7Pxxptx4IEHT/e1Bg48mcUXXwKAL74YxoABR9KjxzpTHt9ssy3ZbLMt+fbbbzjhhGO59NKrpzz25puvM3jwIPbb70Deeect3n77Ta644lrGjh3LiScey2mnncOiiy7GpEmTOO64o7n33rvYdtsdGDDgCHbeeTfWW68nAK+88hJHHtmfq68eDDBNe3/4YRT9+u035XVXW607J510xhy/x/UpQJNMdOg0D21aFe/j9+tvNYwdM75ozyciIlPNO28XRowYzoMP3suaa67Nsssa11xzPeecc/p0919wwQVZZJHFeOutN1h55VUZNep7hg//hpVXXpVvvvm6wa87fPjwaXrnZuWQQw5j7713Y/31N+TCC8/l+ONPoaqqiueeG8qqq67OoosuBkBlZSUDB55Ey5Ytcf+A9u3bTwnOAFZffU3uv/8e3nrrjd+9Rpcu89Gz50a88MJzLLzwIg1uW2MpQJNMtGlVRe/rhhTt+e7o04uxRXs2EREp1LlzZ84883zuuus2rr32Gtq0aUPfvn8H4IorLuammwZP2bd//yNZeull2Gab7Xj00YdYeeVVeeSRB9lyy22m7PP444/w3nvvTLm/1VbbstlmWwJw6qnHU1lZxYgRw1lxxT9x7LEnNLidbdu246ijBnLIIQdwwAEHTemJ+/77kdMMqca+bQH4+uuv6dbt94FWt24LM3z4t9N9nXnn7cLo0aNZeOFFeO21VznooL5THlt77XXZZZc9GtzmGVGAJiIiIjP11Vdf0q5duynB0ocfvs/hhx/Ciiv+cbpDnADrrLM+V111GRMm/MqQIY9y4YWXT3msIUOc99xzF0OGPErXrgs2qq2rrLIa7dt3YPPNt56yrWvXhfjoow+n2e+bb77mu+9GUF1dzfDh30znmL9g9dXXZMSI4b97bMSIb1luueWB0g1xahaniIiIzNSnn37MueeewYQJEwBYdNHFaN++PS1aVM7wb6qqqlhvvZ4MHvwvllhiKTp16tyo19xuux3o2rUrV199+ax3noV11lmXl156ga+//gqAmpoaLrnkAj777FP+9KeVGDVqFM8998yU/V988QW++uorVl551d891/fff8+zzw6dJi+uFNSDJiIiIjO1wQZ/Ydiwz+nbdy/atp2HyZNr+fvfD+HZZ5/+3RDnKqusxj777A/A1ltvx2679eaCCy6b5vnqD3G2b9+eM888/3eve8ghh7PnnjuzySabz1H727Vrz4ABJ3HWWacyefJkfvnlF9ZZZz3++tcdqaio4OyzL+Cii87jxhuvA2CBBbpyzjkXUllZOU17Kysrqa2t5dhjT6Bjx04AvxviBDjvvItp3brNHLW5ora2do6eIE9GjhzbfA6mmauu7lD0HLSRI5WFJiIi5aO6ukPFjB7TEKeIiIhIzihAExEREckZBWgiIiIiOaMATURERCRnFKCJiIiI5ExJymyY2V7AXuluG2BloCdwEVADPObuJ5lZC+ByYCVgArCvu39iZms1dN9StF9EREQkSyUJ0Nx9MDAYwMwuA64FrgR2AD4DHjSzVYElgDbu3iMFZecB2zZyXxERESlDWa3L/N5773LFFRdPs9B63pS0UK2ZdQdWBI4B+rv7p2n7o8BGwELAIwDu/qKZdTezjkDrhuxbyraLiIhIaWWxLvPNN1/Po48+RJs28xTtdUuh1CsJHAucBHQEfirYPhZYKm0fU7B9UmP2NbMqd6+p29C+fWuqqma87IQ0b507t826CSIikrFZnQuWW25pttrqEo455uhcnzdKFqCZWWdgeXd/KvWKdSh4uAMwGmhbb3sLIjhr0L6FwRnAuHETitR6KbXq6g6z3qmRRo/+pejPKSIipZPFuWD11dfl22+/oaZmcubnjZkdfylnca4PDAFw95+A38xsaTOrADYFngWeB7YASHll7zRm3xK2XURERCQzpRziNCLJv84BwM1AJTEz8yUzewXY2MxeACqAPrOxr4iIiEizUrIAzd3PqXf/RWCtetsmE8FY/b9t8L4iIiIizU2pJwmIiIiITNevv9VwR59eRX2+hlhooW5cffXgor1uKShAExERkUyMHTN+lmUx5lZa6klEREQkZxSgiYiIiOSMAjQRERGRnFGAJiIiIpIzCtBEREREckazOEVERCQTneedh5ZVxQtFJtbUMPrH8TN8vKamhjPOOIlvv/2WiRN/Y88992HddTco2usXkwI0ERERyUTLqioe//Spoj3fxktvONPHH330ITp27Mxxx53CmDGj6dNnVwVoIiIiIlnacMNebLjhRlPuV1bmNwzKb8tEREREiqht27YA/PLLzwwceBT77Xdgxi2aMU0SEBERkbnGiBHDOfjgA9h00y3YZJPNsm7ODKkHTUREROYKP/wwin/+8yD69z+S7t3XyLo5M6UATUREROYKN9xwHWPHjmXw4EEMHjwIgPPOu5jWrdtk3LLfq6itrc26DUUzcuTY5nMwzVx1dQd6XzekaM93R59ejBypJXdFRMpJU5fZyJvq6g4VM3pMPWgiIiKSiXIKppqaJgmIiIiI5IwCNBEREZGcUYAmIiIikjMly0Ezs2OAbYBWwOXAUGAwUAu8C/Rz98lmdgKwJVADHOruL5vZMg3dt1TtFxEREclKSXrQzKwnsDawDrABsChwPjDQ3dcDKoBtzWzV9PiawE7AZekpGrOviIiISLNSqiHOTYF3gLuB+4EHgNWIXjSAh4FewLrAY+5e6+5fAFVmVt3IfUVERESalVINcc4PLA5sBSwJ3Ae0cPe6OmVjgU5AR2BUwd/Vba9oxL4jS3QMIiIiIpkoVYA2CvjQ3X8D3Mx+JYY563QARgM/pdv1t09uxL5TtG/fmqqqymK0X8pQ585ts26CiIhIUZQqQHsOOMTMzgcWAtoBT5hZT3d/GtgceAr4BDjbzM4FFiF62b43szcaum/hi44bN6FEhyPFVl3dYdY7NdLo0b8U/TlFRERKZWbnwpIEaO7+gJmtD7xM5Ln1Az4HrjGzVsAHwJ3uPsnMngX+W7AfwGGN2FdERESkWdFanJIJrcUpIiJzu5mtxalCtSIiIiI5owBNREREJGcUoImIiIjkjAI0ERERkZxRgCYiIiKSMwrQRERERHJGAZqIiIhIzihAExEREckZBWgiIiIiOaMATURERCRnFKCJiIiI5IwCNBEREZGcUYAmIiIikjMK0ERERERyRgGaiIiISM4oQBMRERHJGQVoIiIiIjmjAE1EREQkZxSgiYiIiOSMAjQRERGRnKkq1ROb2RvAmHT3c+Aq4CKgBnjM3U8ysxbA5cBKwARgX3f/xMzWaui+pWq/iIiISFZKEqCZWRsAd+9ZsO1NYAfgM+BBM1sVWAJo4+49UlB2HrAtcGUj9hURERFpVkrVg7YS0NbMHkuvcSLQ2t0/BTCzR4GNgIWARwDc/UUz625mHRu6b4naLiIiIpKpUgVovwDnAoOAZYGHgdEFj48FlgI6MnUYFGBS2vZTQ/Y1syp3r6nb0L59a6qqKot3FFJWOndum3UTREREiqJUAdpHwCfuXgt8ZGZjgC4Fj3cgAra26XadFkRw1qEh+xYGZwDjxk0oUvOl1KqrO8x6p0YaPfqXoj+niIhIqczsXFiqWZx7EzlimFk3Irj62cyWNrMKYFPgWeB5YIu031rAO+7+E/BbQ/YtUdtFREREMlWqHrR/AYPN7DmglgjYJgM3A5XEzMyXzOwVYGMzewGoAPqkvz+gEfuKiIiINCsVtbW1WbehaEaOHNt8DqaZq67uQO/rhhTt+e7o04uRI8cW7flERERKrbq6Q8WMHlOhWhEREZGcUYAmIiIikjMK0ERERERyRgGaiIiISM4oQBMRERHJGQVoIiIiIjmjAE1EREQkZxSgiYiIiOSMAjQRERGRnFGAJiIiIpIzCtBEREREckYBmoiIiEjONChAM7OB9e6fUZrmiIiIiEjVzB40s32AfYE/mNkWaXMl0BI4psRtExEREZkrzTRAA24CngCOBU5L2yYD35WyUSIiIiJzs5kOcbr7BHcfBhwAdAUWB5YE1ix900RERETmTrPqQatzJ7AA8GW6Xws8U5IWiYiIiMzlGhqgLejua5e0JSIiIiICNLzMxodm1q2kLRERERERoOE9aOsBX5jZyHS/1t1nGrCZ2QLAa8DGQA0wmBgafRfo5+6TzewEYMv0+KHu/rKZLdPQfRt+mCIiIiLlo0EBmrsv25gnNbOWwFXA+LTpfGCguz9tZlcC25rZ/4ANiAkHiwJ3Aas3cl8RERGRZqdBAZqZXUf0aE3h7nvP5E/OBa5kaq201YCh6fbDwCaAA4+5ey3RO1dlZtWN2dfd63r0RERERJqNhuag3QrcBtwOfAL8MqMdzWwvYKS7P1qwuSIFVwBjgU5AR2BMwT512xuzr4iIiEiz09AhzsJg6xEze2wmu+8N1JpZL2Bl4AaiREedDsBo4Kd0u/72yY3Ydxrt27emqqpyZocizVjnzm2zboKIiEhRNHSIc5OCuwsRRWuny93XL/i7p4kit+eYWU93fxrYHHiK6Ik728zOBRYBWrj792b2RkP3rf/a48ZNaMjhSA5UV3eY9U6NNHr0DDt2RUREcmdm58KGzuLcueD2r0QvWWMcBlxjZq2AD4A73X2SmT0L/JcYau03G/uKiIiINDsVtbW1s94LMLM/AisAH7n7m6Vs1OwaOXJsww5GMldd3YHe1w0p2vPd0acXI0eOLdrziYiIlFp1dYeKGT3WoEkCZnYwcA2wNnC1mR1epLaJiIiISD0NncW5C7Ceux8KrAP8rWQtEhEREZnLNTRAq3D3GgB3nwhMLF2TREREROZuDZ0k8JyZ3Qk8C6wLPF+6JomIiIjM3WbZg2ZmfYkVAa4jisMOdfcjSt0wERERkbnVTAM0MzuRWGqppbs/SBSd/YuZHdcEbRMRERGZK82qB21zoLe7/wLg7sOICQLblLhdIiIiInOtWeWgjStYFxOISQJmpoJTkiuTJk8q6uoEE2tqGP3j+KI9n4iISGPMKkAbb2ZLuftndRvMbClABWElVypbVPL4p08V7fk2XnrDoj2XiIhIY80qQDsKuMfMngA+AxYDNgX2LHXDREREROZWM81Bc/f3gPWAN4B2wOvAOu7+RhO0TURERGSuNMs6aO4+hpi9KSIiIiJNoKErCYiIiIhIE1GAJiIiIpIzCtBEREREckYBmoiIiEjOKEATERERyRkFaCIiIiI5owBNREREJGcUoImIiIjkzCwL1c4OM6sErgEMmAT0ASqAwcQ6nu8C/dx9spmdAGwJ1ACHuvvLZrZMQ/ctRftFREREslSqHrStAdx9HeB44Pz030B3X48I1rY1s1WBDYA1gZ2Ay9LfN2ZfERERkWalJAGau98D9E13FwdGAKsBQ9O2h4FewLrAY+5e6+5fAFVmVt3IfUVERESalZIMcQK4e42ZXQ/8FdgR2Mrda9PDY4FOQEdgVMGf1W2vaMS+I+s2tG/fmqqqyhIcjcyNOndum3UTRERkLlWyAA3A3fc0s6OAl4B5Ch7qAIwGfkq362+f3Ih9pxg3bkJR2i2lV13dYdY7ZWz06F+yboKIiDRjMzsXlmSI08x2N7Nj0t1fiIDrVTPrmbZtDjwLPA9samYtzGwxoIW7fw+80Yh9RURERJqVUvWg/Qe4zsyeAVoChwIfANeYWat0+053n2RmzwL/JYLFfunvD2vEviIiIiLNSkVtbe2s9yoTI0eObT4H08xVV3eg93VDivZ8d/TpxeOfPlW059t46Q0ZOXJs0Z5PRESkvurqDhUzekyFakVERERyRgGaiIiISM4oQBMRERHJGQVoIiIiIjmjAE1EREQkZxSgiYiIiOSMAjQRERGRnFGAJiIiIpIzCtBEREREckYBmoiIiEjOKEATERERyRkFaCIiIiI5owBNREREJGcUoImIiIjkjAI0ERERkZxRgCYiIiKSMwrQRERERHKmKusGSMN16DQPbVoV75/s199qGDtmfNGeT0RERIpDAVoZadOqit7XDSna893Rpxdji/ZsIiIiUixFD9DMrCVwLbAE0Bo4FXgfGAzUAu8C/dx9spmdAGwJ1ACHuvvLZrZMQ/ctdttFRERE8qAUOWi7AaPcfT1gc+BS4HxgYNpWAWxrZqsCGwBrAjsBl6W/b8y+IiIiIs1OKQK0O4DjCu7XAKsBQ9P9h4FewLrAY+5e6+5fAFVmVt3IfUVERESanaIHaO4+zt3HmlkH4E5gIFDh7rVpl7FAJ6AjMKbgT+u2N2ZfERERkWanJJMEzGxR4G7gcne/xczOLni4AzAa+Cndrr99ciP2nUb79q2pqqqc4/bPTTp3bpt1E3JL742IiGSlFJMEugKPAQe5+xNp8xtm1tPdnyby0p4CPgHONrNzgUWAFu7+vZk1eN/6rz1u3IRiH06uVFd3mPVOjTR69C9Ff86GKMWxFFtW742IiMwdZnYuLEUP2rHAvMBxZlaXi3YIcLGZtQI+AO5090lm9izwX2KotV/a9zDgmgbuO0vFrh0Gqh8mIiIipVX0AM3dDyECsvo2mM6+JwIn1tv2UUP3bYhi1w4D1Q8TERGR0tJSTyIiIiI5owBNREREJGcUoImIiIjkjAI0ERERkZxRgCYiIiKSMwrQRERERHJGAZqIiIhIzihAExEREckZBWgiIiIiOaMATURERCRnFKCJiIiI5EwpFksXmat06DQPbVoV76v06281jB0zvmjPJyIi5UcBmsgcatOqit7XDSna893Rpxdji/ZsIiJSjjTEKSIiIpIzCtBEREREckYBmoiIiEjOKEATERERyRkFaCIiIiI5owBNREREJGcUoImIiIjkTMnqoJnZmsBZ7t7TzJYBBgO1wLtAP3efbGYnAFsCNcCh7v5yY/YtVdvnFpMmT6K6ukNRn3NiTQ2jf1SRVRERkTlRkgDNzI4Edgd+TpvOBwa6+9NmdiWwrZn9D9gAWBNYFLgLWL2R+8ocqGxRyeOfPlXU59x46Q2L+nwiIiJzo1INcX4KbF9wfzVgaLr9MNALWBd4zN1r3f0LoMrMqhu5r4iIiEizU5IeNHe/y8yWKNhU4e616fZYoBPQERhVsE/d9sbsO7Lwddu3b01VVWWxDmOmOndu2ySvU46ay3uT5XE0l/dQRERmT1OtxTm54HYHYDTwU7pdf3tj9p3GuHETfvfCxc6xqjN69C8led6ZKdWxFFtD3ptyOJaG/huX4liy+HyJiEjTmtn5o6lmcb5hZj3T7c2BZ4HngU3NrIWZLQa0cPfvG7mviIiISLPTVD1ohwHXmFkr4APgTnefZGbPAv8lAsV+s7GviIiISLNTsgDN3YcBa6XbHxGzMOvvcyJwYr1tDd43K8UuT6HSFCIiIlKoqXrQmpVil6dQaQoREREppJUERERERHJGAZqIiIhIzihAExEREckZBWgiIiIiOaMATURERCRnFKCJiIiI5IwCNBEREZGcUYAmIiIikjMK0ERERERyRgGaiIiISM4oQBMRERHJGQVoIiIiIjmjAE1EREQkZxSgiYiIiOSMAjQRERGRnFGAJiIiIpIzCtBEREREckYBmoiIiEjOVGXdgMYwsxbA5cBKwARgX3f/JNtWiYiIiBRXWQVowHZAG3fvYWZrAecB22bbJJHimjR5EtXVHYr2fBNrahj94/iiPZ+IiJReuQVo6wKPALj7i2bWPeP2iBRdZYtKHv/0qaI938ZLb9ig/Tp0moc2rYr7k/DrbzWMHdP0wWGxjyWr4xCRuVe5BWgdgTEF9yeZWZW712TVIJHmok2rKnpfN6Soz3nrnhtm0htY7GMp9nFAw4+l2MHmpMmTqGxRWbTny+o4QIGzNG8VtbW1WbehwczsfOBFd7893f/K3RfJuFkiIiIiRVVuszifB7YASDlo72TbHBEREZHiK7chzruBjc3sBaAC6JNxe0RERESKrqyGOEVERKTxzKzC3XXCLyPlNsQp0iBmVlFwW59zESmJer81FTPbNwtmtpqZLd1cgjMz629mC2fdjoaY08+DTlwlYmZLZd2GOVHOQY2ZtXD3WjObz8zmc/fJWbepFPJ+Yqiv7jNlZu2ybkuxmVnlzO7PLaZ33OXw2ZxdZlZZGPjkNAiaBNxsZoPNbKly/vcwsyWAauBoM6vOuDmzVPd5MLN9zWyhxr73ZXsSzjMz6wjsaWbHmNk/s25PY6UfnclmVmFmu5fL1Uqd1PYFgEuBtbNuTykUBKHtzKxjTk8MU6ThlclmNj9wt5n9oZwvAgql78uk9H05Lf3bTGoux9dQBe9DCzP7p5n1NrPuef9szq5U4qnueC81s2vNLDdVBeo+f+7+JvA5sCEwf/rdKMvPprsPA+4DFgEGmFnXbFs0fWbWsuD24sD6QMv03jc4SFMOWpHVjfObWU/gLmCou2+fcbMaLJ1cJqcv8DnA6sDDwA3u/nW2rWuY9OV4APjR3XfKuj3FVnAi7AYMAjoDJ7j749m2bObShcsNwNvufnzW7SmGgu97C+AMYD/gS2CV9D2qdPdJ2bay6aT34RbgfWI5vi2A/d39w0wbViLpZHsRMAqYH1gWONDdP8+0YUlq37XAi8D3wD+Bg9z9jUwbNptSQHYN8flqS0x0PMndR2TasAJm1tLdJ5pZK3f/LW3bH9gI2MPdf23oc5VlFJ1Xdd3dZtYWGAbsC8xjZvukx3PftVwwHPgAURR4EPFF2MvMFsysYbNQN7RiZq3dfSJwHNDdzLZL23P/3jdUCs6qgdOAq4BLgJPMrGFLBjShwiEvd/8JGAEsaWYLZdeq4inoHboBGOPuXYDXgVcKetKa9XBnvePbBPiCWIZvbeLi7s+FPQrlzsy2K1jFpj+wgbuf5O4HA68Cg7JMcUnBQJ1BwGh3v8rd7wKuAG4ys4fSBV652Rd4192PBs4FxgKnp575zJnZ7sBnZjYPcIiZPWFmhwAvAy8QQXyDU4gUoBVJwY/xIsDNwBrufjdwDLC7mV1HXGHnUr18pgWAse5+srvfQNSfWxvYw8zmy6qNM1Lw3i8M3G5m/yKurHYCzjaz3s1hmKXu3yid7LYGNnX3e93938Rw7mVmtkGWbSxU+J0wswFm9g/gROA3YniibIO06fzATiC+J7h7H+K39cm696Cp29dUUg/iJDOrNLMuxEXdQsCtwL+IAG17YJ4Mm1k0ZtYK+MzdXzWzvwD3A7+Z2ZkA7j4QeA3okmEzxxf8ntcAXc2sOv1b3QT8HTjd3b/JrokNU3DhXfd9+x9xTLj7F0SA1hrIxUWQu99IDMH+h7hIOYz4LbgO2BM4IO3XoLxoDXEWkZnNSwRnVwM/ET9Uw4mCunsA97u7Z9fC6Sschkm9f+OB54DH3f1EM1sJOB/4ETjH3V/KrrXTl7q+BxEnhtbEF6Fvun0VsY7rz+UcqKUfqTbAjcBJwD+I4c2/pZNkb+CVlKeRC+nK9l7i4qQvMRR0LHAW8Xn6Z7kFMAVpABXACu7+npkNJL7zTwK1RM/K0sTKJ8dk2NySSZ+3YUSv0anAN8R37d9EIvfJRE/2+e5+f0bNLBorWFbQzNYG9icC0JeA04Fv3T2znON0gfotERD8HdjR3dc3s0vSLie7+8is2tdYBakcCxO/5yOIc+vTwFPE921DYgj9f5k1lGlLmJjZKcAuwDhgTXf/1cxWB1YkhvyPbOhvtHrQ5lC9K+lFgGWIH+hTgInEF/dn4LycBmdTEprN7F6iC/xw4P+AzczsWmL4Zn/gK2CV7Fo7rXrDlqsAQ4kfy+7p9r3Ev8Wa7j6uXIOzws+Yu/8C/BfYkQh0vgEeSP+Od+QhOLNIlq/7t9kQeIb4QW1NJCuv7e57AGeUYXBWVRCc3QHcYmZHAm8DixMnxuuAM4lezXGZNbaEUk9SL2AHwIiT53B3r3H33sR7swTxb3x/uacYpGChJn22ewCfAA8CqxGjCwOBpS00+bFaLIN4HhHAnOfuFwMfmdntaeh1HuDUchpqLkjluJroNDiUGJHqBXxExC/9sw7OYJrZmoOAie6+NPGb95yZtXX3V9x9MPA1saZ4g5TbSgK5UnAlPR8xtjwCOARYmEjG/BUYCeSyQGC9noDTiZPM7cDxRJvXMjMDViKOrzuR75S5gqurNinp8gMiID6NuGpfhjhh/ujuEzJsajHUpuGj283sIiKfYXngF+BIIhhYiPjyZ6rgM9WG+Py/DexK9LJsBiwK9DOzh919eIZNbTQzW9zd/5e+L+cBjwAHE5NpfiAuZD4hkoHXJfJl9p/B05WtFKT+ZjFDfSCxosuCwFFmtgaRs/qUu/+n7m/y+PvXUAXDuC2I3sHFgGeJILSWmKFXCezk7k2+cruZnUYMqe4FLAnsa2YPuPtWZnaDmd3n7tuY2YopPzfXzGxb4gL7V2Kk4H/ufrqZnUe87wu5+wFZtrFOYc9ZMoYYhsXdDzWzl4D7zWxj4rdvSRpx0aYhztlkU2dvdSOG1b4gejMuJ65W+hFXV33dPXdrhprZQcAL7v56SirdFjjO3V+zqDVzOXFyPZYYrvkTMVTxdlZtrlM31JDy/U4jAuO3gVeIk8XPwHZAb3f/LLOGzqG6YKfg/tNEzkVLIiC72d3Pzqh500hBy5ru/mLKLbue6On7lhiGXZn4N9qKGJLI3XdiZizW/l3G3W8ysz8BbwFbuftDZrYc8Tl8m7iAWZ4Y4rjS3d/PrNElUHBhVAV0AiYDRwF/Bt4g8m82BR5z9xeza2nxpYujt4F7gCeINJDbiIDt1SxGSMzs38CvKe+xcPv5wCfufrmZPQwc41FuI9fSuWdB4rd8LaJ39kBgoLs/apF8/xDx/Rqel8A/nUM/IQLlPxC/D58AA4BB7v5k2q+zu49u6PMqQJsDZtYeuBO4kPih6k/0FDxKBGuT8tD9Oj1mtqS7f55OPBVEIu8Y4A53dzNbEuiSArZKoHUaXsuFlO/3ANHbtwawMdEL+Eeit+/f7v5edi0sjtQ7exCRX7c68W/1JXA2cSW2u7uPya6FIeXkXEnkHW0JvEcEkwsD3xHDnCsBz5db0JyCz7o6bkcSCcCrEMHYVilhfGmgvbu/Vfc3eTl5FItNW1LkduJCYSTRk7gGMfnjBnf/KMNmFo2ZHU3k2I109yfM7DjgcWBnYvhqANGjc467f5tB+7oSuZwruPsaaVtrd59gZn8jJqod1tTtmlMW5Xh2BeYjcjoXIXK37spLLmO9vO1OxGdhNNFR05G4IF0cuMDdH7HZLLejAK2RCns1UoC2F5G0eDiR/7Qd8aU+KI/dyfUSXY1YgH4gkV+2NfEje6e7f5D2maYXJ0vpKuXP7t7PppaZOI7orbmFSKC/2d1/zrCZc6xgmLAVEfjfRAQ4vYB5iVyMz4BW7j4qs4YmZra6u79iZpsTOSKfunuf9MO1LXElfLfnvE7bzKQgbV9i2GVz4AhgVWJS0MZ5nDhTKmZ2GfCdu59kZocSPYZnE8O5NzSTC6NziYu9IcTJ9u/ExIcticr8lxPfyaPc/YUM2rcS8TvQl8h33ojI7ZyYHt8Q6E3MIvytHHI903esBZG20YFIWfmZOK8uBmxApBD9koeLn9TeVdIo1ALE70MHYEgK6Od39+/n5DU0SaARbGqF/QXN7AhiTPlzIro/hcgN+hk4JafBWV2iawsz25IoDbAl0UPTjZiR1D5tBxo+HbiUUmLu5kSPUa2ZnUTMAFwE+JBo//vEVVf7zBpaBAXBWTciMDsWeJfomb2NOOYjiB/dzIOzpJ2ZXUF8hi4FljWzrVLP3v3EUFDmQ+ONlYbx6swH7EZcJQ8h8s7eJGZnl/VnblasoM5Z6j1rRwxB4e4XEv/u87n7Uc0kODuNOJ7NiAkf3wEt3P1T4rvYj/i9OSuL4Awg9dQ+R8zMPJoo7fFsav9yRO7Wf9x9fN6Ds4JJFW1SW0cQ59JriIBnQ+KCtL+7ZzoT36adFLgBMQlgI3f/jqjLtioxua7jnAZnoB60RrOY8nsrKaHe3Yea2U3ElPoORKLou1m2cWbSl+Ee4ipwJeJk/wZxTOcQpTUyHzKrk74QdxPB2W/AYGIG43dEQHkCMeS3KrBvnt/7hkrDt48Qs5e+I/J7Ktz9VIsZZJ95xpWz0+doT+Iqd30iUHmKmNW3LpGXdKm731POw33p8/cXdx9iZrsQFwbPED0X6wC7piGlsj3GmSkY1qwAegAfE3mECxF5WCOINI+9msl370JgO3dfIt3fh+ipuoqoc1dLDOt2dffXM2jfPsAm7v63dP8QYujvK4sZhJsRuU8n1+U9lYOUW3YPsfrOW0Ta0B5EJ1Jv4HJ3/yGr9sE0+ZcVRJ7Zl8Rv8/VE79kIYsLWCcXK91OA1gA27WzHnYGl3f2UdIW9PlE4rxXwkUfxvFwxsz8CH6QP1wlAW3c/ysxWJoYGTyCqn8+ft6EaM7sZ+NijHltdfsX6RA2w14n6bN2IGme5We5jTpjZqsChHqUoMLNNgB3cPRczAm3qbLbviBp/2xMzwq8mcrNOIHqbtiJy5MpqyLlefsnWRLmWE4hhlnbEcNcvwIJ5/L4XS73fvXuJIb7HiV7ESUQg3gm42N0fyKyhRWRmKxLlMw4j8j37E/mUPxPlNKqBjTyDpZzS964z0VMzyt2PMLPdiPPRSWmfK4BH3f2epm7f7CoIfG4kJgWcTFRBeC0d45Qlk7JW0GEwilg14wDiIvU4Yibv6cXMk9MQ5ywU/Eh1JYbSlgBWAEi5XFsA3d19SB5/rM1sNWDF9AVYnRiqWdrMFk5R/l5Ez9m4HAZnrYgfohPTprqrie+IIZYlgcPdPfMepTlhBctUpU3DgBXSjy9E0mk3M+to+agndS3wobsf7O5XEys2fAH0JNp+LzGbaf9yC85gSv2lCjPrkn5szyeO6zuih/BQYgJQ7r7vxVIvONuCCMx6EiemeYj3Y1dg72YUnFWmIdotiPU1L3T3ddy9r7v3J4a0Vs4qOHP3yakX6XtgPTM702NlgPZm1hfA3Q+s67Vu6jY2Rl37LAqjX26xdNZlxIXPBGIoeROLGmKZBmc27YonlxIdBnsTF6CXE9+JrYFtiz2JQQHaLPjUOmf3Er1QpwOLm9mNZnYAMbPuvkwbORPu/pq735a6wpckZqC9BfSxmMn5MpF4n8cApwPwFzNbN92vy+trR7zvV6f/ypZNLRTcDXg4DbFsSVy5H2yxbNUAovr0TzkZRhvj7icAWNShG01MNOlOrJxxO3Cfl1HVcpg214oIxJ42s62IXqJl3H0AcZz35z2vZ04U5NpWEJMgjiQWAW9D5EHWECMHrd39q+xaWlzpe1jlURrlL8Bki7UV60zwWE82i7ZNThcNdxEV9A8BFjCzU4kZ3uMtJq3V7Z+H34npsqlrVncgOjyeJIY0FyKCz/nd/R/E5JtMKwdY1GS73cxWSJs+I9bUJHVwXAIs6e4/pjy0olKANgP1kgGXBJYiPkwQXftvE13g+7v7J03bulmz3y/Q/DWRn9AeeJGYIr+vRUHRXFY7T0nwVxNXi0sX/OgsSsxu/LAUX4qmlH54OxPlQu4n8rjWJ6Zob0JcoW3laVZtltIJohMRNNctzD7BzFp6rOv3X+BZd7/Oy6zUQmF+iZntTFzEXE1cDFQCB5rZju5+jru/lmljSyy9Dy2JwOxdIp2ggsgFmkgEBJe4+9jsWlkc9X7nASalz/NHRD23Cy3WkM0k6KnXvo5E79KVabRjILAesb7tUHfP5e94IZta9HdRIr1mG6KDY0/ie9YN2DOdvzK/wHP3e4mLlNPN7A/E539TM1vDzHoR9dhKtqapctCmo6B7v5r4wEwmrh7PB/7lsWRDbqUfmInpQ34ZMaz5T2A54gN1P1Eu4GOPmUm5ZVGMdn+iOvkbxIliDyJHq2xnjBUEBK2AC4gf3/2JiRB/Sbfv9FgIPVfMbF9gAeC2us+PmW1HzG7bpdx6zuqkk+EDxImhJbE6xUPED/BpRK7Vm5k1sMTMbAviInQwUbbhCKJsxqCU97kbkXN4RUrvKGv1kr7/Tcx6vD3dr0q/oSsCC7j7Uxm0r7Ck08Lu/nWaCPAIMaLzJyLt5so0ElIWzKwdEfRcQ3zXtiBK89yYvoOLevZra15IpGks6+49Uu62EbNjdyGG+VcGznb3IaVqhwK0GUhDTjcCjxFFUK8nfrCvI8po3J5h82aoXoLzYCJXa15ilkkPIom7NzFkVhYn0jTE3IOoMTeSOGlk3qM0u1JexS/pM7YY0BX4G3EleT8RpK0PvO8ZFMCcldTuA4mhPyfauytwYJn/u/QF/uDu/c1sGaLn6A13v65ugkrGTSwZMzuLuBj9DbjMo7ZTXyKV4F8eK0SsD3zvzWh1hBQQnELMylsJODalhEwJ0tJ+TTpLtyB4bEH0NC1NDAOOIJYXG0b8Rvwzi+CxseoFm12JGbEnAPsRx3USsIenQs9ZSsFZe+ICZfG6izIzO5H4dzjT3d+zRq4KMDsUoBWwaaeUDyZm87xJRPrPEsnRCwFfew4Wpa7PYq2yBYnCuT8RQc3RxIykVYghsx7E+pQl65aVGTOzY4jaefcTyfWd3P18M9uB6O5/gpg2n+vk+oKgeXPiZHGfe9MvdTMnrF51bzPbk0j83SmdHA8mhtOPIupgNcu8M4vVERZz94PS/XWI35H3ibSIVYjlap7JrpXFVfBb/y9gtLsfZmY9id/4f3oOZkGm89AFRGmTF4hSH6cSw+/jgepyGEWwaSfarUP89q1DzPweSyTZX0yUask0ZcXM1gMOcPddC7ZVEeU0viAm1fUkLqhLXjBXi6UXSF/YTsSV5NtEF+elRELmysBq7n5Hdi2cMTM7mxh2+jeRYH4c8eEfBPwr/fc00K4cvtTN2EiiR3YsMay5bAoU7kp5Pz2Iady5lvIDH0j/lZ2CyRktiJpmrxMXY0sAF5vZ3cA+xFB6LVFWornqAjxiscTOAKKU0IvAMsRKEJOJ+m9lry4oLzixDiOKvOLuT5vZf4DzzazGM5idatOu3LIlkZu1jru/ny4YrgaucvfLiVnFuZeCswWJEYLBxIzHp4gc+AuIHO9+WQdnyTjgB5gyAepXj+Lu6xP/Dr3N7N6muoBWgJakH+oKolfjZ2Lpo4uIH6wuRL2TPTNr4EyY2ZVEZfnd0/11gI4eCzkvTiwRdDKx/FTZ5Co0J2l2WE3K5/mRuAL7jfgRrrWofXYDcGpzSL7Ou3TSaEmc8BYllvX5hihC2504iRzp7k9n1sgSS7mEPxF5do8QBWfnATbwWKf3QqLG1kXZtbJ4CoLyCmICwFAi8NzOzL4lUkEWJHrRepnZgxkNa1YQ55xniLU2rzGzPd39pfRvVjbnbZu6fNMxRAWBu4mZj8cSyyMeBtR6EaruF0krYBUz6+TuYwpSG4YRnw2IQsBNQkOc9aRE2QHEcOCexD/KCsBxecyvSZH9HUBvd38mXWWdQHSJjySS65cAjvcyXguxnBV08S9IrEv5DFG24ESivtTNRC7acHf/MrOGzgUsljjrQgwl7wf86u5nmdlGxLDLROLCbEJzHdKsky7eTifSIGqJGlQV7j7KzNYiTqR93f2NDJtZVClguBNYmLgQ35vIz60i/v3/QfTobE8MuTXJZ6BgyLUFUU3/F+AjosdpU6KXd2d3/7gp2jOnppM+sDvxXn9J1BHcg6gleEk2LZyxNBq1GTFZawzRk3wlcJq7P9aUbZlrAzSbulRNLZEQuB6x4O+HwP8RhVvvTPu19JxUMq7PokxGb6KI4s/Ej8vpROL58sSw543u/mZTJ7pKJNS7+zcWi+neTdQJ25AYMl+M+LG63otc4FB+z8zOIMrlfEn0nhxKVIk/kihfUPejfLlnUIy0qdSbSLQ5sQbi3Wnyx0Ai12YnYiHwRzNsalGY2eru/kq6fTXwjrtfknJ2uxDLIn1usWLH4kTwcEBTp4KkHt2bic/mJ8SozUvEBfjGwJvu/mJTtml22LTrCR9OfLfuST2AfYgKAkcCO3rGVQRmdE40s5OJWbKjifWPz3f3h5u4eXNngGZTl6oZTszM/CvxBbiKCHB+AMZ6TpbWmRWLdcx2ImppHesFpRnqxtEza9xczMwOIort3kt08T/h7oPNrD/Re7MZMbw2zN2/zq6lzV9KhO/m7oem+0sQ+VUHEStpXO+xjNh8np9F6IvOpl0hoBsx/HQcMMDdR6YTaGvgXXd/Lsu2FoOZrUKUbbjPoiL8XcB77r5fevxSImjfnrig7Q4831SjJSm1odrdHzWzLkRv3iAiJWUMsBqRbnOol0GdszpptOB6Yr3k74nlqfYjOhF2IQKe3MwGNrO9iRy5MQUzdxcngsvWnlHZj7k1QBsM/M+nVkNvB5xH1Pi5n/jBWpH40o4oh14ni2WCdiJmmNzm7o9k2yJJw2abE7PhtgF+8qnraw4gqtWv3tyH0rJmUQ/wbGJq/0PE0PLuxFDXwcD/gGs8VglpturlOJ1F9ORuTczS3Bo4Iu+zh2eXxUL3HYAhxBD2Kz51/co/ZJG+YlHaZEkiID7e3d+yqCe4IjEE/zkRrJ3oZVAcuV4pja2IlQAOSff/Bmzo7gdYDkrW1OUEp9tLE50b/d39h8LHsja3riRQf6man4lClAekxw8hFsQdXg7BGUD6wN8OPEesENAl4ybN9dz9CWKW47LArcAPZnZK6lY/Deil4Kz00nv8HNFDfi1RsHn9dPI4nPhxLvuhvFkpmLV6M5Fr91+il2MY8f4snV3risumrm9bYWaHEytC/IGo63YwsI6Z1QXkH1oTr11pZicRPTP/5+7bAmMt1kp+lJiocTwRpF1ZJsFZ3fJgXdOxzUfkP9dpC1Sl9znrtTVbpJmZVQBpmPUD4IK6x7JsX6GymQ1SDOnD0ZG0VI1Hgb+6pWq+NLOhRG2TTNf/ml3uPt7MbgEe8VhUV5qYRTHDF+t6MD2m7lcQw2kfEblnJxITOZpF6YJykHKs3iDyXyamRPi1iXyjndz9w2xb2GR2IiYCDLBYxeIIokfpbXK8pnBj2LQlVG4DFnL3dc3s/4A1iVVhDgQ6Q9Mv4WRRzmRh4Mx0/zQij3gkMaS2LdHD+4a7/7cp2za70vs9HzFT8zSPCgK7W1QY+I5YHvGgrDs8zGwvoL/F4uwnmtkfiYvoe4jAcX7gu7zka89VAVp6w8eY2UVADzP7IkXPE1PX8nJEqY2y5e7jiXU3pYmlYebhwB5mNiFdAODuT6X8lx2J3JJv0vbMfwDmJu4+zMwWBvqZ2XhiMtBRzTk4qz+bjqhEPxzA3X8zs4+JmcVLEb1qZa8gx+4W4rtW11Nye5pUZcDjWfVMuftPZvYp8LKZ3UNMFtrC3T8xs9uInLTLs2hbY6QA+DCiRuCnRAHdHsREC4i0ju2JNTZvzHoGqpktlHKAVyc+G7sTAft6xAjHJGJU8dy8/DbPVQFagYeIK6hDzKz+UjVlsfyR5E9KMr+eSIQ9wMxqfWodrfHEFfIHWedfzOXGEkN6nYGD3f3ZTFtTQvV6kv5OnIBeB3qmGa2fEOtrnk+UFWpP9OCUJZu2yOuORAHac4kC3ZjZSkS+3XlZT8px9zPM7AUiWB7l7t+b2RpESaTcdxIUTLQbTeRuf5wugHoA/zGzie4+CLgpw2ZOkXot1zOzX4iSGUcRs+q3cfehafRsJWDDdBH3TR6CtLlykgA0j6VqJJ/SrNodibVD/5M270t08WsVB2kyqSfpfqKcyPzEb93bxOzhTqTghZjJ+ld3H9H0rZxz9SZALAPUeCqVkobZriPKD52eckObun1ThszqJdN3I2Y1jiBynweWwwQvM7uYyOU+rmDbvERvWSfiM7afu9+SUROnsKk15g4gPgO3uPtBZnY50Zu6mbtPTJ+d84m1aJusGO3MzK09aGW/VI3kV8oFvI3oMdufuMpUcCZZ2JEoGXQUgJmdCazn7oenoZ7VmVoEtSyDM5hmAsSNRG/1L2b2mrtfT1yI9wAOyyg4KwzI2rv7uIJt8xIBTVfgGC+fYuJjiEk3mFkrjzqhvxHv/wHEQu4/Zde8UG+IvxWxYsZPZrapu//dzG4kSoH0ImbUGpCbSQJzbQ+aSFOwKD5Zm6eZQdJ81c85S0nQA4CzPIpVr0OsMbo/kW+zMLGawjeZNLiIUtmKL4le6/8QqSy3EiVFLnH3JzNoU2HP3ilANZH3OLrefrlISp+VdBxVRK/sQ+5+cdpeRazZOpjoBfwis0bWk9p8L3CHu99oZvsQNe++JfLmfnT319O+XfI0wW5uLbMh0iTcfaKCM2kK6SQ/ycxamNlNZvYPohr6G8DeZnYsMWPzjvS5nODun5VrcJZ6zArVEPmfZxN1LYcRw527ufuTTV1KA6bp2buOCIbbASek4cAp5UDKhbvXehRyPR7Y3My2T9trgC2ICQKZr7pT77OxKjERoG4SzM3Am0RR4knu/nrdv0OegjNQD5qISNmzaZdvOowYqvkMaEnkN30CrAE8581jhYDCnqkVgXHEsnZPA5cBpxI9aCe4+5DMGgqY2VHAYu7ez8z+TFTUH0+UoxiTZdtmVxoZ2JRYx/U5Io1jE6CfZ7xmdb3Pxh+Iz3934jNxeiq5U0HUocv1KjsK0EREyphNXb6pBXASUefrLKLHYC9iQsAd7v5Sdq0svnS8DwKvEiUT+hHHfCgRsN3s7vdm0K76w8z9gI7ufka6fyzRo/MCcGbqkcqterNj6z+2JDHR7mdiiaxMk+vrfRduJy5QPiVmk3YgepBPdvf/zORpckMBmohImSqYoVZB9Bx1IFJXXiZWCWhFFON9oDnUe6vXU3gSUXT4VDN7nqh51p/ILapbISaT9qUAoTfRe/Mu8ApwITG78RgiWX1Rd+/f1G1sjIKAZwGiVh6eFmyfTo29XCgYUn6JWN7tZCJIu4P4PvzmZVIAWAGaiEgZSsNMk1NAcDJRMX+/VItqB2KR7euBcXnvpWmIesHP0sQw7npE/arTiBIP3YGL06zCrNpZQQQDNUQO4OXEpIUBRO/mhcRSSMcBO+R9mDMV2b6HyN06iphtekOmjaon5VvOT6xD/Z6Z9SfafBRRYqYXkRt3oLt/n1lDG0mTBEREyoyZnUv0EjydNo0H5jWznql34CEiQb5DMwnO2hfkFV1EDGmOJRLAvwR+IYrSvp1FcGZm3S1WEgE4lih0uhOxIH0fYG93P4gI1NYHLiEKJecyOKuXZD+Q6J29guilXN/M/pRJw6bDzM4h8ivHA4+lCRivAhsRszevJXrOziyn4AwUoImIlBWLpeo6uPtuxNqaEDlnLwDbm9kGqaTEcXkqdzC7UkHRPdPd44iT8dXuPpQo6/ABcCTRs/NYBu37A7Csx0oiqxEzNZcysz+6+3fE2pp/M7PFiKHO94kK9pkm089IwbDmQunYXiB6Jp8kjmUIsdh85vFDKkLcyt13Szl+9wJdPFYImQe4AHiRMll0vj4NcYqIlIk0C/Af7r5vun800JMYvjmZGMpZlijKOjqjZhZNKqy7gLvvne53JoYMvyAC0Ilpe7sscs4KmdmBRLL8Z8T6ph2Bu939jYJirmXBzOYHLgaeIHoojyKWCXuaqOe2s3u2K++Y2frEUHJvd3/GzPYl1tf9m7v/mPbZBvifu7+VYVNnmwI0EZEyYGarEENMLxAFWDsQwzh9iJyzdh5L2Czh7sMya2iRmNl5wOLuvmO6/39E79M3wNVEnbOTPRYfz7TQq5ntRuSbVRMTAEYSQVoXInD+eUYzIfOi3nJUFwMrA9u5+w9mtjOx6sGaRKmKzJdFtFj4vjewATG8uRBwqLt/VW4B8Yxk3kUpIiIzZ2ZdgDOB5YhVANoRBWj/4u4vA7cBHc1snmYSnG1DBDy3pvt7E4HoD6mY6IHEe9EVooBqE7ev/rlzWSLv72JgM6Io7cvA5e4+tgyCs8o0G7idxVrCxwFfA/3NrKW7/9vdLyfW18w8OANINczuJGZqbgXcmYKzSqYWpS1r6kETEcmxglIaywG7Aqe4e42ZdQUqiDpnFwBnuPuDWba1GFIC+orEeo//B0wggrGd3X2EmbVO+V4ts54AkYZgHweGA4OAvwJ/JHLmjnT3bzNsXoMUfL4WJXL6vgJ+ZOqszS+A4z3WEM3dklRpcsZOxFD/bV4Gi803lHrQRERyKiVs16YT40dEjtNS6eFNiEKtpxMz1Mo+OEtqiKHbd4jZgwsThXZHALj7hIL9mlThclFmVk1MWLgMWBD4CPhrWrngn2UWnLUFzieGY88AdiSC4r5ESZB5oOl7KhsifR5uJ1Y02NfMumSxrFcpqAdNRCSH6i1ZczaRHL8YMby3n7uPTQVEJ7n7qDz2bjSGmZ1IzLYbbmabEflFBxNlKXYEngHur0sAz1JKSH8EWIRY9/M2IqhcjShvMqFc/i1SCZNxZnYpsXj4dkSpkO2JIeYPy+FY0tBsF3f/Ouu2FIt60EREcsYKFj4nlm/qAVxKlJS4BdjJzKrc/Tt3HwX57N1oKDNrBbQFHjCzBdIw1YvACun240SPYZuM2ldZcNtSO+4jlhIaStRf25ZIqv+1HP4tCnqZBpvZ34n1WvsTx1VLLH4+rhyOBcDdxzen4AwUoImI5E7BSfFOIs9sD+Ax4EagM1GYtWUmjSsyM/sLsLu7H0mUTXjUzOYjAoadANz9NqJ0SJMPGxauYGBmZxM9mB8B/yAWDN+OWL4JIPe1tqYzweF6Yhbkf4B/A38mSmn0cfcvm7h5UkABmohITkzn5PkNcIm7f0YkoX8H7AKMcvfxTd2+UkhFda9Ly1UNIha2fpCYBTnazI5Lu36XUfvqejJvJGYHPgicAyzm7gOJnr0z0765721KRWjnBf5qZisT9c32B1q4+ylEsLm3u7+bYTMFBWgiIrmQZiVOTreXTDk1CwAHpF3+SCRrfwYsmU0ri6dw2DAd90SiB2cQ0ZP2AhGsDU77NHUpjYMKljRaBWjv7gPc/XFgH+AgM5vX3b9y96fynpheL/hfEVgeuJJYLusNImCrcPef6obNJVtVWTdARGRul+qXjU8n0duI4cuvgfuBvqnHoydRZqMXMbOxbNVb+Hwg8CaRWzeSOP6diA6Ehd39+Yya2Q041cyOAkYBI8xsGXf/hBgS/JGCelt57j0rWL6pG/BPYsmpZ4iAeFdgceIC4GJgUmYNlWloFqeISIbSEN6H7n5HWndyhLufZGaHE4HYBUQw0JO4qD4EOMDdP8yqzcWQgrObiDpnPxB5dVcTOV07AL3cPYtSGtsD3xILbvclZmcek253JILIdYBz3P2Bpm7f7DKzBYlZmTcRs4FXIyrvf5weX8ybwdqtzYmGOEVEMmJm5wDLufsdaVN7YmgPdz+XKNmwjLuPJX6v1wIOKtfgzMwOKbi7HzH7sQ+xIsDKwOHAU8SkgSyCs3OJfKy/Ebl/lxG9e8cDVxGTNl4Gji2H4MzMWppZ+3T3j0Tv5L3E8ki3A8uZWRWAgrP8UQ+aiEgGzOxqYo3G/un+ukSvRkfgAaLX7E5gr7qE7bqhwYyaPMfM7HFgvLtvY2arEwHolkQvYU8icDgui8WtzewKon7ZoWkW6VnEkN+XRMC2NXC4u3/Q1G1rrIJJDZOJQrPbEGUzTgO+J4LjPwJ7ESs0NIsJJ82NetBERJpYSj7fDXg63e8LnEpUz5/I1B6bk9z93boE9HIOzgDcfWPgBzO70d1fIaq/jwNGEMOaZ2UUnK1PFGa9J23aKd3/JzHc+W9izcd2Td22xkqflZuAj919d2J1gxp3v484vgWBlYAjiJ5ABWc5pR40EZEMmNmmwJHA/4AOQP+02HM7YpJAx+Yw7JQmOIyuS6I3s92JZYWGuvuOZvYIMbR7nrvfnVEb2xArF2xATABYiOgtG5Z6Ou9y90ezaFtjmdkWwCbufmi6fzWRc9aVyO9bmeiceT8vC5/L9KkHTUQkA+mEfw5R7HRICs4qiWG20c0kOOtPlHLolu73IYYL/wj8bGa3uftmwJbufndWpSrc/VdiOPl5YCvg7hScrQV0J4YFy8VXQE8zu8bMbgRWAPoQKwQcCdzn7ncrOMs/9aCJiGQorTt5JHCNu/876/YUi5mtAixNLFPViVimqhfQt65CvZndDZzi7q9n1tACZtaaGN7sAXxM5MVdlBZALxupd7Y78IG7/ydt2xFYj1jIvayHyucWCtBERDJmZlsReWdbA9/luaZWQ5lZL2ADdz8ulRLZBdjD3V9JRXknzuIpMpEKBO8GnEAEkw9l3KTZknojlyBKs6wC/B3o5+7vZdkuaTgFaCIiOWBm87t7OQ2lTZeZLenun6fb/YFO7n6imZ1HLIh+dt3jeZV60hZw9y9Tdf2yO1GmvLo+RN7ZROAoBWflRQGaiIgURUFQ0IpY4/FF4FDgZnf/xsyuJSZA7OvuEzJr6FzCzFoRPWiVqZaelBEFaCIiUjRmthFRBPUhd9/dzPYFWrr7FenxFdWTIzJrmsUpIiJzpHDhc2IywC3ELM293H0Q8Bcz2xpAwZlIw6gHTUREZlvBQtwtiOHMt4i1NecB9gE+J3KgHlBwJtJwCtBERGSOpBmDjxErIxhR7PV6YBIxG/JMd38mswaKlCENcYqIyJxaC3jZ3U8jlhL6Hmjn7i8B2yo4E2k8BWgiItIo9XLOIBZ239nMXgKOI6ryH2Jm8wM1Td0+keagKusGiIhI+TCzSneflHLOTgVGEYu8n5L+qwZOBI5rDnXdRLKiHDQREWmUFJzdBLxCDGeeCuxOXPQvA7i7D82uhSLlTz1oIiIyS2Z2EDDU3d8BVgJGE+U0LgEuAP5MrCf6ZGaNFGlGlIMmIiINsQBwmpktTwRnbYA7iHyzu4h1RDtn1TiR5kY9aCIiMkOpwGxb4AzgYGI4cwDwPyJoaw8MBi5y9xEZNVOk2VEOmoiITJeZnQEsBXwD3Ojur5vZAGBFYiLAcsSF/g8qpSFSXArQRETkd8zsSKCbux+a7vcA5gdeBXoDmwBHuPsHmTVSpBnTEKeIiEwj1TnrCjxjZm2I3rKdgReBa4DlgY5Au6zaKNLcqQdNRER+x8z+ClwNPE5MCDjC3T81s3OBO939xUwbKNLMqQdNRER+x93vNrM3gF+Bie4+yszWBjYkaqCJSAmpB01ERGbIzBYGDiAWQP8/4Ch3fzTbVok0f+pBExGRmRkLDCNqnB3s7s9m2hqRuYR60ERERERyRisJiIiIiOSMAjQRERGRnFGAJiIiIpIzCtBEREREckYBmoiIiEjOqMyGiJQ9M3sSONrdXzazVsBI4BR3Pzc9PhT4M/Ax8EvBn57j7g+mff4GXAss6+7fmNl5wGrAgkBb4LP0vEcAt7r7WgWvfwCwoLufaGa/AS/Ua+KuwMbAyel5IMpWPO/u/Yr0NohIM6IATUSag8eA9YCX0/8fBbYEzk1rSS4KvAUc4O4fzuA59gUuAfoCJ7r7YQBmthewvLsfne4vMYu2/ODuPetvNDOAWwqepwXwrJl1d/dXG3ykIjJX0BCniDQHjxOBGcAWwCCgs5l1AnoAQ2f2x2a2JNAFOAPY3cxalrCtdToQvWhjmuC1RKTMqAdNRJqDN4DlzawCWB84FhgC9CKGNh8BDgRuMLPCIc7e7j4S2Ae41t3HmNl/ge2B22byeiuY2dMF97sBt6TbXeo99rW775pu72JmPYCFiAr9p7n7x40+WhFp9hSgiUjZc/fJZvYWsBkw3N0nmNnDwFbASsBFRIC2R/0hTjOrBHYDPjezrYmetIOYeYD2fuEwZl0OWro73SHO5BZ3Pzr12D0CfNS4IxWRuYWGOEWkuXic6Dl7ON1/DlgVwN1/mMnfbQG84u4buvtm7r4G0NXM/lyqhrr750A/4A4za1uq1xGR8qUeNBFpLh4HrgF2B3D338xsNDH8Waf+EOdtwOZEzlqhQUQvWt/ZaEf9IU6AY+rv5O5DzGwIcBIxM1REZAotli4iIiKSMxriFBEREckZBWgiIiIiOaMATURERCRnFKCJiIiI5IwCNBEREZGcUYAmIiIikjMK0ERERERyRgGaiIiISM78Pz3yPi9uXwLN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CA"/>
          </a:p>
        </p:txBody>
      </p:sp>
      <p:pic>
        <p:nvPicPr>
          <p:cNvPr id="24578" name="Picture 2"/>
          <p:cNvPicPr>
            <a:picLocks noChangeAspect="1" noChangeArrowheads="1"/>
          </p:cNvPicPr>
          <p:nvPr/>
        </p:nvPicPr>
        <p:blipFill>
          <a:blip r:embed="rId3" cstate="print"/>
          <a:srcRect/>
          <a:stretch>
            <a:fillRect/>
          </a:stretch>
        </p:blipFill>
        <p:spPr bwMode="auto">
          <a:xfrm>
            <a:off x="153281" y="1781174"/>
            <a:ext cx="7923919" cy="4372689"/>
          </a:xfrm>
          <a:prstGeom prst="rect">
            <a:avLst/>
          </a:prstGeom>
          <a:noFill/>
          <a:ln w="9525">
            <a:noFill/>
            <a:miter lim="800000"/>
            <a:headEnd/>
            <a:tailEnd/>
          </a:ln>
        </p:spPr>
      </p:pic>
      <p:sp>
        <p:nvSpPr>
          <p:cNvPr id="24580" name="AutoShape 4" descr="data:image/png;base64,iVBORw0KGgoAAAANSUhEUgAAAnMAAAFaCAYAAAB1+9ttAAAAOXRFWHRTb2Z0d2FyZQBNYXRwbG90bGliIHZlcnNpb24zLjMuMCwgaHR0cHM6Ly9tYXRwbG90bGliLm9yZy86wFpkAAAACXBIWXMAAAsTAAALEwEAmpwYAABFgklEQVR4nO3dd5xU9fX/8deyS5UFLGvBmmg8lphYY1eMvRuNsUbFbtSosUVFQb8Ye9fYlUTNz0RN7ApqLNhL7OVYCLFiEAUhNBf298f5LAwrsLuws3fv3Pfz8eDBzJ3PzD13ZufOuZ9a1dDQgIiIiIjkU6esAxARERGReadkTkRERCTHlMyJiIiI5JiSOREREZEcUzInIiIikmNK5kRERERyrCbrAESkZcxsPeAcYGHiQuwT4AR3f7sd9n0DcLu7P2pm1wPXuPsrrXh+N+A0YAegCqgGbgXOd/cWz49kZmsDd7r7cq2Mv03234r9bQ+s6+5ntPJ5g4BF3P2o2Tw2BHjL3S9M95cFzgQ2AL4DOgN3AIPc/TszWy6V7zm7fQB/BP6SNi8E9Ab+ne7/yd0vMbM+wFlAP2A60ABc6e43lrzeGsD/ASsBE9K/C9397vT4AcDVwDru/lbJ8+4nPsshZvYEsCwwLj3cGXgA+D93H9+Ct06k0FQzJ5IDZtYVuB843t1/4u4/Bm4DHjKz6nLv390PdvdH090tiYSoRcysCribSBbWd/fVieTgF0SiUFYZ7X8dIkEqCzNbEngeeAYwd18VWJNIqC5qyWu4+zvuvnp6P84AhjfeT4lcN+BJ4FNgzVRuF+AUMzsoxbEOcB9wtbuvkMocDAw2s8NKdlcF/L/0mnNyYkk8qwO1zEw2RWQuVDMnkg89gD5AaS3LbcC3RC3TNDPbERgAdAEmAicALwIjgV0aa9LM7K/AE+5+tZmdBuxGXNiNBH7j7p+nmpKvieTg6lTmSmANoC9wm5kdSvyQL+3u41LS5MDu7v56SZybACsD27v7NAB3H2NmvwaWSzEtlfazHPHD/yd3vyA9dgRwHFFr82bpmzKn+Ju8d/O8/6a1W6X3U43TL4gaqx+l93x/oBdwOFBtZuPc/TTa3u+Bu9z9+sYN7j7BzI4CftlG+9gDmODu55fs4z9m9ivibwxgMHC2uz9QUua99N4+lmoTAR5Lz7kQ+F6tY1OpZvF3wCgzW8nd32uTIxKpUKqZE8kBd/8GOAl42MxGmNktQH/gUXefamY/Av4AbOfuawCHAn8HugE3pbKY2YLAFsBfzGw/YDXgZ6k25EHghpLdfuPuq7j7FSVxnAZ8Duzj7k8C/wT2SQ9vBoxpksgBrA280JhIlbzWB+7+SLp7G/C4u68GbAjsa2Z7mtnqwCBgE3dfB5ja+PwWxD/f+5/NazW1KXB0qil9Afi9u78AXAP8tUyJHMDGwNCmG939i9LPC+huZq+V/iMSzZZYm6j5a7qPf7n78+nuBsBTsynzKtEku0ra1ADsB/zKzHZoyc7dfRLwPvEZi8hcqGZOJCfc/eLUX21TorbpZOBkM/sZ0fS5BFEb0viU6cAKRDL3Uqrp2Au4N9Wk7QD8DHg5PaeaqAFsNLwFYV0FnE/0vzqMqN1qajpzuXA0swWIBGqrdJzjUo3OtsCSwDB3H5WKXwdsk243F39b7P/5OT0vecXdP023/wXs2kz5tlJFJEgAmNmJzEyqF2dmEjUpJbqUlB1E9JlrzlzftxKd57C9S2mM7v5Fap69ycx+0oLXJT1/YgvLihSWauZEcsDMNjSzE919vLvf7+4nAasSP3ZbEonMYyV9nlYH1iOaBP9DJBo7EDV0jbVX1cB5JeXXJpKaRhNaENqjQA8z25xIMP82mzLPA+s07dtnZuukGsZOfL8PXidmJgmlj9WX3G4u/rbYf0OTx7o0KTep5HbTst9jZjuV1JI9OLeyzXiW6PcHgLtfUPI+LEbbnNufJ/6GZpGO4YJ095nSOErKrEMMypiledTd7yMGafyZ5t+rHkTzeNkH+IjknZI5kXwYDQwws41Kti1BdOp/k+iTtJWZrQRgZtsBbwDdU9nriZq8Bdy9selsKHCwmfVK988CbmlBLPWkRCuNBP0jkSD+xd0nNy3s7s8RP+oXN3aAN7PFgCuAf6fRis8DR6bHehNNco8Aw9JxLZVe7oCSl25R/PO5/7FAFzNrrOnaqwXvzyzvUZNY7i1JuLdr4WvNztlEk+V+jUmqmdWk/mwQtWrz6y6gt5mdVLKPHwIXA++mMqcQtcMzjsXMVgaGAKfP7u8BOJ7od7n5nHZsZt2BS4GH3H3kfB+JSIVTMieSA+7+PjGS8A+pz9w7RC1Yfw/vEP3kbjez14mpInZy98batXuJzv2lfcpuIEbIPm9mbwM/YdZkaU7+DtxqZlul+38ClgaunctzdiNqYl5J8T1GJAsD0+P7AJub2ZvEoI2/A0Pc/U2ir+BjZvYy0QdwXuKf1/2PS/t/yMxeYtaauLn5J7C1mV3RbMnvO9TMJpT8e7ZpgdS0ux6wEfBqivtDYkDGeu7+9Tzst+k+phL9K1cF3jSzN4j3bLC735TKvEo0Tx9qZp7+Lm8ABrr7VXN43clEUtx0SpgLUo3lv4j+hxOIASUi0oyqhoY2n2JJRAokDRTY3923zToWEZEi0gAIEZlnaQqTOmDnjEMRESks1cyJiIiI5Jj6zImIiIjkmJI5ERERkRxTMiciIiKSYxU1AGL06PHqACgiIiK5UFdXO9fJs1uqLMmcmXUm5p5aDpgGHEJMojmEmFvoLeBId59uZgOB7dPjx7r7i2a2QkvLliN+ERERkbwoVzPrdkCNu29AzMp+NjFr+AB335iYvHNnM1uTWGdyXWBPYp1HWllWREREpLDKlcy9D9SYWSegF7FG31rAk+nxh4iZxTciFtFucPeP03PqWllWREREpLDK1WduAtHE+h6wCLHA9yZpHUeA8cSakr2AMSXPa9xe1Yqyoxs39OzZlZqaWdbSFhEREalo5UrmjgOGuvspZrY0sU5hl5LHa4kFrL9Nt5tun96KsjNMmDClLWIXERERKbu6utrmC7VAuZpZvwHGpdtfA52JxaD7pW3bAsOBZ4jFqDuZ2TJAJ3f/qpVlRURERAqrXDVzlwA3mdlwokbuVOBl4Hoz6wK8C9zp7tNSmeeIxPLI9PzjW1FWREREpLAqam1WzTMnIiIiedGh55kTERGRynLLLUN4+eUX6dSpiqqqKg499EjuuuuvvP/+e9TW9ppRbptttmPUqFEAHHzw4TO2P/nk4zz55D9Ze+2fccMN19C375IzHlt++RU47riTOOqoQ5kyZTJdu3ajoaGB8eO/5Ygjfsv662/IjTdey8ILL0y3bt25//57mDp1KiNH/psVVzQAtt9+J26//VZuuOEWOnfuDMAVV1xMTU1njjjiaEaM+Iirr76cyZMnM2nSJNZff0MOPPBQqqqq+Oabb7jqqksZNeoLpk+fzqKLLsbRRx/HwgsvwoMP3jcj3oaGBqqqqujf/xDWWmsd/vWvlznjjFNYbrkfzDiWPn0WZPDg88r6WTRVmGSutnd3unUp3+FOnlrP+HGTyvb6IiIiWfn3v0fwzDNPcfXVN1JVVcUHHziDBw9ixRWNI474Leutt8Es5UeNGsUxxxzOQQcdRlVVVD498MC97L33r/n888/YcsttOOKIo2e7rwEDzmLZZZcD4OOPR3LaaSex/vobznh8m222Z5tttueLLz5n4MBTufLK62Y89tpr/2LIkBs45JAjePPN13njjde4+uqbGD9+PIMGncrZZ1/A0ksvw7Rp0zj99N9zzz13sfPOu3HaaSey1177svHG/QB46aUXOOmk47juuiEAs8T79ddjOPLIQ2bsd6211ubMM8+Z7/d4fhQmmevWpYbdb360bK9/R/8tGF+2VxcREcnOggsuxJdfjuKBB+5h3XU34Ec/Mq6//k9ccMEfZlt+8cUXZ6mlluH1119l9dXXZMyYrxg16nNWX31NPv/8sxbvd9SoUbPU+jXnmGOO58AD92WTTTbj0ksv5Iwz/o+amhqefvpJ1lxzHZZeehkAqqurGTDgTDp37oz7u/Ts2XNGIgewzjrrct99d/P6669+bx8LLbQw/fptzrPPPs2SSy7V4tjKqTDJnIiIiMybPn36cO65F3PXXX/lppuup1u3bhx66G8AuPrqy7n11iEzyh533Eksv/wK7LTTLgwd+iCrr74mDz/8ANtvv9OMMo888jBvv/3mjPs77LAz22yzPQCDB59BdXUNX345ilVXXY1TTx3Y4jh79FiAk08ewDHHHM7hhx81o4bvq69Gz9KsG2V7APDZZ5/Rt+/3k7K+fZdk1KgvZrufBRdciLFjx7Lkkkvxyisvc9RRh854bIMNNmLvvfdrccxtQcmciIiIzNWnn37CAgssMCOxeu+9dzjhhGNYddUfz7aZFWDDDTfh2muvYsqUyTz66FAuvfSPMx5rSTPr3XffxaOPDmWxxRZvVaxrrLEWPXvWsu22O87YtthiS/D+++/NUu7zzz/jv//9krq6OkaN+nw2x/wx66yzLl9+Oep7j3355ResuOJKQMdoZi3XPHMiIiJSIT766AMuvPAcpkyJyfmXXnoZevbsSadOc151qaamho037seQITey3HI/pHfvPq3a5y677MZiiy3Gddf9sfnCzdhww4144YVn+eyzTwGor6/niisuYcSIj1httZ8yZswYnn76qRnln3/+WT799FNWX33N773WV199xfDhT87Sjy9rqpkTERGRudp0058zcuS/OfTQA+jRozvTpzfwm98cw/DhT3yvmXWNNdbioIMOA2DHHXdh331355JLrprl9Zo2s/bs2ZNzz734e/s95pgT2H//vdhqq23nK/4FFujJaaedyXnnDWb69OlMnDiRDTfcmF/84pdUVVVx/vmXcNllF3HLLTcDsOiii3HBBZdSXV09S7zV1dU0NDRw6qkD6dWrN8D3mlkBLrrocrp27TZfMbdGYeaZq6urLfsAiNGjNQRCREREWqat5plTM6uIiIhIjimZExEREckxJXMiIiIiOaZkTkRERCTHlMyJiIiI5JiSOREREZEc0zxzIiIikona3t3p1qXtUpHJU+sZP25Ss+Xefvstrr76cq688ro223eWlMyJiIhIJrp1qWnTOWDv6L8Fzc34etttf2Lo0Afp1q17m+03a2pmFRERkcJYcsmlOPvsC7IOo00pmRMREZHC6Ndvc2pqKqthsixHY2YHAAeku92A1YF+wGVAPTDM3c80s07AH4GfAlOAg939QzNbr6VlyxG/iIiISF6UpWbO3Ye4ez937we8AvwWuAbYG9gIWNfM1gR2Abq5+/rA74GL0ku0pqyIiIhIYZW1mdXM1gZWBW4Hurr7R+7eAAwFNieStYcB3P15YG0z69XSsuWMXURERCQPyt1ofCpwJtAL+LZk+3jgh2n7uJLt01pT1sxq3L2+cUPPnl2pqalu0wNojT59emS2bxERkbyZWj+NO/pv0aav15Lf4j59VuBvf/tbm+03a2VL5sysD7CSuz+eattqSx6uBcYCPZps70Qkci0qW5rIAUyYMGWO8dTV1c7xsbYyduzEsu9DREREKkNb5SblbGbdBHgUwN2/Baaa2fJmVgVsDQwHngG2A0iDHt5sTdkyxi4iIiKSC+VsZjVgRMn9w4HbgGpihOoLZvYSsKWZPQtUAf3noayIiIhIYVU1NDRkHUObGT16/BwPpq6utk1nmW7qjv5bMHp0c/NOi4iIiIS6utqqtngdTRosIiIikmNK5kRERERyrLLWsxAREZHc6LNgdzq34dJa39XXM/abSXN8vL6+nnPOOZMvvviC776byv77H8RGG23aZvvPipI5ERERyUTnmhoe+ejxNnu9LZffbK6PDx36IL169eH00/+PcePG0r//PkrmRERERPJis822YLPNNp9xv7q6MtKgyjgKERERkWb06BGrQ0yc+D8GDDiZQw45IuOI2oYGQIiIiEhhfPnlKI4++nC23no7ttpqm6zDaROqmRMREZFC+PrrMfzud0dx3HEnsfbaP8s6nDajZE5EREQK4c9/vpnx48czZMgNDBlyAwAXXXQ5Xbt2yziy+aMVINqIVoAQERFpnfaemqSjaasVIFQzJyIiIpnIU+LVkWkAhIiIiEiOKZkTERERyTElcyIiIiI5pmROREREJMeUzImIiIjkmJI5ERERkRxTMiciIiKSY0rmRERERHKsbJMGm9kpwE5AF+CPwJPAEKABeAs40t2nm9lAYHugHjjW3V80sxVaWrZc8YuIiIjkQVlq5sysH7ABsCGwKbA0cDEwwN03BqqAnc1szfT4usCewFXpJVpTVkRERKSwytXMujXwJvAP4D7gfmAtonYO4CFgC2AjYJi7N7j7x0CNmdW1sqyIiIhIYZWrmXURYFlgB+AHwL1AJ3dvSI+PB3oDvYAxJc9r3F7VirKjGzf07NmVmprqNj+YlurTp0dm+xYREZFiKlcyNwZ4z92nAm5mk4mm1ka1wFjg23S76fbprSg7w4QJU+YYUF1d7Rwfaytjx04s+z5ERESkMrRVblKuZtangW3MrMrM+gILAI+lvnQA2wLDgWeArc2sk5ktQ9TefQW82oqyIiIiIoVVlpo5d7/fzDYBXiQSxiOBfwPXm1kX4F3gTnefZmbDgedKygEc34qyIiIiIoVV1dDQ0HypnBg9evwcD6aurpbdb360bPu+o/8WjB49vmyvLyIiIpWlrq62qi1eR5MGi4iIiOSYkjkRERGRHFMyJyIiIpJjSuZEREREckzJnIiIiEiOKZkTERERyTElcyIiIiI5pmROREREJMeUzImIiIjkmJI5ERERkRxTMiciIiKSY0rmRERERHJMyZyIiIhIjimZExEREckxJXMiIiIiOaZkTkRERCTHlMyJiIiI5JiSOREREZEcUzInIiIikmM15XphM3sVGJfu/hu4FrgMqAeGufuZZtYJ+CPwU2AKcLC7f2hm67W0bLniFxEREcmDsiRzZtYNwN37lWx7DdgNGAE8YGZrAssB3dx9/ZTAXQTsDFzTirIiIiIihVWumrmfAj3MbFjaxyCgq7t/BGBmQ4HNgSWAhwHc/XkzW9vMerW0bJliFxEREcmNciVzE4ELgRuAHwEPAWNLHh8P/BDoxcymWIBpadu3LSlrZjXuXt+4oWfPrtTUVLfdUbRSnz49Mtu3iIiIFFO5krn3gQ/dvQF438zGAQuVPF5LJHc90u1GnYhErrYlZUsTOYAJE6bMMaC6uto5PtZWxo6dWPZ9iIiISGVoq9ykXKNZDyT6tGFmfYlE7H9mtryZVQFbA8OBZ4DtUrn1gDfd/VtgakvKlil2ERERkdwoV83cjcAQM3saaCCSu+nAbUA1MUL1BTN7CdjSzJ4FqoD+6fmHt6KsiIiISGFVNTQ0ZB1Dmxk9evwcD6aurpbdb360bPu+o/8WjB49vmyvLyIiIpWlrq62qi1eR5MGi4iIiOSYkjkRERGRHFMyJyIiIpJjSuZEREREckzJnIiIiEiOKZkTERERyTElcyIiIiI5pmROREREJMdalMyZ2YAm988pTzgiIiIi0hpzXc7LzA4CDgZWNrPt0uZqoDNwSpljExEREZFmNLc2663AY8CpwNlp23Tgv+UMSkRERERaZq7NrO4+xd1HEgvfLwYsC/wAWLf8oYmIiIhIc5qrmWt0J7Ao8Em63wA8VZaIRERERKTFWprMLe7uG5Q1EhERERFptZZOTfKemfUtayQiIiIi0motrZnbGPjYzEan+w3uruROREREJGMtSubc/UflDkREREREWq9FyZyZ3UwMepjB3Q8sS0QiIiIi0mItbWa9Pf1fBawJNNvEamaLAq8AWwL1wBAiIXwLONLdp5vZQGD79Pix7v6ima3Q0rItjF1ERESkYrW0mXVoyd2HzWzY3MqbWWfgWmBS2nQxMMDdnzCza4Cdzew/wKbEnHVLA3cB67SyrIiIiEihtbSZdauSu0sQEwjPzYXANcxc8mst4Ml0+yFgK8CBYe7eQAyuqDGzutaUdffGARkiIiIihdTSZta9Sm5PBubYX87MDgBGu/tQM2tM5qpSIgYwHugN9ALGlDy1cXtrys6SzPXs2ZWamuoWHlLb69OnR2b7FhERkWJqaTNrfzP7MbAK8L67vzaX4gcCDWa2BbA68Gdi9YhGtcBY4Nt0u+n26a0oO4sJE6bMMai6uto5PtZWxo6dWPZ9iIiISGVoq9ykRZMGm9nRwPXABsB1ZnbCnMq6+ybuvqm79wNeA/YDHjKzfqnItsBw4BlgazPrZGbLAJ3c/Svg1VaUFRERESm0ljaz7g1s7O71aXDDs0S/uJY6HrjezLoA7wJ3uvs0MxsOPEcklUfOQ1kRERGRQqtqaGhotpCZPe/u65Xcf7YjrtU6evT4OR5MXV0tu9/8aNn2ffv+m1Hdqbz99b6rr2fsN5OaLygiIiIdXl1dbVVbvE5La+aeNrM7iSbPjYhmTylR3amaRz56vKz72HL5zcr6+iIiIpI/zfaZM7NDiSlGbiZGkD7p7ieWOzARERERad5ckzkzG0TM89bZ3R8gRqb+3MxOb4fYRERERKQZzdXMbQvs7u4TAdx9JLAHsFOZ4xIRERGRFmgumZtQMoEvAO7+HTFpr4iIiIhkrLlkbpKZ/bB0Q7rf/BBYERERESm75kazngzcbWaPASOAZYCtgf3LHZiIiIiING+uNXPu/jawMfAqsADwL2BDd3+1HWITERERkWY0O8+cu48jRrGKiIiISAfTorVZRURERKRjUjInIiIikmMtXc5Lcqq2d3e6dSnfxzx5aj3jx2m9WBERkawomatw3brUsPvNj5bt9e/ov4UmHRQREcmQmllFREREckzJnIiIiEiOKZkTERERyTElcyIiIiI5pmROREREJMeUzImIiIjkWFmmJjGzauB6wIBpQH+gChgCNABvAUe6+3QzGwhsD9QDx7r7i2a2QkvLliN+ERERkbwoV83cjgDuviFwBnBx+jfA3TcmErudzWxNYFNgXWBP4Kr0/NaUFRERESmssiRz7n43cGi6uyzwJbAW8GTa9hCwBbARMMzdG9z9Y6DGzOpaWVZERESksMq2AoS715vZn4BfAL8EdnD3hvTweKA30AsYU/K0xu1VrSg7unFDz55dqampLsPRdBx9+vTIOoTv6YgxiYiIFEVZl/Ny9/3N7GTgBaB7yUO1wFjg23S76fbprSg7w4QJU+YYS11d7Rwfy5OxYye2qnx7HHdrYxIREZG2+40uSzOrmf3azE5JdycSydnLZtYvbdsWGA48A2xtZp3MbBmgk7t/BbzairIiIiIihVWumrm/Azeb2VNAZ+BY4F3gejPrkm7f6e7TzGw48ByRWB6Znn98K8qKiIiIFFZZkjl3/x/wq9k8tOlsyg4CBjXZ9n5Ly4qIiIgUmSYNFhEREckxJXMiIiIiOaZkTkRERCTHlMyJiIiI5JiSOREREZEcUzInIiIikmNK5kRERERyTMmciIiISI4pmRMRERHJMSVzIiIiIjmmZE5EREQkx5TMiYiIiOSYkjkRERGRHFMyJyIiIpJjSuZEREREckzJnIiIiEiOKZkTERERyTElcyIiIiI5pmROREREJMdq2voFzawzcBOwHNAVGAy8AwwBGoC3gCPdfbqZDQS2B+qBY939RTNboaVl2zp2ERERkbwpR83cvsAYd98Y2Ba4ErgYGJC2VQE7m9mawKbAusCewFXp+a0pKyIiIlJo5Ujm7gBOL7lfD6wFPJnuPwRsAWwEDHP3Bnf/GKgxs7pWlhUREREptDZvZnX3CQBmVgvcCQwALnT3hlRkPNAb6AWMKXlq4/aqVpQdXbrvnj27UlNT3abH09H06dMj6xC+pyPGJCIiUhRtnswBmNnSwD+AP7r7X8zs/JKHa4GxwLfpdtPt01tRdhYTJkyZY0x1dbVzfCxPxo6d2Kry7XHcrY1JRERE2u43us2bWc1sMWAYcLK735Q2v2pm/dLtbYHhwDPA1mbWycyWATq5+1etLCsiIiJSaOWomTsVWBA43cwa+84dA1xuZl2Ad4E73X2amQ0HniOSyiNT2eOB61tYVkRERKTQytFn7hgieWtq09mUHQQMarLt/ZaWFRERESk6TRosIiIikmNK5kRERERyTMmciIiISI4pmRMRERHJMSVzIiIiIjmmZE5EREQkx5TMiYiIiOSYkjkRERGRHFMyJyIiIpJjSuZEREREcqwca7NKgUybPo26utqy7uO7+nrGfjOprPsQERHJKyVzMl+qO1XzyEePl3UfWy6/WVlfX0REJM/UzCoiIiKSY0rmRERERHJMzawiFaS2d3e6dSnf13ry1HrGj1P/RRGRjkTJnEgF6dalht1vfrRsr39H/y0YX7ZXFxGReaFmVhEREZEcUzInIiIikmNla2Y1s3WB89y9n5mtAAwBGoC3gCPdfbqZDQS2B+qBY939xdaULVfsIiIiInlRlpo5MzsJuAHoljZdDAxw942BKmBnM1sT2BRYF9gTuGoeyoqIiIgUWrmaWT8Cdi25vxbwZLr9ELAFsBEwzN0b3P1joMbM6lpZVkRERKTQypLMuftdwHclm6rcvSHdHg/0BnoB40rKNG5vTVkRERGRQmuvqUmml9yuBcYC36bbTbe3puwsevbsSk1NdRuE23H16dMj6xAyUdTj7oj0WYiIdCztlcy9amb93P0JYFvgceBD4HwzuxBYCujk7l+ZWYvLNt3JhAlT5hhAuReDby9jx05sVfmiHndRtcfnrc9CRKRttNU5u72SueOB682sC/AucKe7TzOz4cBzRHPvkfNQVkRERKTQypbMuftIYL10+31iNGrTMoOAQU22tbisiIiISNFp0mARERGRHFMyJyIiIpJjSuZEREREckzJnIiIiEiOKZkTERERyTElcyIiIiI5pmROREREJMeUzImIiIjkmJI5ERERkRxTMiciIiKSY0rmRERERHJMyZyIiIhIjtVkHYCIyPyq7d2dbl3KdzqbPLWe8eMmle31RUTmh5I5Ecm9bl1q2P3mR8v2+nf034LxZXt1EZH5o2ZWERERkRxTMiciIiKSY0rmRERERHJMfeZERJoxbfo06upqy7qP7+rrGfuNBlmISOspmRMRaUZ1p2oe+ejxsu5jy+U3a/VzNIpXRCBnyZyZdQL+CPwUmAIc7O4fZhuVdET6kZMi0CheEYGcJXPALkA3d1/fzNYDLgJ2zjYk6Yj0Iycy/zpq87Iu1kRmlbdkbiPgYQB3f97M1s44HimojvojV25FPe6i6qjNy+W+WLt9/830dy65UtXQ0JB1DC1mZjcAd7n7Q+n+x8AP3b0+28hEREREspG3qUm+BUovlzopkRMREZEiy1sy9wywHUDqM/dmtuGIiIiIZCtvfeb+AWxpZs8CVUD/jOMRERERyVSu+syJiIhUOjPbH7gb+Nbd9SMtzcpbM2tumVnPkttVWcZSKfQ+Slb0tyflYmYHAPu5+zjy13om88HMqktutyo/UzLXDsxsWWAHM1vMzBbRldb8M7PqxvfRzHplHU97Kf2yd2SlyU4lJj7u3mBmtWbWOetY2tPs/v4q8fPNipkdC3wMvGJm1wKrp+2ZvMeNCYWZLZDF/osk/aZNM7MqM/stsHZrPnclc+3A3f9DDNwYARyecTi5Z2ad0h99JzO7H7jCzC7LOq5yK/mydzKza81sWzPrkXVcTaXPp8HMFjCzXpV08WJmu5vZyunu3cRqNIVQ8r1bwsz6m9mOMCOxVUI3n8zsMOBXwJPA5sBapJq5LN5jM6ty9+lmtgjwDzNbubW1RdIy6b2elt7fG4AjgUHA6i19z/XBlFGTD+FPxJd0YTNbMKOQci8lNNPTe3s28DIwGFjIzC7NNLgyS1/2aiKJ+IA40f8sjezuEEo+n77AHcDDZrZl1nG1BTP7MfBzYGszWwJ4CXgt06DaSckPex1wO5FoXGhmJ0EkG5kGWBkeBkYBdwL3AzcD25nZ5tD+73FKIHsRycXz7v6uu09vzxiKouSzvRz4t7sb8C/gZGC1liTySubKxMyWbfzDN7P9gIXdfTugGhhkZluZmWUaZD419j08EFgNeMzdPyD+6Pua2dWZRVYmZraWma2U7i6f/n8cOBTYGtjbzLplElwTKeGsIxLta4ErgDPNrPXT/HcgKZl5i7goWxL4NbAvcLOZXWVmx5hZvyxjLJeSmtbuwBnAUHc/Ctge2MvMBmYbYf6ZWZ/UgrMEsBLwjLtfBYwluuhs3o6xzGhKd/dvgS+BH6QLGGlDTfrI1QDdgY8A3H0AsCjwO2Dx5l5Lo1nLwMx2Jfo6/J1IMiAS54+A04A/AP2AU929vGvlVAgzO5f4Q9+YuHr5jjjpTQX+4e5vpdqgOnd/PbtI256ZrQLcBLwP3ApsRkyg/TwwhkiYfunuozOMsSr94HcmEp3B7t43PbY3MAA4wt2fzCrGeVXSvN0HaABWJJrDtiI+Dyf+Li9z908zC7SMUlPbIUBXYBVggLu/ny5IbwZ2BL5WDV3rNDmvXZRuv0t0x7kLeAA4DrjH3b0d4umUamCXAvYHxhM17IOBScDZ7v5FueMogpL3uorIF0YA6wM7AA8C7wBXAQsAL7n7iXN7PSVzZWBmPwV2B5YGprr7IWa2KHA+8I27H2dmC7r7N5kGmhNmdiHQBziR+CHZFfiU+ONfi5hz8A53fyOrGMuh8cuebj8I/BjYxd3/lWq6liWu2k5096EZhtrYpaAbcAtwJvBb4jPbIyVCuxMnpJGZBTkPSpLUJYmk5VniBLsosBdRa3ErMLbSEpnGJDbdXgM4lvh81ydaGP7q7u+aWWd3/y67SPOpyXltVeAXxMXZPcAPiZr3G9397naOa5EUwzkphjHAqcB5wDfA7xr/LmTeNH5nUiL3d2BhosvQu0Rt7N5AD6IFamWiz/3Jc/ueqZm1DTVWmaaaoWHA50BXM/uJu/+XqJVbzMxWViLXMma2HbC4ux/s7t+4+zPAZUQTaxfgaqLv2P8yDLMsGq/aUr+VQcABxGCPdYi+NSOI2q7MErnSfqHuPhF4DvglcfL/HLg/JaV35C2Rgxn9hroTTcY3E/2aTgbWIPotLkosK1hRiRzMaDJfPCVy7xAtC/8GbiN+aH6ZamK1pGIrzea89jRwKbACsJa730f8zf2nneKpKumXtRnwFNGVoyvxmW/g7vsB5yiRmz9mtmRJIvc7oi/9TsCHRAXQOGA3YEjafj5wQ3MXTErm2khJU0y1mV0ObEhUkf8H2MLM1nD3z4AD3P3dTIPNlwaiGQsz65Le54+J93bPVOV/jrt/lGWQbcnMSqvT7yaaW9YnkodziaTiUuCjlNxmqcHMFgKGpdGNLxK1phOBk4jPLnd9bRp/2NLf2yQiYakF/g94hahFeQI4y93HZBVnOTQZuHUQkaDvSNQQDCSmzrgRuNrdv6vERLYdzO689gkx8GHnVOZhd3+13IE09okkEjeAN4jP+mWiZu6fROLew91HlTueSmZmP2PmylXrEaNWv3b3scC9RM3n9kSN7UtAX2Avd3+nudfWhIRtpGRY8e1ELdGmwGjihL81MSrpQ3cfn12UuTSBGD14u7t/kGoCpgFTiCvGxjKVZGMz24po0nuCWJN4L+IkfzewD9AzXRxkorEJOP0IfJ067x4KdCaStz7ufj7RNJdHVRbTvgwzs32JpuNuRGLTGegN1Fdi82KqEV6Y+F7dTPzo1BAXpkcAW7r7QxmGWAnmdF6bStS4k+6XTbpgWdfdn0+DG/5kZs8BXxD9cScT55odgMNSzbvMIzNb2t1fBF40s5uIQWJHA8eZ2Vup+8xfgRp3/5o4r57R0osl1czNJzPbPvUxADiYyLIPINq89yTmoRpK9OlSItcKqb/ScKJm6ggzWyVVT68FnEI0eVEpw+XTCR1334lIGg4iRg6+SPSrWJX4m3or6xq5xh98MxuY+pNdSgzSGED0sdnIzHpnGeP8SInq/4CH0r/JwEjiqvqPwLFZJtPl0KRGrj/R/FNHNPv8kEhobwXeav/oKkcLzmtDoV2mIlkfuM7MfkkMymvsGtSXSDb/AHwC7Ovub5Y5loqWzoWbmtlO6XN+i3i/3wSuBK40s/Xc/fPU8gS07m9AAyDmQxrJtai7D0/9mtYBjif++L82syOAo4Br3P2Kxs7UWcacR2k055ZEsjwMWJtoWn0408DaUEkzfWfgLKKP3OlEDe+mKXnaGPgqy2b6khFYXYDpxI/7U8AWwIJETdwIoEuemh9TLcUPmNn3cnd3vzI9dgzR3/Vn7j6yEgcvlXyuixKf5TDgZ8QFxCrEd25ndx8xl5eRVsjyvGZm67j7S2a2LZFAfuTu/VPSsTNRG/sPd3+k3LEUhZn1JwZP3e/uv0r3TyW+b+sAn7j7C/P6+krm5pGZHUhUid9PzNa9OfHDtiHROf8+4DDgz8SX9VfqbzB3TUbPzRjJWfL4KsRIn+4V1keuccRkJ+LEuj9xRbwtkdRtBazn7pl2NC/5we9L1MS9RSR0w4hEaDDwAnCQu0/JLNBWSu/7P4j+KkbUTmwIXAKcnz6bh4gRnNtl/TmUS2pq+zsx2GE7Inn9xMzWJ5LZQ1zTUrRaRzyvWcyJuAfRL248Mfr8XHe/32JS+22JOTy/bI94isBiupd9iKmN7nL3B1OFz6nAj9x98vy8vpK5eWQx1cIOxMlvGvEjsBDRv6kPcZV1F/EDcRHRiXFsFrHmQUnNVCeik/mTwHPuPr6x+adSmlNLmVnXxsTHzO4kqt0vJb7gGxDzEV5AfPmzHuxAOtE/DFwH/Bf4CVDl7oPTj/6IPP0ApL+t64HP3f10M1uVaH7anWgu/i+RoG5BzLFVMTVTJbWRU4kaybOBB9MP+svAcsCO7v6cafqRedKRzmvp896fmKNzE2A/YsTqbsBGxCjtK939brUizT8z29TTvJpmdg7R13YwMZ1Wf+Bt4FXgPW+Dkf5K5lqp9I/czP5ANC0NI/oY/BhYCrgQWIzotL4RMX1ERc2BVg7p5HYLMdfOU8QghzHu/mGmgZVJqt39zNPUImb2R+Jk+k66/xgxKnQfd/+2I5xgzWxNor/Yfun+VsBu7n5YlnHNKzO7G8DddynZthhxBf0ZUcve+B2umFHoJbWRXxMXovcTIxjvIBLZE4kktxsxPcLkrP/28qojnNdSDP+PuDh5k5irs4a4KFuDGKW8L1FB8evUX1TmUeoXdwQxkGQD4ns2gXjff07Uzu0P/N3baGopDYBopdTkUmVmWxOju/4G7ELMu/QucTXfy91fI06WeyuRmzMzW95mLha/JjET9p+JjvTbA3eYWW1G4ZXb/3P3oWa2f0ogGohpbOrMbG1iCohJxPD1TNa/tDR3opk1TlswElgljfAE6EUso9bLcrbYeuqf+CjwrZltmLZVpZrFL4km1QFE7VSlJXLXA2+4e3/i7+tTouZgY2JNyFWIJvQj3X2SErnW6YDntZuIGqCj3f06YiDVx0TN/0hikuCFiFGrSuTm31vEwKk1gGXc/QR3H0TM0fgC8LG7H5bO/21y3lQy10Klb3g6sY0hJnF9n7jq2pNI6K51j2VX3P15j/X2ZM7WIybCvZ6YCPdBogr6YmJyYCeSnIqSml8mmVlPYpmkvYm/ow2IfnPXEc2rQ4m+WlnE2Ck1EfUFHjKzS4kfouOAo83sRqIv1Unu/m3efvBTs+GNwCPAMWa2eckxTAK+Se9BpY1C/zuxVvTpAB5zmQ0j5rWaACxDjNg9xd3fzyzKfOto57Vx7j4QwMy6pS4/A4juQKOISol7PcMlASuBzVw4YArRD/JJYIyZNV6Qn0ck1j9sfE5bnTfVzNoCTZpWbyI+jDeIfgcruvvFZrYn8I5q4VqmSafg4cTSVKu4+4TU92pzInE4x93vzTDUNmVmG7j7s+l2jbvXW8zpdSMxOee9xIXCJsQktYcDv/EWTBpZpnj7EBMVOzFKdQfiBHUfMVv9KM/5FB0WKzzsTvy9DSa6SJxINCdXTI0czKiNPIwYqXqtuz9TMgDnV8TqHccA0/PU97Gj6GjntVQJ0Qt4Gvituz+ettV4TIdyGXCmx7xmMh9KzuediMFTSwF/ItZWNWLasstLyrdptxklc80o/XKm+0cRk6KuT/zAVbv7oVnFl2cW01vUEUsi7ZFuH0mcAH9MTMORu4XZ58TMViSStT+4+5/Tti7uPjXV0P2DqII/l7iy3wG43t3fbuc4GzttdyFOSr2IBGAq0d/jMOBOd/9/7RlXOaWEblciiasGdnX3D7KNqjzSsf6SWNXhWnd/LG3fjagZPrESBxu1l454XjOzg1M8f20cMWtmu6S49laNXNtIifIDxMCGRYnuGq8B3Yn+t1eVq7VOydxclPyoVRPNDgsCv3f3ERbLcvyamAfsb+4+OMtY88LMdgJGuvsbZnYPURU9yt1PTleJywA9iQXlK67vhsVccYOJBbT/XFIrsigxMnScu7+Uyn5vGoN2iK+Hu09MTavLELVUexBJ6H1EQrcJUQtdUdNUlCQ5LzZ2lahURaqNbA8d/byWvs9HECuXOPE93ocKG9iTBTPbD3jd3V+3WDf7BHffI+UNg4hR4XcCL5ezFUPJXAuY2RBiPcZexBdiK3d/J3UKXw3Y2N0vyTDEXDCzxYnh718TTXQjgWuImca/cvcTzWwbYLx3gGk4yiUldOcQiycPMbP1iDkKd3f3V7MatWpmpxBLpN1H9AHtnboQ7EaMaHyMmCKl4pLsRh1hxHB7KVJtZDnl5byWunOsT8whN5LoI1fRFy3llmphV0j5wLpEovwc0aT9iJltSsxu8RZxoTSuXLEomZsNMzuIqIV7C/gRsAjx43sCkbztBGyR+pvsSqyvtj2gUV9zUFLLaURn/3WAS919mJnVAZcTtVKHZxpoGzOzpYHR3mRCyJTQDSSq4NcGzvOM17tMTTHrEx3kV0z/jkqf257psQEVOCCgsIpUG1kORT2vyazSBfkfiMStiqiRu5+0ri2xms/FHsu4lYVGszZhZhcS/YKmEEutrE0kcxcREwIfQ3QEb+xH9yVwoLtPVCI3ezbrxJk/IDr6vwJsaGZrpP4aRxNLnVQMiyXeNgW2N7OdSx9LX+qziRqwS7JM5MysJsV0AzHqbg9iGaddiBF5zxPTFgxWIldZ3H0ScKsSudYr6nlNojtKk01vE5O97030j9uDqKU7kxgZvwiRN5SNauZKmNnVxOSYx6X7fYFtiC9qPdHnYX1gYGOnYZk7m7kEVCdiuo0diIWFnyOWTOoM3OPuL2cYZtmY2V7AtUQT5d7px7P08QXd/ZsMm1YbP5/FiUEXTxG10YOIKTtuI/r7jHL3T9o7PpGOqOjntSJLLRjTgLu9ZI3mdPHeDziImFPwCeD3wE+JfnRlnelCNXOJmW1C9B+5O92vdvfPidq4dYm5eKqJkYiNo79yNUlqezOzRUs68N8KvEcsi7QyMZnicKJKemwmAZZJ41xDyTCiin0MsGVjLVijxpNBRolcX5+5uPpdxICeD4EviFrDDYj1OV9SIicSinpekxnGEUnbVhbLGzb2tf2WmHf2auAjdx9DzEzQLgsHKJmb6UWiT9zBZrZFqj6vSs0PLxM/cid4LI5bBdn8AOeFmW1BNFE39svpTQyLf4uYFPcQ4uR3obt/WCmJsc2caLeTmZ1MHOed6d8vgd+b2W/TFX2WcR4F7G+xyPdFxBQouxHrRz5MzA5/CbEagIhQ3POazOTudxDL3m0HbGNmi6QZCdYj+kiOcPfX0m/BGHf/qj3iUjKXpA7qdxJNS4dYmg3eYlmlnwP/bbwaUxLXIm+nxPcAYGniff2tmS1EDIv/DDie+EJUzHuaarqqgL8Ak4nmloeA14mJgRciltXJeh6vd4GFiabVWuJvnDQq+zaihvr5cg6lF8mhQp7XJJRU5NxP5AvbAmua2bZEn7lLPK2a0t7nePWZa6Jk/qV+xCoPmwOXufujWcaVR2a2HLGCwXTgHWKy5a2IZc92JGqqaolRPrn/QyyZM25TYtHq3xH9aT4AvgGuAKo8Zl7PfAoMM+sHbE0kmusB44Ez0jEs5JoVXuR7inZeKzr7/sIBNe5en27vCBxIrGV8nLs/mFGYqplrKnVQv4PoyHoCcLUSuZZJQ/FncPeRwP8j5l9amRgpuS9wAzHK8zfAfXk/4dnM9fgaj2MEMYLpCWLNwyuJi4OFPdYDzaqP3KA03xUphieIPn3rEX09FiMGPkAknyKFV9TzmszSbabKzHZOTar1JTV09xEX6fuWdsHKgmrm5iBNCLyou3/SEWpROro0sezhwOGelospeWwl4mq1N3AWMSJ4b2JutVzPPt5kVNvFxGScU4kR0IsTi5fvDFzh7ndnGGdXYqHvTYj+cY+XPLY38fmcBXzu7v/NJkqRjqWo5zWZ5dxeRVTw1BHdZPZy97c6Wl6gmrk5cPcpjSP4OtIH1lG5+11E4jLYzJaH+DKkh6cR8/Fd4e7j3X0YcFglnPBKvuwPEqsnNBBN8+8BtxAjnwa6+91ZXrW5+xRi0eeHgMNTE2ujScBo4F0lciIzFfW8VnQ261KK1wPPuPumxOjlc83spx0tL1DNnMw3S4vFp9t/IJa0GeDu75vZBsD5wO/c/cWOdjUzr0r7UaT5CI9291PM7F5irrYRRFPLd1nG2VTJjP+7ECs9ABxMrPTwdlZxiXQ0RTyvyUzp4ntpohl1mrvvmrYPJLrN7OjuE7KLcFZK5mSemdkK7v7hbLb/AehL1AIdDwzKsmNoWysZ6NCJ6GP2JNFfpgHYnxjR9hfg194B17q0WE/w58QyM2OJaRSUyIlQ3POafO8i/TDgF8TF7sXAJ+5+fHps+abN7llTMifzJCUE+xH9CN4k5ibrVHIley5RA3S0Z7zmaFsys67uPiUNergW6O7u+5jZhsRQ9QuAvYhRoR36uM2sM9DQODJLpOiKel6TmVKNXFd3n2xmvyeWaHsbuBn4wN2PatIM2yEomZN5lhKYe4DH3X33tK1r6p+FmS3n7iMrpQki9ZnZlxidujJRu7UVMZJpZHq8LzDB3V/NLlIRmVdFO6/JLPPHNZjZdUQz6hVAF2Ipw9tSd5ol3P2V7CKdMyVz0ipNqqH7ELOedwW+cPfzsoytPZjZ2cCJwDlEE+sAYFmiqfK9DEMTkXlU9POazGRmSwHnEQPadgV6Ab9x93szDawZSuakxZpMw3ESUfU8iliHcH+ghlgW7U+V1HRnZr8jml3eAj4l+sv0IWZ5n0S8F6sRfSsm6WpdJD+Kel6TWUetmtn1wCfE6jgrArcDCwJHAle5+8uZBdoCSuakVVJ19DDgUWJ0V2dimapvgVOBa939n9lF2LZSH5kFgVeB+93907T9dGIpl4FEoveEu3+eWaAiMs+Kdl6TmbWx6bP/AbAU8FMiiT+GGMi2F/BVYxN7R1aTdQCSO2sC/3L388zsIaJzaC93H25me3W0TqHzw8wOB/q6+37p/r4WC9M3AIOJyYEHAIOVyInkWmHOaxJSIteJmA+0NzE36BSiC810YEti1Z5crE+tSYNlrhqXqirxFbC7mb1K9Bm7HTjazBYnkpxK8gnwhpntaWbnE/0oviTWYjw89aXZzd0fyTJIEWmdgp/XZKZzgY/cfQfgH8QKD6u4+5XAQe7+RqbRtYJq5mSOStal6wRcSCQyI4CTiXl3fkCsX3uGu4/KLtKy+R+wPNEf7jNgXXf/1Mz2JSaTxN2/yjA+EWklndeKq8lAl2picMMrAO7+jJntQzSzv5i3c7v6zMlcpf4EfwGeB/4DXAUcyMxFpke4+9PZRVheZrYA0ZxaneYdWhO4nFii67FsoxOReVH081oRNVlrdXWi5WVlYtDLlcCHwJ+B4939+cwCnUeqmZPvaTIh4hLEKgF3EVetgwEDbnT3l7KJsDxK540quYKbCCwGDDSzemAj4DQlciL5UtTzmnwvkbsH6EY0rT9AJHKnAWOA8/KYyIFq5qSJkqWqqohJE+8mhucvR1y9Dic6jO5bSZ3+S6vf5/D4lsSXfbq7v9ZugYnIfCvqeU1mSp/9CcREwI0reWwF/MXdHzOzWncfn9fJoFUzJzOY2WLu/mW6O4RoanjUzFYHFiH6F9wCXFpJJ7ySIeqdiOW4uhHzSj3buLaqBjmI5FNRz2vyPZsD2xMDHaYTa+x2BQ4yszfcfTTEKhDZhTjvVDMnAJjZwsCmwH+JuZX+DLzk7oekx7clvgD/q8S+JKkz7N+J+eTeA1YlmmGuBL7T1AQi+VP081qRmdlKwH/cfZKZ3Qj8HtiR6CpzK1Eb24WYguaL7CJtG5qaRBp9DfyY6E+wHrABsFqaNBd3f8jdh1bSCc/MdjOzbdLdHxKLzg9y99uBJ4D1AZTIieRW4c5rMqNbzJnAumbWE5ji7qPd/SZicuhDiJq6iZWQyIGaWQvPzI4jlqZ6m0hgNiE6/C9OLDb8LzOb5u6nZRRiWZhZd2AtoMHMxgOvA9PN7CB3v5EY6VQLLAyo6UUkR4p6XpPg7o+Y2arAHkRT+iZmdhrwMvACsBLwSV6bVGdHzawFZmbnAX2JIfpj3P3F1CxxCNGX4EVgGrHe6PDsIi0PM1uIWE+1DhhKJG+7EZOErgSc6e73ZxehiLRW0c9rRdZ0IJuZ9Qe2JuaOe5mYZsqAI9x9RDZRloeSuYIys/2Btd396HR/T2Jx4c+YOdLrV8BRHX2B4dYws98BbxLHOZJYvuVEoj/NB8A7RH+5UXma/VtEinteEzCzGnevLxnIVkNMBL0VsCdwmbu/YGaL5G1C4JZQM2txdQa6mdlPgF8Tf+znEzOijwMuBW5y97FZBdjWzGxp4Ahi9YYXialGviWaYxYjjvsUdx+WVYwiMl8Kd16TkBK5auBqYsDL4sAzRN/nOuAoM/uQOO9XHCVzxTWUmGfndOALYAN3/8TMvgQWSp3+x2YYX5tLx7cH0Y+iK3HVthbRQXo14OdoUJBInhXuvFZ0ZrYbMMHdhwKHEmurHpoeu4xYrmst4EF3r8hEDtTMWnhpIEB3d//azH5GTMVxkrs/kW1k5WFmNcAawGHAh+5+bsljpTPEi0hOFe28VlTpcz6d6Of8FFBPTEHyT3c/J5W5GrjF3Z/NLNB2oGSuoEpmRF8c+A3Rr2Ql4Pfu/nC20ZVXqopfA+gPfOvup6TtuZz5W0RCkc9rRWVmvYnPuhsxd9xkYC/gC3cfnGVs7UlNSgWTljQpneX6G+B+Ymb0/Sr1hNd43ABptNOrxASii5jZCmm7EjmRHCrqea2ozGynxtvuPo7oJzcZ2JBoXv9bFLMfZhNh+1PNXIGULDZc6+7js46nvczpuFOTaw93/zbD8ERkPhT1vFZUZrYcsbbqO+5+Vsn2hYGbib5x15jZgu7+TUZhtjvVzBVIOuEtAdxpZutmHU97mdNxu3u9EjmRfCvqea3APiVGJy9uZgMbN6bBDbcQE71TpEQOlMwVipn1AC4B7nD3F7KOp70U9bhFikDf72Jx93qim8xNlCR0ZrYOcDzwXIbhZUbJXIVL69IB4O4TgbPc/Yb0WNUcn5hzRT1ukSLQ97vYUr/n14BrgJ+a2VDgWmCQu/8zy9iyomSuwpjZr1PfAczsOmD1dLsawN3fSfcrauRmUY9bpAj0/Rb43kC2end/3d13BY4Fdi3yQBclcxUkDcdfF2jsFPoFsWRV45XM7EZ95V5Rj1ukCPT9Fpgx0KXBzGpLtjV+7u+6+8jMgusANJq1QpTMr7QisDexZNX6wO3E/DtPAaPd/ZUMw2xzRT1ukSLQ91tKpYEuQ4Az1D9yVqqZqwCNVyzp7hnEuqMfE5NlfgmMJxYbrp39K+RTUY9bpAj0/ZZSGugyd6qZqyBmdgGwqLvvb2ZLAScSy5ucnjoJV6SiHrdIEej7XVxm1tPdJ5TcX0X9I2dPNXM51tj5N93uDfQFJqRJFT8j1iOcDlTULNhFPW6RItD3u7g00GXeKZnLqdQEMc3MOpnZb4GNgAOAKmBPYDl3/4DoW/BWhqG2qaIet0gR6PtdXBroMn/UzJpDJZ2COwF3AB8C+wJnA9enfx8CF7r75OwibVtFPW6RItD3u7g00GX+1WQdgLReyVXJ74HX3f2sNInmBcBCxMmva6Wd8Ip63CJFoO93MTWurZvungH8BWgA+hMDXRYiBrrcm02E+aCauRwxs4OAPsDbwJtAd2BTYDNi4eGfABcDa7v7pxmF2eaKetwiRaDvt4AGuswv9ZnLCTO7EPg5MBXYDjgd+BEwlFh4eGmienrvSjrhFfW4RYpA3+/i0kCXtqVm1hwws6uBye6+T7rfF9ga2BwYDVQD5wOnVNK6dEU9bpEi0Pe7uEoHugBHAR8RA10uIwa6/NXdPzCzM9x9Uoah5oZq5jo4M9sE2BW4O92vdvfPgaeBVYBxwMnAz939/kpZZLqoxy1SBPp+F1ca7DC9ZKDLksB1wCHAMcSk0PuYWTclci2nmrmO70XgBOBgM+vs7o+mL8MHZvYusHQaqj8aKmrIdlGPW6QI9P0uKA10KQ8NgMgBM+sO7A5sD1zn7o+Z2drAFcCh7v5mpgGWSVGPW6QI9P0uFg10KS8lczlRcuLrB7xB9Cu5zN0fzTKucivqcYsUgb7fxZAGuiwBPE8McOkC3EMkdUcBTwJHAherf+S8UTKXI+nEty8wkLhyfTDjkNpFUY9bpAj0/a5sJQNdjkv3Gwe6rEpMCrwHsA0x0OX+zALNOQ2AyJHUGfTPwPru/mBROgUX9bhFikDf78qlgS7tRzVzIiIi0ubMrBvRjL4V8KeSgS4NZnYR8ICaVduGauZERESkzaURqXcCjwCHmNnmKZFbG9iANFpZ5p9q5kRERKRsNNCl/JTMiYiISFlpoEt5KZkTERGRsjOzrsCi7v5JY9+5rGOqFErmRERERHJMAyBEREREckzJnIiIiEiOKZkTERERyTElcyIiIiI5VpN1ACIirWVm/YDD3X3Pkm1DgNvd/WEzqwMuAFYGJgL1wFnuPtzMDgBWcvfflzz3duAaYEdgLWBxoAcwAhjt7rub2dLARcCiQHfgFeBYd59qZj2Bs4E1gOnAeOB4d38/xXo3sJq7f5L2dy7wnrsPMbOpwLMplO7AUGCQu09vw7dMRCqYauZEpBLdA9zj7uu6+2bAYcDlZtZ5bk9y9+PdvR9wLvAXd++XErnq9JoXpW3rAt8BZ6WnXg986O6bpOcPAO42s97p8anAzXNYe/Lr9Jr9gPWAxYAj5/3QRaRolMyJSEUxs3WBr9z9H43b3H0EsKa7fzePL7sR8Im7v1Cy7WTgLDNbhKh1u6Jkf68D9xGLjAP8E/iaZpK0NO/WRcAe8xiniBSQmllFpNL8APiw8Y6ZXQsYUGdmB6XNe5vZeiXPWYVoZp2TvkST6wxp3UnM7MfAR7N5zghgWeDf6f4RwItmNrSZ+L8EFmmmjIjIDErmRKTSfEJJzZa7HwYz+sV1S5v/Mps+c3PzH2C30g1mtjCwPvAakbQ19SPgnZI4xpjZscAQ4Jm57GtZ4NNm4hERmUHNrCJSaZ4FFjeznRo3mNniwErAvC558zzwAzP7WXq9KmAQsIm7fwp8ZGYzmlDNbE1iMMXfS1/E3e8DHDhgdjsxs07ACUBzyaWIyAyqmRORvNrKzF4uuf8+RL8zM9sROMfMTkyPdQYuBJ4immFbxd2nm9nuwJVmtgCwAJHgDUhF9gMuMLMXgGnAN8Au7j7WzJq+3LHA5iX3FzKzJ4hRsJ2BR4AbWxujiBSX1mYVERERyTE1s4qIiIjkmJI5ERERkRxTMiciIiKSY0rmRERERHJMyZyIiIhIjimZExEREckxJXMiIiIiOaZkTkRERCTH/j8IKxkshW/6vQ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CA"/>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CA" dirty="0" err="1" smtClean="0"/>
              <a:t>Metodology</a:t>
            </a:r>
            <a:r>
              <a:rPr lang="en-CA" dirty="0" smtClean="0"/>
              <a:t> </a:t>
            </a:r>
            <a:endParaRPr lang="en-CA" dirty="0"/>
          </a:p>
        </p:txBody>
      </p:sp>
      <p:sp>
        <p:nvSpPr>
          <p:cNvPr id="2051" name="AutoShape 3" descr="data:image/png;base64,iVBORw0KGgoAAAANSUhEUgAAAtgAAAF8CAYAAAD1tsxgAAAAOXRFWHRTb2Z0d2FyZQBNYXRwbG90bGliIHZlcnNpb24zLjMuMCwgaHR0cHM6Ly9tYXRwbG90bGliLm9yZy86wFpkAAAACXBIWXMAAAsTAAALEwEAmpwYAAAyXklEQVR4nO3deXwdZb3H8U+atKWF0pYSQJBV4QcCguwKpb1sArKpoKiogIhCQVBArLJvRVAvoggISFFAhYJy4QKCRRCwgsh2AfmxySKLlKWbLZS0uX/MpKQhaZNmsrWf9+vVV8+Zec7MM5NZvueZ58zUNDY2IkmSJKka/Xq6ApIkSdLixIAtSZIkVciALUmSJFXIgC1JkiRVyIAtSZIkVciALUmSJFWorqcrIEl9QUSsAfwTOCgzL2k2/Ghgg8zcv6L5PAvsnZn3VTG9hcxrWeAmYBhwfGZe22L8esBpwNpAIzAF+F5m3rWQ6Z4ELJ+ZhzUtTznqO5m59wI+dwrwVGb+clGWR5J6CwO2JLXfXOCHEXFXZmZPV6YCGwMrZuYHW46IiAAmAgdk5h/KYdsDN0TE1pn5aEdmVH5haDNcl2VO6Mg0Jam3MmBLUvvNAn4IXBkRH83M2c1HRsR44JHM/EHL92VL7pXAdsBw4Cxga2BT4B1gj8x8qZzUmIjYCBgI/DAzf1FOb3fgOGAAMBM4OjMnlS3GHwVWBh7KzP1a1Gsv4ESKboHTgW8BU4FfAKtExIPARzNzVrOPfQe4tClcA2TmxIj4XLkeWp1uZt7b2oqLiNHATzNzg4jYBvgRUEvRMj4uM69psb5GAmcDg4HZwHGZeXNE7A98kuLLztrlevhyZv4jIj5Vrp+5wBzgmMz8c2v1kaSuZB9sSeqY04EZwBmL8NmlMnMr4ATg58CPM3Mj4AVg/2blZmXmJsCOwLiIWD8i1i7nuWtmfgQ4GLg2IpYuP7M68JFWwvW6wAXAp8t5nQBcB7wMHAQ8nZkbtwjXAJsBd7dcgMy8KTOfaWu6ZbeThTkZ+FFmbgocSPGlo3mdRwATgCMy88PAl4HLI2LNssgo4PDM3AC4h+LLABSB/NDM3Aw4HhjdjrpIUuUM2JLUAZk5F9gPOCAiduzgx68p/38aeCUzH2r2frlm5S4s5/UScAuwPUXYfh8wsWxxvoKipbape8dfM7OhlXluB0zMzGfKad4GvErRcr4gc1nwOWJRpwtwFXBeRFxRlv9ui/FbUvTFvqec9qMUYX90Of7vmfmv8vX9vLvufgP8LiIu5t2rBJLU7QzYktRBmfkC8DXgMmD5ZqMagZpm7we0+OjbzV6/s4BZzGn2ul9ZtpYi0G7c9A/YCnikLDejjWk1dcNorh/QfwHzB/hrOf35RMQJEfGFTkyXzLwQ2BC4Ffg48HBELNWBOjdvbZ+3zjPze8A2wH0UVwTsHiKpRxiwJWkRZOYEijtwHNls8GSKrhVExMoUXRkWxf7lNFYDdqD4seFEYKeyawYRsSvwMDBoIdOaCHw8ItYqP7cdsCpF14oFORv4akTs1DQgInYGjgAe6sR0iYi/UHRnGU/R1WUYsFKzIpOAdSNii7L8+sC2wO0LmGZd2c99cGZeABwKfDgiBi6sPpJUNQO2JC26bwDPNXv/E+B9EZHApcBtizjdpSLifuBGir7GT2TmYxRh9DcR8RBwKsUPI9tquQag/NyhFP21HwHOBHbPzKkL+dxTwG7A0RHxcEQ8ChxbfvaRRZ1u6dvAKRHxAEVoPjkzn20279eAfYCfRMT/Ufw49IDMfGIB9W2g+LJzZbnurgYOzMy32/qMJHWVmsbGllfhJEmSJC0qW7AlSZKkChmwJUmSpAoZsCVJkqQKGbAlSZKkChmwJUmSpArV9XQFqjR58nRviSJJkqQuV18/pKatcbZgS5IkSRUyYEuSJEkVMmBLkiRJFTJgS5IkSRUyYEuSJEkVMmBLkiRJFTJgS5IkSRUyYEuSJEkVWqweNNMdLr98PFdf/Wuuuup/GDhwIKeffhJPPPE4Q4Ysy5w5cxg2bBiHH/4tVl55FS655EJuvfUPLL/88sydO5eBAwdyyCGHs84663Ljjddz8cUXsPLKqwAwY8YMNtxwI4466lhOPvk4Jk9+lVdeeZm6uv4sv/zyfOADH+T1118j4kN88Yv7AzBz5ky+8pX9OOWUM7nqqivn1aOmpoY5c+Zw9NFjWWutDzB69FZssMGH51uOE088jfr6Fbp79UmSJC32DNgddOutN7P99jsxceIt7Lrr7gAccsg32GqrjwHw0EMPcMIJY7n44l8CsO++n2evvfYG4LnnnmXs2KO49NIrAdhxx5055JDDAZg7dy5jxhzE448/xoknngbAJZdcyIgRI+Z9fsqUKXzlK/uxzTbbsuaaa3Heeeewxx6fYu2113lPPSZNupuLL76AM844m2WXHcpPf/rz7lg9kiRJSzy7iHTA/fffx8orv5+99vo01157datlNtroI9TV1fGvf73wnnGrr74G66yzLg8//OB7xs2cOZPp02ew9NLLtDn/YcOG8c1vfpvvf/80Hnjg77z44r/Yd98vtFp2+vRpDBo0qH0LJkmSpMrYgt0BN9xwHbvvvherrbYG/fv359FHH2m13PDhyzFlypRWxy233HJMnVqMu/XWm3n00f/jtddeY/DgwXzpSwey6qqrLbAO22yzLX/+858444yT+dnPLqampmbeuPPPP5fLLx9PbW0tyy+/PIcccgQA06ZN5bDDDp5Xrr5+hXmt5JIkSaqWAbudpk2bxqRJd/Pmm28wYcJv+c9/ZnDttb+lX7/a95T9979fZoUVWu/f/MorrzBq1Pa8+OIL87qIvPTSixx11OGsttqCw3WTnXf+BG+//dZ7+lA37yLSnF1EJEmSuo8Bu51uueVGdtttT8aMKVqF33rrLfbZZw/WXXe9+cr97W9/ZeDApVhhhRXfM41nnnmKZ599hvXX34AXX3y3C8nKK6/Ct751LMcf/x1+9aurWGqppbp2YSRJktRlDNjtdP3113H88afMe7/UUksxatR23HDD73n11X/P65oxePBgTjll3Lxyv/nNlfzxj7dQW1tLbW0dp532ferq3rvaN998SzbbbAsuueTCeSG+Ki27iAB8/euHvefOIpIkSeq8msbGxp6uQ2UmT56++CyM+pShwwcxoJUvTh01u6GBqW/OqqBGkiSpK9XXD6lpa5wt2FIFBtTVMe7OiZ2eztiR21dQG0mS1JO8TZ8kSZJUIQO2JEmSVCEDtiRJklQhA7YkSZJUIQO2JEmSVKElLmAvM3QQ9fVDKvu3zNBBC53nyy+/xMEH79/m+Ouuu5aGhoYKl7JtTz/9FA8+eD8AJ544lnfeeadb5itJkrSkWOJu0zdoQB2jxl1T2fTuGPtpZnRyGr/61aXsvPMnWn0ATdVuv30iI0aMYOONN+Hkk8ct/AOSJEnqkCUuYPekww47mLXXDp555mlmzpzBqad+n/vuu4c33nidk076LuPG/ZALLvgpDz10P3PnNvLZz36B7bbbgcMOO5hhw4Yzffp0jjrq25xxxinU1dVRW1vLccedTH39Cq1+7tFHH+HHP/4BjY2N1NevwDe/eQw33XQDdXX9WWeddTnhhLFcccUE3njjdc4881QaGhqoqanhiCOOZu2112HffT/JhhtuxPPPP8dyyy3HaaedRW1tbU+vRkmSpF7NgN3N1ltvfY444iguvPA8br31D3zxi/szfvwlnHTSGUyadDcvv/wi55//C95++22+9rUD2HzzLQHYccedGTXqv7jmmquIWJfDD/8WDz30ANOnT+Opp55s9XNnnXU6J598BmussSbXXns1b7zxBrvsshsjRozgQx/aYF6dzjvvHPbe+7OMHDmaJ59MzjzzVC655Fe89NKL/PjH57PiiitxyCEH8o9/PMYGG2zYU6tOkiSpTzBgd7N11gkAVlxxRV5//fX5xj3zzFNkPs5hhx0MQENDA6+88jIAq622OgC77bYnV1xxGUcddThLL70MX/vamDY/9+abb7DGGmsC8KlP7QPAXXfd8Z46Pfvss2y00SYArL128Oqr/wZg6NBhrLjiSgCssMKKzJ79dnUrQpIkaTFlwO5mNTXvfWx9TU0/GhsbWX31NfjIRzbj2GO/x9y5cxk//mJWWWUVAPr1K36Petddd7DRRh/hwAMP5tZbb+aKKy5j221Ht/q55ZdfnhdeeJ5VV12Nyy8fz6qrrk6/fv2YO7dxvvmvscYaPPzwA2yzzSiefDJZbrkRbdZVkiRJC2bA7gU22mhjjj76G/zkJxfywAN/59BDD2LWrJlsu+1/MXjw0vOVXXfdD3HKKcdTW1tLv379OPzwb7HOOtHq54455ruMG3cK/fr1Y8SIEXzmM5+nf//+/OxnP57Xsg0wZsyRfP/7p/HrX19OQ0MDY8ce392rQJIkabFR09jYuPBSfcTkydMXujDLDB3EoAHVfa+YNbuBGVNnVTY99U319UMYd+fETk9n7MjtmTx5egU1kiRJXam+fkibl/qXuBbsGVNndfq2epIkSVJblrgHzUiSJEldyYAtSZIkVciALUmSJFXIgC1JkiRVyIAtSZIkVWiJu4vI0OGDGFBX3WLPbmhg6psLvk3f/fffxwknjJ137+niXtMncPbZZ3DMMd9l9dXXaPf89t57d664YgIDBw7sTLUlSZLURZa4gD2grq6S+xU3GTty+3aV23TTzTj55HEA3HvvXznvvHMqq4MkSZJ6jyUuYPcG06dPY6WV3sczzzxdvp/Oqacez3/+8x/mzJnDV796CJtuujl3330nl156EQBrrx0cc8zYedP4/e8ncO+993DSSaczYMCAHlkOSZIkvZcBu5v8/e/3cdhhB/POO+/w9NNPctZZ58wL2JdddgmbbbYln/nM55g8+VUOPfQgrrzyGv77v8/ioosuY/jw5bj00ot49dVXAbjmmt/y5JNPcOqpZ1JbW9uTiyVJkqQWDNjdpHkXkeeff5avfe1A3v/+VQF47rl/stNOOwNQX78Cgwcvzeuvv8aQIUMYPnw5AA444KvzpnXfffdSW1truJYkSeqFvItIDxg+fMR871dffU0eeuhBACZPfpXp06cxYsTyzJgxg2nTpgJwzjln89hjjwAwbtwPGTJkWX7/+wndWm9JkiQtnC3Y3aSpi0htbS0zZ/6Hww//JjfeeD0AX/rSAYwbdwq33z6Rt99+m29/+3v079+fb33rWI455kj69evHOusE6623/rzpHXnk0Xz1q19m0023YNVVV+upxZIkSVILNY2NjT1dh8pMnjx9oQvTE7fp0+Kvvn5IJXenGTtyeyZPnl5BjSRJUleqrx9S09a4Ja4F2zAsSZKkrmQfbEmSJKlCBmxJkiSpQl3WRSQiVgD+DuwINADjgUbgEWBMZs6NiBOBT5Tjj8zMeyPig+0t21V1lyRJkhZVl7RgR0R/4EKgqcPzj4DjMnMkUAPsGRGbAKOALYF9gfMWoawkSZLUq3RVF5EfABcAL5XvNwXuKF/fBOwAbAPckpmNmfk8UBcR9R0sK0mSJPUqlXcRiYj9gcmZ+YeIGFsOrsnMplvoTQeGAssCrzf7aNPwjpSd3NH6DV9uMHUVPgGxYc4c3nxjZrvKXn75eK6++tdcddX/MHDgQA477GCOOea7/PGPf2DEiBHstdfeldVLkiRJPaMr+mAfCDRGxA7AxsAvgRWajR8CTAGmla9bDp/bgbLzWWaZgdTVLTg819XW8uDLf2vHYrTPxu/bnGHDBrer7MSJt7Drrp9g0qTb2WuvT1JXV8uQIUux1FL9GTRoQLuno8Wb24EkSX1b5QE7M7dteh0RtwNfB86OiNGZeTuwC/An4CngrIj4AfB+oF9mvhYRD7S3bMt5z5jx9kLrV18/ZKFlOmrKlIW3YN9//32stNLK7LLLHpxyygmMHv1xGhrmMH36W7z11jvMmjWbKVNmcsEFP+Whh+5n7txGPvvZL7DFFltx4IFf4Ne/vpba2lp+9rNzWXfdD7HddjtUvhxadFVuV+3ZniRJUs9a0Lm/u27TdxRwckRMAgYAEzLz78CdwCTgGmDMIpTtM2644Tp2330vVlttDfr378+jjz7ynjKTJt3Nyy+/yPnn/4Jzz72AX/7yFzQ2NvLhD2/MvfdOYs6cOdxzz18YOXJUDyyBJEmS2qNLn+SYmaObvX1PKszMk4CTWgx7or1l+4pp06YxadLdvPnmG0yY8Fv+858ZXHvtb99T7plnniLzcQ477GAAGhoaeOWVl9l9908yYcJvmDu3kc0224L+/ft39yJIkiSpnZa4R6X3hFtuuZHddtuTMWOOAOCtt95in332YOjQYfOVW331NfjIRzbj2GO/x9y5cxk//mJWWWUVBg9emh//+AfccMN1fPWrh/TAEkiSJKm9fJJjN7j++uv4+Md3nfd+qaWWYtSo7fjXv56fr9zWW2/L4MGDOPTQg/jKV/ajpqaGwYOXBmCnnXbmjTdeZ621PtCtdZckSVLH1DQ2Ni68VB8xefL0hS5MT96mrzOuuOIyhg4dxm677dnl81LH1dcPYdydEzs9nbEjt2fy5OkV1EiSJHWl+vohNW2NW+K6iHRHGK7a6aefxNSpUzj99LN7uiqSJElaiCUuYPdF3/veST1dBUmSJLWTfbAlSZKkChmwJUmSpAoZsCVJkqQKGbAlSZKkChmwJUmSpAoZsCVJkqQKGbAlSZKkChmwJUmSpAoZsCVJkqQKGbAlSZKkChmwJUmSpAoZsCVJkqQKGbAlSZKkChmwJUmSpAoZsCVJkqQKGbAlSZKkChmwJUmSpAoZsCVJkqQKGbAlSZKkChmwJUmSpAoZsCVJkqQKGbAlSZKkChmwJUmSpAoZsCVJkqQKGbAlSZKkChmwJUmSpAoZsCVJkqQKGbAlSZKkChmwJUmSpAoZsCVJkqQKGbAlSZKkChmwJUmSpAoZsCVJkqQKGbAlSZKkChmwJUmSpAoZsCVJkqQKGbAlSZKkChmwJUmSpAoZsCVJkqQKGbAlSZKkChmwJUmSpAoZsCVJkqQKGbAlSZKkChmwJUmSpAoZsCVJkqQKGbAlSZKkChmwJUmSpAoZsCVJkqQKGbAlSZKkChmwJUmSpAoZsCVJkqQKGbAlSZKkChmwJUmSpAoZsCVJkqQKGbAlSZKkChmwJUmSpArVdcVEI6IWuAgIYA5wAFADjAcagUeAMZk5NyJOBD4BNABHZua9EfHB9pbtivpLkiRJi6qrWrB3B8jMrYETgB+V/47LzJEUYXvPiNgEGAVsCewLnFd+viNlJUmSpF6jSwJ2Zv4eOLh8uzrwb2BT4I5y2E3ADsA2wC2Z2ZiZzwN1EVHfwbKSJElSr9ElXUQAMrMhIi4DPgnsDeyWmY3l6OnAUGBZ4PVmH2saXtOBspObBiyzzEDq6mq7YGmk7jNs2OCeroIkSeqELgvYAJn55Yg4FrgHGNRs1BBgCjCtfN1y+NwOlJ1nxoy3K6m31FH19UMWXqidpkyZWdm0JElS11jQub9LuohExBcjYmz5diZFYL4vIkaXw3YB7gTuBj4eEf0iYjWgX2a+BjzQgbKSJElSr9FVLdjXApdGxJ+B/sCRwD+AiyJiQPl6QmbOiYg7gUkUYX9M+fmjOlBWktTLDR0+iAF1nT/lzG5oYOqbsyqokSR1nZrGxsaFl+ojJk+evvgsjPqU+vohjLtzYqenM3bk9kyePL2CGkm9i/uIpMVNff2QmrbG+aAZSZIkqUIGbEmSJKlCBmxJkiSpQl16m77eZJmhgxg0oPOLO2t2AzOm+gMbSZIktW6JCdiDBtQxatw1nZ7OHWM/zYwK6iNJkqTFk11EJEmSpAoZsCVJkqQKGbAlSZKkChmwJUmSpAoZsCVJkqQKGbAlSZKkChmwJUmSpAoZsCVJkqQKGbAlSZKkChmwJUmSpAoZsCVJkqQKGbAlSZKkChmwJUmSpAoZsCVJkqQKGbAlSZKkChmwJUmSpAoZsCVJkqQKGbAlSZKkChmwJUmSpAoZsCVJkqQKGbAlSZKkChmwJUmSpAq1K2BHxHEt3o/rmupIkiRJfVvdgkZGxFeAg4D1ImLXcnAt0B8Y28V1kyRJkvqcBQZs4HJgIvBd4PRy2Fzg1a6slCRJktRXLbCLSGa+nZnPAl8HVgRWB9YEtuz6qkmSJEl9z8JasJtMAFYAXijfNwJ/7pIaSZIkSX1YewP2Spn5sS6tiSRJkrQYaO9t+h6PiJW7tCaSJEnSYqC9LdgjgecjYnL5vjEzDdySJElSC+0K2Jm5dldXRJIkSVoctCtgR8SlFD9snCczD+ySGkmSJEl9WHu7iPym/L8G2ASwe4gkSZLUivZ2EflDs7c3R8QtXVQfSZIkqU9rbxeRnZq9fR/FQ2ckSZIktdDeLiKfa/b6LcD+15IkSVIr2ttF5ICI2AD4EPBEZj7YpbWSJEmS+qh2PWgmIg4HLgI+Bvw8Io7u0lpJkiRJfVR7n+T4eWBkZh4JbA18tstqJEmSJPVh7Q3YNZnZAJCZ7wDvdF2VJEmSpL6rvT9yvCsiJgB3AtsAd3ddlSRJkqS+a6Et2BFxMDAWuBQYCtyRmcd0dcUkSZKkvmiBATsiTgJ2Avpn5v8CvwS2i4jju6FukiRJUp+zsBbsXYB9MnMmQGY+S/EDxz26uF6SJElSn7SwgD0jMxubDyh/5Di966okSZIk9V0LC9izImKt5gPK941tlJckSZKWaAu7i8ixwO8jYiLwDLAa8HHgy11dMUmSJKkvWmALdmY+CowEHgCWBu4Hts7MB7qhbpIkSVKfs9D7YGfmVIq7h0iSJElaiPY+yVGSJElSOxiwJUmSpAoZsCVJkqQKGbAlSZKkChmwJUmSpAoZsCVJkqQKLfQ2fR0VEf2BXwBrAAOB04DHgPEUT4B8BBiTmXMj4kTgE0ADcGRm3hsRH2xv2arrLkmSJHVWV7Rg7we8npkjgV2AnwI/Ao4rh9UAe0bEJsAoYEtgX+C88vMdKStJkiT1Kl0RsK8Gjm/2vgHYFLijfH8TsAOwDXBLZjZm5vNAXUTUd7CsJEmS1KtUHrAzc0ZmTo+IIcAE4DigJjMbyyLTgaHAssDUZh9tGt6RspIkSVKvUnkfbICIWBX4HfCzzLwyIs5qNnoIMAWYVr5uOXxuB8rOZ5llBlJXV9vp+i/MsGGDu3weWnK5fUkL5j4iqbfrih85rgjcAhyWmRPLwQ9ExOjMvJ2iX/afgKeAsyLiB8D7gX6Z+VpEtLtsy3nPmPF2m/Wqrx/S5riOmjJlZmXT0uLB7UtaMPcRSYubBR3XuqIF+7vAcOD4iGjqi30EcG5EDAD+AUzIzDkRcScwiaKrypiy7FHARe0sK0mSJPUqlQfszDyCIlC3NKqVsicBJ7UY9kR7y0rqfYYOH8SAus4fWmY3NDD1zVkV1EiSpO7VJX2wJS25BtTVMe7OiQsvuBBjR25fQW0kSep+PslRkiRJqpABW5IkSaqQAVuSJEmqkAFbkiRJqpABW5IkSaqQAVuSJEmqkAFbkiRJqpABW5IkSaqQAVuSJEmqkAFbkiRJqpABW5IkSaqQAVuSJEmqkAFbkiRJqpABW5IkSaqQAVuSJEmqkAFbkiRJqpABW5IkSaqQAVuSJEmqkAFbkiRJqpABW5IkSaqQAVuSJEmqkAFbkiRJqpABW5IkSaqQAVuSJEmqkAFbkiRJqpABW5IkSaqQAVuSJEmqkAFbkiRJqpABW5IkSaqQAVuSJEmqkAFbkiRJqpABW5IkSapQXU9XQH3X0OGDGFDX+U1odkMDU9+cVUGNJEmSep4BW4tsQF0d4+6c2OnpjB25fQW1kSRJ6h3sIiJJkiRVyIAtSZIkVciALUmSJFXIgC1JkiRVyIAtSZIkVciALUmSJFXIgC1JkiRVyIAtSZIkVciALUmSJFXIgC1JkiRVyIAtSZIkVciALUmSJFXIgC1JkiRVyIAtSZIkVciALUmSJFXIgC1JkiRVyIAtSZIkVciALUmSJFXIgC1JkiRVqK6nKyBJkvqWZYYOYtCAzkeIWbMbmDF1VgU1knoXA7YkSeqQQQPqGDXumk5P546xn2ZGBfWRehu7iEiSJEkVMmBLkiRJFTJgS5IkSRUyYEuSJEkVMmBLkiRJFeqyu4hExJbA9zNzdER8EBgPNAKPAGMyc25EnAh8AmgAjszMeztStqvqLkmSJC2qLmnBjohvAxcDS5WDfgQcl5kjgRpgz4jYBBgFbAnsC5y3CGUlSZKkXqWruog8DXyq2ftNgTvK1zcBOwDbALdkZmNmPg/URUR9B8tKkiRJvUqXBOzMvAZ4p9mgmsxsLF9PB4YCywJTm5VpGt6RspIkSVKv0l1Pcpzb7PUQYAowrXzdcnhHys5nmWUGUldXW0F1F2zYsMFdPo8ljev0Xa6Ld7ku1Bq3i8WLf08tjrorYD8QEaMz83ZgF+BPwFPAWRHxA+D9QL/MfC0i2l225UxmzHi7zQrU1w9pc1xHTZkys7Jp9WWu03e5Lt7lulBr3C4WL/49pQXvB90VsI8CLoqIAcA/gAmZOSci7gQmUXRVGbMIZSVJkqRepcsCdmY+C2xVvn6C4i4gLcucBJzUYli7y0qSJEm9jQ+akSRJkipkwJYkSZIqZMCWJEmSKmTAliRJkipkwJYkSZIqZMCWJEmSKmTAliRJkipkwJYkSZIqZMCWJEmSKmTAliRJkipkwJYkSZIqZMCWJEmSKmTAliRJkipkwJYkSZIqZMCWJEmSKmTAliRJkipkwJYkSZIqZMCWJEmSKmTAliRJkipkwJYkSZIqZMCWJEmSKmTAliRJkipkwJYkSZIqZMCWJEmSKmTAliRJkipU19MV6Gsa5s6hvn5Ip6czu6GBqW/OqqBGkiRJ6k0M2B1U16+WcXdO7PR0xo7cvoLaSJIkqbexi4gkSZJUIQO2JEmSVCEDtiRJklQhA7YkSZJUIQO2JEmSVCHvIiJJkrSIlhk6iEEDOh+nZs1uYMZUb9+7uDBgS5IkLaJBA+oYNe6aTk/njrGfZkYF9VHvYBcRSZIkqUK2YEuS2lTV5W9JWpJ41JQktanKy9+StKSwi4gkSZJUIVuwl0Be8lVr3C4kSaqGZ9MlkJd81Rq3C0mSqmEXEUmSJKlCBmxJkiSpQgZsSZIkqUL2wZakFnz0sSSpMwzYktSCjz6WJHWGXUQkSZKkChmwJUmSpAoZsCVJkqQK2QdbkrpIw9w51NcP6fR0Zjc0MPVNfywpSX2FAVuSukhdv1rG3Tmx09MZO3L7CmojSeouBmxJktQjqrjK4xUe9UYGbEmS1COquMrjFR71RgZsSZKkHmZr/uLFgC1JUjcaOnwQA+o6d/o1SC1+FofWfJ+C+y4DtiRJ3WhAXV2fD1JSa3wK7rsM2FqiVfVtW5IkqYnJQku0Kr9tS5Kkzlsc+qMbsCVJktRrLA790X1UuiRJklQhA7YkSZJUIQO2JEmSVKE+1Qc7IvoBPwM2At4GDsrMp3q2VpKkJYF3HZLUXn3tSLEXsFRmfjQitgJ+COzZs1WSqjO3cW6nfzkN0DBnDm++MbOCGvWcKtbF4rAe1Ht41yFJ7dXXAvY2wM0AmfnXiNish+sjVapfTT8efPlvnZ7Oxu/bvILa9Kwq1sXisB4kSX1PTWNjY0/Xod0i4mLgmsy8qXz/PLBWZjb0bM0kSZKkQl/7keM0oPk1436Ga0mSJPUmfS1g3w3sClD2wf6/nq2OJEmSNL++1gf7d8COEfEXoAY4oIfrI0mSJM2nT/XB7gkRcSxwJLBmZr7Vwc+eBLySmRd0QdUqFRHfAXYA5gKNwHeBLwI/ysznm5VbF7ggM0dXOO9rM/NTVU1vEeY/GrgKeIxi2QcBV2TmT9r5+duBr2fm4x2c7yuZuVKLYf2A7wC7AHPK+nwjM3v91ZqIWBP4ATAC6A88BBwLDAc2yszrF3Vd9QURsT5wFjAYWAa4ETgpMxd6kC23wa9n5r5dWslF0Mr+sSzwDPCFzJxd0TyeBZ6nOP40OSoz/96Oz34dWCkzT2pH2Z2BfTNz/0Wr6QKnPZoWf8OIOBN4PDPHd2K6f6Wo87Mthu8DHE6xzuqAn2fmLxd1PlXqyPYcEbUU+8rSFHcF+3hmXtls/I7A98q3HwP+Ur5u1/bR3TpzPmntnNCOz3wSuCczX2ox/BxanL+724KOHcCHgD0y85Q2Prs/sG5mfqfF8G2BKZn5cLNhPwQ2BVaiOP4+A0zOzH0qXqQO6Wst2D3hC8BvgH2B8T1bla4RER8C9gC2zszGiNgYuCwzN+qO+fdkuG7mtqaTQUQMBDIifpWZU7q5Ht8GlgdGZebciNgcuC4iIjPf6ea6tFtEDAL+h+Le9PeUw74M/BqYAKwLXN9zNexaETGM4jjxqcx8sgwNVwNfA3r9F+x2uK1FcLyS4pgxocJ57NTRRowlVUTsBHwd2D0zp5b734SImJWZV/dw9TrqfcDymblpGcj2AOYF7My8FbgV5gXQ0T1RyQ7qzvPJERTbwnwBOzOP7IJ5LYpWjx2ZOQF4cBGmdyDFsXZewM7Mo8pp708robynGLAXoNzZn6Y4QV4OjC9b4B4ENqD4NrZPZj4XEccDnwQmU3yDOr7FtMYB21L0e/9RZl4dEYcCX6ZogbgrM4/phsVqzavAasCBEXFzZj4YEVs0tTYCU4ErKLrlvNL0oYgYBZxO0dL6NEWYWJPii8g7QAPwJeA84LTMvC8iEvhOZv4uIm6h6Obz98xcqZzf4xRhrAb4bGa+0tq669K1UfyQdg7QUC7jieXwweXyzKYIi69TtLwAEBG7A9+i2A5WBc4tl+N1ioPCDODnwPoU62tgK/M+GNg0M+cCZObfImLzzHynPXXJzLOqWAGL4BPAHU3hGiAzL4uIwyiW+ZWyaxfAiRGxIkWL1ecy85k29o/bKfan4RStWnO6cXk6ak+KE8mTAJk5JyK+BHw3IsZk5nkRMRz4I7A5xbaxBTCA4m86tWlCZcvktyi2wbsy8zsRsTXFff/fAd6kaD2e3n2L966IGEARit4s37f2t6tkWy1PmLuW0/gA8P3MHB8R2wA/Bt6gWE9/LcsfDnyeorXsN5l5bkSsB/wC+E/5783OroNF0d71lJlPRMTpwM7ACxRfuFv6BnBsZk4FyMxZEXE0xbnq6oh4kuI3SwH8G/h0b9h/2jhn/BxYOyIuBNYCNoqIgzPz5wuZ1miatZI3tf5GxHiKq2gjgLMpjqmzKc5Nv83M07ti2Rag6XyyakT8jnacEyJi1XL4UsBb5TJMpmgNHkrRKv5timPoxsAvI2I/4BrePS/tSnH+ngGcX05rBHBKZv4+Ih4G7gA+TLG/7Nm0PXWV5seO5n+/iPgKcBjF/jwb+G35ka3KnFBfLsPfKfaLTSLisYW1zpfbwm8y8+bmV68i4jmKrPEPYBjFgwvXKOu2f2beX8Xy9rUfOXa3g4CLMzOBtyNiy3L4vZm5A8W36s9FxEYUl/Q3p3gYzvuaTyQidqHoYrI18F/A98oWrwOAIzLzo8AzEdEjX3gy8zXKFmxgUkQ8DuzWrMhRwK8z87+A3wNERA1wEUWL3SjgRWB/YEeKnWAHigPpcOBaYJeyC8FbFP3oh1I8NOjFFtX5S9lC8VuKcNLWuqvadhFxe0TcRvFl4vDMnEFx4NsvM7ejaKFtuuS0EkWLW1NI+BTFAWK3spXiImBMuSw3UhwMdymXeStgLMUJtaXBmTlfAMjM18uX7a1LT1iL4gTR0lMUJ4crM/N/ymH/Wy7DTcDeC/kbX5mZO/SGcLAQK1Nclpyn3H4upgiXUAS/KyjC+PKZuQXFyWLezbojYjngZGD7zNwGWKW8RL4XxX40iiIsDu/KhWlF0/7xGHA/8LvMnLiAv92ibKu3lPO4PSImNhs+NDN3ozhGNbVM/TfFl7MdgX/CvCtxn6V4XsI2wF4REcCpwAnlMfsvdK3tmi3D7RR/8wWdA96zniJiA4ogvjnFttPa05Za29+eAVZvNv748txST7NtrKcs4JxxKPBYZn6N4pxx28LCdTvclpkfo/gytTrwaeCjFMfh7vCe8wkdOyf8ADi3POf+ADiT4gvmSsDuFNvV4Mz8X4oGv6YvsK3tX+sCPyz3lcOAMeXwZSnO601/i12qXgmlVo8dTSMjYnmKroRbAztRfGlo8g7wcYpGqyOz6BJ0M/DtTnZ9WRX4fLNW/ucy8+PATyjOV5WwBbsNZWvTrsAKZavIUIqNE+CB8v8XKDbo9ShC9xxgVkTc12JyGwKblgdcKPqnrk4RsI+OiO8Dkyi+2Xa7iPggMC0zDyzfb0ZxAGhqrV4f+FX5+m7gEIqD9vuAq4pzGIOAWygOkMdS7ARTKfpyXw9cB7wGfJ+idW4XWu8ycFv5/18ogsi/aH3dTenUQrcy32y9v+CLwLkRMQNYhWL5Af6Z8/c/3Z7igNXUjWM94GfluukPPEGxHu8FyMznI+KFVub3ZkQsm5nTmgZE0cduYgfq0hNepGiRbWltysu7zTT1m3yFYv9pa/8AyGqr2WWeAzZpPqD8Qvl+YHoZ/r5AERIPotjfycxXgOPK1hyAD1LsWzeW284QirB0BkU/1KbtYN6Vgm5yW9nSNILi7/nPcnhbf7tF2Vbb6iLyYPn/CxStcACrZOYT5eu7KdbbBuW8m07ew8vh8/a7sux6C13aRdfycviZ5cuOrKf1gfvKq1jTIqK131+8SNHi1vzL+NoU/dgBXsvMpuNL8/XWk9o6Z1Sl+fmz+XHj/7K4nW9DRMyqcH4L8p7zSUT8mvafEzakaGA6lmK5ZmfmoxFxHkW3u/4UV8Faam3/epniGPMVipbq/s3GNc8yXbWNtHXsaPJBii9YMwGaXekEuD+Lbquv0HqDVEc03z5ea9ZwBfOvh607OZ95bMFu237AJZm5U2buDGxJ8e2qnmIjbe5RYPOI6BdFf6uPtBj/OPCn8pvrdhSXeZ4BvkpxiWRU+ZmPddXCLMSHgfMjomkHe4IiHDe1Gj5O8e0f3m0JeY0i/O5ZLtfpwJ8oQvGdmbk9RR/UY8sW2ZkUrUs3U5wEjqRokWtp0/L/rSnWa1vrrrtcDByQxY+iXuLdnXRui3JjgD8ATT/YSIrLvaMpWir+l2brMSJWpjihtnQZRReKmrLcx4AfUbT8t7cuPeE6iisT80J2RBxEcVmzgfmPNS33nwX9jXvDsrXHDcDOEfEBgIjoT/F324Ci5eo44F/l1aJ/UO5HETE0Iv7QbDr/pDjI71iuj59QhOkvAOPLFq1HqbCVpSPKk9J+wMUR8T7a/ttVua229iPRV8quH/DuMSkp1s1/lfUZT3Er19aOX92tI+spgS3K88nSFD8Ga+lc4OyIWBYgIpah6A5xXjm+N969oK1zRnNzaX8ueYvyanFErA4s12I6TXrLuujIOeFxinPnaIpuNBMiYkNgSGZ+gqJradOPJpuvs9b2r1OBX2bmFynWd/Og2W3rppVjR5OngHUjYlAUP/Jv3lDTWv0WaRth/gaQluupS9aDAbttB/Fuqy3lt6trKFoJ5pPFHR5upOgH+DuKVszmP0i7HpgREXdStN41ZtF/8v+Av5WXkV6l+1ulAMjMa4HbgXsi4m6KoHgM7/YLPR7YvWx92aP8zFyKH1f8b/mN81DgEeA+4PRyWb/OuweB6yguab1RTn9QZrbWpWD/iLiDok/v6bS97rrLr3h3vQyh6ArQllMoQtZIilb+X5b1PhN4ODOvA16IiHuAcyhOOC2dTdEfbFL52dMofhAyu4N16VZld4jdKVpK7i6XcUvgcxTb+Z4R0dYdBXr6b9xp5RWHLwMXlfvJXynuonI+5e1FgUvK4v9DcaXiLop94Zxm05lMEczvKNfhLhRfeP8GXFbuG9sBPXa3iMx8jCLgnUvbf7tF2VabdxG5vbxy05b9KNbHRMqrHZn5EEXr9V3lVcS1KVp6D6VoDZxIsU32hHavp8x8kKJx4m8UP+Z6teXEMvN64FLg5nI7uhWYkJm/bVm2B+0UEfc1/aNoqWztnNHc08CGEXFkO6Z/HzCl3E9O5r0to71NR84JR1M0tNxBsa8/DDwJjI6Ieym2jxPKsn8pyzT/gtHc1RRXSe6kOA611qe/W7Q4djQNa7qyfSdFA9wg5s9PLd0DnNnsC/aCXAx8MyL+SOsNWl3K2/RVICJWAPbOzJ+VLdiPAtt1so/QEicW41u4ackVEYMpfky0ZfnFVJIERPHbs2Oz/PFpRPwZOC4z/9yzNes8+2BX4zWKLiJ/o7jUcLHhWlLZxedC4HuGa0maX2Y2RMTSEXE/xQ8176Foze7zbMGWJEmSKmQfbEmSJKlCBmxJkiSpQgZsSZIkqUL+yFGSeomIWB84i+KhCstQ3P7zpMxs9ccyUT4KmOKBPetS3OrrhMw8tI3y51A8pnuRfoRd3uqutpzXqxSPNr41u//x05LUqxmwJakXiOLR2b+heJT0kxFRS3EP268BF7RnGuWTIVsN1+X4IztTx/IBUvOCfWbe3JnpSdLiyoAtSb3DnhSPFX4SIDPnRMSXKG5dRUT8ENimLHtlZv645QQiYg2K4LtVRJxO8VCafsCvM/OcpnvNUzym/nJgWYrzwHGZeVtEPExxz+4PU9xydM/MnNpyPi3muRPw1czcp3x/N7A3xWO/7wE+QPFAkYMoHqZyCTCi/Pg3ygd1SdJixT7YktQ7rMy7j4gHiidkZubsiNgNWBPYiiJkf758dPKCfAn4PLAtMKvFuOMounZsC+wDXFI+pnhZijA+iuIpiLu0o963Ujx9b3hEfAh4LTNfBt4PHJ+ZW1B0d9kL+C4wsXzk+8EUT7qUpMWOLdiS1Ds8B2zSfEBErAmsCqwH3Fn2xX4nIv4KfGgh09sXGEfRP/umFuPWA64AyMwXI2IaUF+Oe6D8/wVgqYVVOjMbI+Jy4HPAWrz7SPjnM/Op8vVfgAA2BLaLiM+Ww4cvbPqS1BfZgi1JvcMNwM4R8QGAiOgP/AjYAPgHZfeQcvjHgCfbmlBEDKRomf4cRTeR/SNi9WZF/gGMLMuuQhF0Xy/HLcrTxy4t57ctxQ8zAVaJiJXK11sDjwKPA/+dmaOBz1CGfEla3BiwJakXyMxpwJeBi8q+0n8FHgLOz8wbgH9GxKRy+ITMvH8B03qb4g4fDwK3AbcAze8ccgZFS/Kfgd8DB2dmQyfq/iIwnaL7R9N03gZ+GhH3AC8B1wOnA58pl+9mir7ZkrTY8VHpkqROi4gbgCObuoVExCuZudJCPiZJiyX7YEuSFllEDALuAm5u1udakpZotmBLkiRJFbIPtiRJklQhA7YkSZJUIQO2JEmSVCEDtiRJklQhA7YkSZJUIQO2JEmSVKH/B6+r+JqBvZIN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CA"/>
          </a:p>
        </p:txBody>
      </p:sp>
      <p:sp>
        <p:nvSpPr>
          <p:cNvPr id="22530" name="AutoShape 2" descr="data:image/png;base64,iVBORw0KGgoAAAANSUhEUgAAAmgAAAFZCAYAAAAsIdPcAAAAOXRFWHRTb2Z0d2FyZQBNYXRwbG90bGliIHZlcnNpb24zLjMuMCwgaHR0cHM6Ly9tYXRwbG90bGliLm9yZy86wFpkAAAACXBIWXMAAAsTAAALEwEAmpwYAABO50lEQVR4nO3dd5gUVdbH8e8wQ5AsOqKY43F1d00YMOKKOa7Ku2bFgLroKmsWzDnnzCrGNa45Y8C05pyOkTWCiIKgiAzM+8e5A81ImIHuqerh93keH7ura7pvNd1dp+4999yK2tpaRERERCQ/WmTdABERERGZlgI0ERERkZxRgCYiIiKSMwrQRERERHJGAZqIiIhIzihAExEREcmZqqwbICJzxszWAs4A5iMuur4EDnf395rgtQcBt7r7EDO7BrjS3V9rxN+3AQYAWwEVQCVwE3C2uze4BpCZdQfudPclGtn+orx+I15vS2BNdz++EX+zEPFvuoC7/5C2nQEcDSzv7p62HQms5u5/M7Na4F1gUr2n287dh6X9WwJfAG+6++Zp29HATmnfZYCRwJh0fwfgOOBddz+3XhtrgWp3/35Wr13v8VqgLfATcKC7v9rQ90WkuVOAJlLGzKw18ACwibu/nrbtBjxsZku6e/2TZFG5+74FdzcGrmro35pZBXAP8BHQw91/NbP5gAeB9kQwUDIZvf7qQJfG/IG7f2tm7wDrE+2FCCjvB7YBzknb/gLcUvCnG7r79zN56u2BN4HuZvYHd//A3c8EzgQws6eBS939zro/MLOGNntWrz3N42Z2OHAJ0KOhLyDS3ClAEylvbYHOREBR52aiR6ISmGRmWwMDgVbAL8DhwMvAMKJX4zUAM7sNeNrdrzCzAUSPSYu039/d/Zt00v4BWB64Iu1zKbAK0A242cz6EsHDou4+JgVCDvR297cK2rk+8Adgy7pA0t1HmdnuwBKpTYuk11mC6OG63t3PSY8dCPQnenjeKXxTZtT+eu/dbL++mS1B9CS1T/tNuW9mewF/BSYDy6b3fE+gI3AAUGlmY9x9AA33MNATuCe9VmvgIuBE4BwzawWsDezRiOc8ELgV+BQ4JLWtyZlZFbAY8bkSkUQBmkgZc/cf09DWI2Y2HHgeeIoYdvzNzJYFTgd6puBjRWAIMXx1LdAHeM3M5gV6AX3NbA/gT8Aa7l6TAq5BwBbpZX909xUAzGyH1I4BZrYrsKu7v2pmTwK7ApcDGwKj6gVnAN2Bl+r38rn7x8DH6e7NwL3ufr6ZdQKeMbMvgQ+J4GQldx9uZlfW/X0D2l+M139xev8eBTYA/ujuX5nZJcDR7r5nauf8jQzOIAK0S9LtrYle02eAFc1sfmAF4H13/67gb54ys8Jj+9zd/wpgZisQvVU7AK8BQ81sgLuPakBb+qde2pmZ4WsXPF4LzA/8mo6nTwNeW2SuoQBNpMyl4OEaIihYHzgKOMrM1iCGHRcCnigYnprM1ADtFTP7J7AzcF/q8doKWAN4Nf1NJdFTV+fZBjTrMuBsIkDbn+iFqm8yM5moZGbtgHWATdJxjjGzwcDmwMLAY+4+PO1+NbBZuj2r9hfj9WcVoL3m7l+l268Tw4lz4r/AYmbWhQjQznT3iSkQ3ojoCXyw3t/MbJjxQOCBFJCNMrPPgb5ELuOsXDCDHLSGvvaUx81sVeAh4Kl6waXIXE+zOEXKmJmtY2ZHuPtYd3/A3Y8EViSSrzcmgpMn3H3luv+AtYjhuP8RwcNWRO/FoPS0lcBZBft3JwKVOuMa0LQhQFsz24gIGm+fzj4vAqubWWW9Y1rdzG4kfp8q6v1NC6Blul34WE3B7Vm1vxivX1vvsVb19htfcLv+vr9jZtuY2Zvpv4fqP+7uNcATRHC4MlOD5AeBdYn8s/oB2oxeqx2wO7CumQ0zs2FEEH9QmjjQZFLeZH9gcBq6FZFEAZpIeRsJDDSzdQu2LQR0IvKyngA2MbPlAcxsC+BtYJ607zVEj1s7d38+bXsU2NfMOqb7JwM3NqAtNaTgKc2AvJwI+m5x91/r7+zu/yWGKs9Psykxs67EUN7n7j6WCKL6pcc6ETlWjwOPpeNaJD3dXgVP3aD2z+HrjwZapaFCiB7IhpjyHtVry30FQXT9odg6DwNHEnmCE9O2h4getEWBNxrYhl2BUUA3d18izXxdishj7N3A5ygad/83kRN5QVO/tkieKUATKWPu/hGwHXC6mX1mZu8TvVV9PLxPDF3damZvAacA27h7XS/YfUQC/KCCpx1E5AS9aGbvAX9m2gBoRv4D3GRmm6T71xOBw8xmdu5A9C69ltr3BHAXcEJ6fFdgozSL8eX0GoPd/R0iWHnCzF4F2sxm+2f39cek13/YzF5h2h6zmXkS2DTlpTXWw+lYHqjb4O4jiB7NJ6dTFuSpgl65uv+2IIY3zy/MvXP30cDFRG9WMczotWfkIGALM9u0SK8vUvYqamuLXupHRAQz2wnYs67GloiINJwmCYhI0aVyHNXAthk3RUSkLKkHTURERCRnlIMmIiIikjMK0ERERERyRgGaiIiISM40q0kCI0eOVUKdiIiIlIXq6g4zLGKtHjQRERGRnFGAJiIiIpIzCtBEREREckYBmoiIiEjOKEATERERyRkFaCIiIiI5owBNREREJGcUoImIiIjkTLMqVCsiIiKlceONg3n11Zdp0aKCiooK+vbtx1133cZHH31Ihw4dp+y32WZbMHz4cAD23feAKduHDn2KoUOfpHv3NRg06Eq6dVt4ymNLL70M/fsfyUEH9WXChF9p3boNtbW1jB37Ewce+A969FiHf/3rKuabbz7atJmHBx64l99++41hwz5nueUMgC233IZbb72JQYNupGXLlgBccsn5VFW15MADD+azzz7liisu5tdff2X8+PH06LEOe+/dl4qKCn788Ucuu+xChg//lsmTJ7PAAl05+OD+zDff/Dz00P1T2ltbW0tFRQV9+uzHaqutzuuvv8rxxx/DEkssOeVYOneel1NPPWuO328FaCIiIjJTn3/+Gc8//wxXXPEvKioq+Phj59RTT2S55YwDD/wHa6219jT7Dx8+nEMOOYB99tmfiooolv/gg/exyy678803X7Pxxptx4IEHT/e1Bg48mcUXXwKAL74YxoABR9KjxzpTHt9ssy3ZbLMt+fbbbzjhhGO59NKrpzz25puvM3jwIPbb70Deeect3n77Ta644lrGjh3LiScey2mnncOiiy7GpEmTOO64o7n33rvYdtsdGDDgCHbeeTfWW68nAK+88hJHHtmfq68eDDBNe3/4YRT9+u035XVXW607J510xhy/x/UpQJNMdOg0D21aFe/j9+tvNYwdM75ozyciIlPNO28XRowYzoMP3suaa67Nsssa11xzPeecc/p0919wwQVZZJHFeOutN1h55VUZNep7hg//hpVXXpVvvvm6wa87fPjwaXrnZuWQQw5j7713Y/31N+TCC8/l+ONPoaqqiueeG8qqq67OoosuBkBlZSUDB55Ey5Ytcf+A9u3bTwnOAFZffU3uv/8e3nrrjd+9Rpcu89Gz50a88MJzLLzwIg1uW2MpQJNMtGlVRe/rhhTt+e7o04uxRXs2EREp1LlzZ84883zuuus2rr32Gtq0aUPfvn8H4IorLuammwZP2bd//yNZeull2Gab7Xj00YdYeeVVeeSRB9lyy22m7PP444/w3nvvTLm/1VbbstlmWwJw6qnHU1lZxYgRw1lxxT9x7LEnNLidbdu246ijBnLIIQdwwAEHTemJ+/77kdMMqca+bQH4+uuv6dbt94FWt24LM3z4t9N9nXnn7cLo0aNZeOFFeO21VznooL5THlt77XXZZZc9GtzmGVGAJiIiIjP11Vdf0q5duynB0ocfvs/hhx/Ciiv+cbpDnADrrLM+V111GRMm/MqQIY9y4YWXT3msIUOc99xzF0OGPErXrgs2qq2rrLIa7dt3YPPNt56yrWvXhfjoow+n2e+bb77mu+9GUF1dzfDh30znmL9g9dXXZMSI4b97bMSIb1luueWB0g1xahaniIiIzNSnn37MueeewYQJEwBYdNHFaN++PS1aVM7wb6qqqlhvvZ4MHvwvllhiKTp16tyo19xuux3o2rUrV199+ax3noV11lmXl156ga+//gqAmpoaLrnkAj777FP+9KeVGDVqFM8998yU/V988QW++uorVl551d891/fff8+zzw6dJi+uFNSDJiIiIjO1wQZ/Ydiwz+nbdy/atp2HyZNr+fvfD+HZZ5/+3RDnKqusxj777A/A1ltvx2679eaCCy6b5vnqD3G2b9+eM888/3eve8ghh7PnnjuzySabz1H727Vrz4ABJ3HWWacyefJkfvnlF9ZZZz3++tcdqaio4OyzL+Cii87jxhuvA2CBBbpyzjkXUllZOU17Kysrqa2t5dhjT6Bjx04AvxviBDjvvItp3brNHLW5ora2do6eIE9GjhzbfA6mmauu7lD0HLSRI5WFJiIi5aO6ukPFjB7TEKeIiIhIzihAExEREckZBWgiIiIiOaMATURERCRnFKCJiIiI5ExJymyY2V7AXuluG2BloCdwEVADPObuJ5lZC+ByYCVgArCvu39iZms1dN9StF9EREQkSyUJ0Nx9MDAYwMwuA64FrgR2AD4DHjSzVYElgDbu3iMFZecB2zZyXxERESlDWa3L/N5773LFFRdPs9B63pS0UK2ZdQdWBI4B+rv7p2n7o8BGwELAIwDu/qKZdTezjkDrhuxbyraLiIhIaWWxLvPNN1/Po48+RJs28xTtdUuh1CsJHAucBHQEfirYPhZYKm0fU7B9UmP2NbMqd6+p29C+fWuqqma87IQ0b507t826CSIikrFZnQuWW25pttrqEo455uhcnzdKFqCZWWdgeXd/KvWKdSh4uAMwGmhbb3sLIjhr0L6FwRnAuHETitR6KbXq6g6z3qmRRo/+pejPKSIipZPFuWD11dfl22+/oaZmcubnjZkdfylnca4PDAFw95+A38xsaTOrADYFngWeB7YASHll7zRm3xK2XURERCQzpRziNCLJv84BwM1AJTEz8yUzewXY2MxeACqAPrOxr4iIiEizUrIAzd3PqXf/RWCtetsmE8FY/b9t8L4iIiIizU2pJwmIiIiITNevv9VwR59eRX2+hlhooW5cffXgor1uKShAExERkUyMHTN+lmUx5lZa6klEREQkZxSgiYiIiOSMAjQRERGRnFGAJiIiIpIzCtBEREREckazOEVERCQTneedh5ZVxQtFJtbUMPrH8TN8vKamhjPOOIlvv/2WiRN/Y88992HddTco2usXkwI0ERERyUTLqioe//Spoj3fxktvONPHH330ITp27Mxxx53CmDGj6dNnVwVoIiIiIlnacMNebLjhRlPuV1bmNwzKb8tEREREiqht27YA/PLLzwwceBT77Xdgxi2aMU0SEBERkbnGiBHDOfjgA9h00y3YZJPNsm7ODKkHTUREROYKP/wwin/+8yD69z+S7t3XyLo5M6UATUREROYKN9xwHWPHjmXw4EEMHjwIgPPOu5jWrdtk3LLfq6itrc26DUUzcuTY5nMwzVx1dQd6XzekaM93R59ejBypJXdFRMpJU5fZyJvq6g4VM3pMPWgiIiKSiXIKppqaJgmIiIiI5IwCNBEREZGcUYAmIiIikjMly0Ezs2OAbYBWwOXAUGAwUAu8C/Rz98lmdgKwJVADHOruL5vZMg3dt1TtFxEREclKSXrQzKwnsDawDrABsChwPjDQ3dcDKoBtzWzV9PiawE7AZekpGrOviIiISLNSqiHOTYF3gLuB+4EHgNWIXjSAh4FewLrAY+5e6+5fAFVmVt3IfUVERESalVINcc4PLA5sBSwJ3Ae0cPe6OmVjgU5AR2BUwd/Vba9oxL4jS3QMIiIiIpkoVYA2CvjQ3X8D3Mx+JYY563QARgM/pdv1t09uxL5TtG/fmqqqymK0X8pQ585ts26CiIhIUZQqQHsOOMTMzgcWAtoBT5hZT3d/GtgceAr4BDjbzM4FFiF62b43szcaum/hi44bN6FEhyPFVl3dYdY7NdLo0b8U/TlFRERKZWbnwpIEaO7+gJmtD7xM5Ln1Az4HrjGzVsAHwJ3uPsnMngX+W7AfwGGN2FdERESkWdFanJIJrcUpIiJzu5mtxalCtSIiIiI5owBNREREJGcUoImIiIjkjAI0ERERkZxRgCYiIiKSMwrQRERERHJGAZqIiIhIzihAExEREckZBWgiIiIiOaMATURERCRnFKCJiIiI5IwCNBEREZGcUYAmIiIikjMK0ERERERyRgGaiIiISM4oQBMRERHJGQVoIiIiIjmjAE1EREQkZxSgiYiIiOSMAjQRERGRnKkq1ROb2RvAmHT3c+Aq4CKgBnjM3U8ysxbA5cBKwARgX3f/xMzWaui+pWq/iIiISFZKEqCZWRsAd+9ZsO1NYAfgM+BBM1sVWAJo4+49UlB2HrAtcGUj9hURERFpVkrVg7YS0NbMHkuvcSLQ2t0/BTCzR4GNgIWARwDc/UUz625mHRu6b4naLiIiIpKpUgVovwDnAoOAZYGHgdEFj48FlgI6MnUYFGBS2vZTQ/Y1syp3r6nb0L59a6qqKot3FFJWOndum3UTREREiqJUAdpHwCfuXgt8ZGZjgC4Fj3cgAra26XadFkRw1qEh+xYGZwDjxk0oUvOl1KqrO8x6p0YaPfqXoj+niIhIqczsXFiqWZx7EzlimFk3Irj62cyWNrMKYFPgWeB5YIu031rAO+7+E/BbQ/YtUdtFREREMlWqHrR/AYPN7DmglgjYJgM3A5XEzMyXzOwVYGMzewGoAPqkvz+gEfuKiIiINCsVtbW1WbehaEaOHNt8DqaZq67uQO/rhhTt+e7o04uRI8cW7flERERKrbq6Q8WMHlOhWhEREZGcUYAmIiIikjMK0ERERERyRgGaiIiISM4oQBMRERHJGQVoIiIiIjmjAE1EREQkZxSgiYiIiOSMAjQRERGRnFGAJiIiIpIzCtBEREREckYBmoiIiEjONChAM7OB9e6fUZrmiIiIiEjVzB40s32AfYE/mNkWaXMl0BI4psRtExEREZkrzTRAA24CngCOBU5L2yYD35WyUSIiIiJzs5kOcbr7BHcfBhwAdAUWB5YE1ix900RERETmTrPqQatzJ7AA8GW6Xws8U5IWiYiIiMzlGhqgLejua5e0JSIiIiICNLzMxodm1q2kLRERERERoOE9aOsBX5jZyHS/1t1nGrCZ2QLAa8DGQA0wmBgafRfo5+6TzewEYMv0+KHu/rKZLdPQfRt+mCIiIiLlo0EBmrsv25gnNbOWwFXA+LTpfGCguz9tZlcC25rZ/4ANiAkHiwJ3Aas3cl8RERGRZqdBAZqZXUf0aE3h7nvP5E/OBa5kaq201YCh6fbDwCaAA4+5ey3RO1dlZtWN2dfd63r0RERERJqNhuag3QrcBtwOfAL8MqMdzWwvYKS7P1qwuSIFVwBjgU5AR2BMwT512xuzr4iIiEiz09AhzsJg6xEze2wmu+8N1JpZL2Bl4AaiREedDsBo4Kd0u/72yY3Ydxrt27emqqpyZocizVjnzm2zboKIiEhRNHSIc5OCuwsRRWuny93XL/i7p4kit+eYWU93fxrYHHiK6Ik728zOBRYBWrj792b2RkP3rf/a48ZNaMjhSA5UV3eY9U6NNHr0DDt2RUREcmdm58KGzuLcueD2r0QvWWMcBlxjZq2AD4A73X2SmT0L/JcYau03G/uKiIiINDsVtbW1s94LMLM/AisAH7n7m6Vs1OwaOXJsww5GMldd3YHe1w0p2vPd0acXI0eOLdrziYiIlFp1dYeKGT3WoEkCZnYwcA2wNnC1mR1epLaJiIiISD0NncW5C7Ceux8KrAP8rWQtEhEREZnLNTRAq3D3GgB3nwhMLF2TREREROZuDZ0k8JyZ3Qk8C6wLPF+6JomIiIjM3WbZg2ZmfYkVAa4jisMOdfcjSt0wERERkbnVTAM0MzuRWGqppbs/SBSd/YuZHdcEbRMRERGZK82qB21zoLe7/wLg7sOICQLblLhdIiIiInOtWeWgjStYFxOISQJmpoJTkiuTJk8q6uoEE2tqGP3j+KI9n4iISGPMKkAbb2ZLuftndRvMbClABWElVypbVPL4p08V7fk2XnrDoj2XiIhIY80qQDsKuMfMngA+AxYDNgX2LHXDREREROZWM81Bc/f3gPWAN4B2wOvAOu7+RhO0TURERGSuNMs6aO4+hpi9KSIiIiJNoKErCYiIiIhIE1GAJiIiIpIzCtBEREREckYBmoiIiEjOKEATERERyRkFaCIiIiI5owBNREREJGcUoImIiIjkzCwL1c4OM6sErgEMmAT0ASqAwcQ6nu8C/dx9spmdAGwJ1ACHuvvLZrZMQ/ctRftFREREslSqHrStAdx9HeB44Pz030B3X48I1rY1s1WBDYA1gZ2Ay9LfN2ZfERERkWalJAGau98D9E13FwdGAKsBQ9O2h4FewLrAY+5e6+5fAFVmVt3IfUVERESalZIMcQK4e42ZXQ/8FdgR2Mrda9PDY4FOQEdgVMGf1W2vaMS+I+s2tG/fmqqqyhIcjcyNOndum3UTRERkLlWyAA3A3fc0s6OAl4B5Ch7qAIwGfkq362+f3Ih9pxg3bkJR2i2lV13dYdY7ZWz06F+yboKIiDRjMzsXlmSI08x2N7Nj0t1fiIDrVTPrmbZtDjwLPA9samYtzGwxoIW7fw+80Yh9RURERJqVUvWg/Qe4zsyeAVoChwIfANeYWat0+053n2RmzwL/JYLFfunvD2vEviIiIiLNSkVtbe2s9yoTI0eObT4H08xVV3eg93VDivZ8d/TpxeOfPlW059t46Q0ZOXJs0Z5PRESkvurqDhUzekyFakVERERyRgGaiIiISM4oQBMRERHJGQVoIiIiIjmjAE1EREQkZxSgiYiIiOSMAjQRERGRnFGAJiIiIpIzCtBEREREckYBmoiIiEjOKEATERERyRkFaCIiIiI5owBNREREJGcUoImIiIjkjAI0ERERkZxRgCYiIiKSMwrQRERERHKmKusGSMN16DQPbVoV75/s199qGDtmfNGeT0RERIpDAVoZadOqit7XDSna893Rpxdji/ZsIiIiUixFD9DMrCVwLbAE0Bo4FXgfGAzUAu8C/dx9spmdAGwJ1ACHuvvLZrZMQ/ctdttFRERE8qAUOWi7AaPcfT1gc+BS4HxgYNpWAWxrZqsCGwBrAjsBl6W/b8y+IiIiIs1OKQK0O4DjCu7XAKsBQ9P9h4FewLrAY+5e6+5fAFVmVt3IfUVERESanaIHaO4+zt3HmlkH4E5gIFDh7rVpl7FAJ6AjMKbgT+u2N2ZfERERkWanJJMEzGxR4G7gcne/xczOLni4AzAa+Cndrr99ciP2nUb79q2pqqqc4/bPTTp3bpt1E3JL742IiGSlFJMEugKPAQe5+xNp8xtm1tPdnyby0p4CPgHONrNzgUWAFu7+vZk1eN/6rz1u3IRiH06uVFd3mPVOjTR69C9Ff86GKMWxFFtW742IiMwdZnYuLEUP2rHAvMBxZlaXi3YIcLGZtQI+AO5090lm9izwX2KotV/a9zDgmgbuO0vFrh0Gqh8mIiIipVX0AM3dDyECsvo2mM6+JwIn1tv2UUP3bYhi1w4D1Q8TERGR0tJSTyIiIiI5owBNREREJGcUoImIiIjkjAI0ERERkZxRgCYiIiKSMwrQRERERHJGAZqIiIhIzihAExEREckZBWgiIiIiOaMATURERCRnFKCJiIiI5EwpFksXmat06DQPbVoV76v06281jB0zvmjPJyIi5UcBmsgcatOqit7XDSna893Rpxdji/ZsIiJSjjTEKSIiIpIzCtBEREREckYBmoiIiEjOKEATERERyRkFaCIiIiI5owBNREREJGcUoImIiIjkTMnqoJnZmsBZ7t7TzJYBBgO1wLtAP3efbGYnAFsCNcCh7v5yY/YtVdvnFpMmT6K6ukNRn3NiTQ2jf1SRVRERkTlRkgDNzI4Edgd+TpvOBwa6+9NmdiWwrZn9D9gAWBNYFLgLWL2R+8ocqGxRyeOfPlXU59x46Q2L+nwiIiJzo1INcX4KbF9wfzVgaLr9MNALWBd4zN1r3f0LoMrMqhu5r4iIiEizU5IeNHe/y8yWKNhU4e616fZYoBPQERhVsE/d9sbsO7Lwddu3b01VVWWxDmOmOndu2ySvU46ay3uT5XE0l/dQRERmT1OtxTm54HYHYDTwU7pdf3tj9p3GuHETfvfCxc6xqjN69C8led6ZKdWxFFtD3ptyOJaG/huX4liy+HyJiEjTmtn5o6lmcb5hZj3T7c2BZ4HngU3NrIWZLQa0cPfvG7mviIiISLPTVD1ohwHXmFkr4APgTnefZGbPAv8lAsV+s7GviIiISLNTsgDN3YcBa6XbHxGzMOvvcyJwYr1tDd43K8UuT6HSFCIiIlKoqXrQmpVil6dQaQoREREppJUERERERHJGAZqIiIhIzihAExEREckZBWgiIiIiOaMATURERCRnFKCJiIiI5IwCNBEREZGcUYAmIiIikjMK0ERERERyRgGaiIiISM4oQBMRERHJGQVoIiIiIjmjAE1EREQkZxSgiYiIiOSMAjQRERGRnFGAJiIiIpIzCtBEREREckYBmoiIiEjOVGXdgMYwsxbA5cBKwARgX3f/JNtWiYiIiBRXWQVowHZAG3fvYWZrAecB22bbJJHimjR5EtXVHYr2fBNrahj94/iiPZ+IiJReuQVo6wKPALj7i2bWPeP2iBRdZYtKHv/0qaI938ZLb9ig/Tp0moc2rYr7k/DrbzWMHdP0wWGxjyWr4xCRuVe5BWgdgTEF9yeZWZW712TVIJHmok2rKnpfN6Soz3nrnhtm0htY7GMp9nFAw4+l2MHmpMmTqGxRWbTny+o4QIGzNG8VtbW1WbehwczsfOBFd7893f/K3RfJuFkiIiIiRVVuszifB7YASDlo72TbHBEREZHiK7chzruBjc3sBaAC6JNxe0RERESKrqyGOEVERKTxzKzC3XXCLyPlNsQp0iBmVlFwW59zESmJer81FTPbNwtmtpqZLd1cgjMz629mC2fdjoaY08+DTlwlYmZLZd2GOVHOQY2ZtXD3WjObz8zmc/fJWbepFPJ+Yqiv7jNlZu2ybkuxmVnlzO7PLaZ33OXw2ZxdZlZZGPjkNAiaBNxsZoPNbKly/vcwsyWAauBoM6vOuDmzVPd5MLN9zWyhxr73ZXsSzjMz6wjsaWbHmNk/s25PY6UfnclmVmFmu5fL1Uqd1PYFgEuBtbNuTykUBKHtzKxjTk8MU6ThlclmNj9wt5n9oZwvAgql78uk9H05Lf3bTGoux9dQBe9DCzP7p5n1NrPuef9szq5U4qnueC81s2vNLDdVBeo+f+7+JvA5sCEwf/rdKMvPprsPA+4DFgEGmFnXbFs0fWbWsuD24sD6QMv03jc4SFMOWpHVjfObWU/gLmCou2+fcbMaLJ1cJqcv8DnA6sDDwA3u/nW2rWuY9OV4APjR3XfKuj3FVnAi7AYMAjoDJ7j749m2bObShcsNwNvufnzW7SmGgu97C+AMYD/gS2CV9D2qdPdJ2bay6aT34RbgfWI5vi2A/d39w0wbViLpZHsRMAqYH1gWONDdP8+0YUlq37XAi8D3wD+Bg9z9jUwbNptSQHYN8flqS0x0PMndR2TasAJm1tLdJ5pZK3f/LW3bH9gI2MPdf23oc5VlFJ1Xdd3dZtYWGAbsC8xjZvukx3PftVwwHPgAURR4EPFF2MvMFsysYbNQN7RiZq3dfSJwHNDdzLZL23P/3jdUCs6qgdOAq4BLgJPMrGFLBjShwiEvd/8JGAEsaWYLZdeq4inoHboBGOPuXYDXgVcKetKa9XBnvePbBPiCWIZvbeLi7s+FPQrlzsy2K1jFpj+wgbuf5O4HA68Cg7JMcUnBQJ1BwGh3v8rd7wKuAG4ys4fSBV652Rd4192PBs4FxgKnp575zJnZ7sBnZjYPcIiZPWFmhwAvAy8QQXyDU4gUoBVJwY/xIsDNwBrufjdwDLC7mV1HXGHnUr18pgWAse5+srvfQNSfWxvYw8zmy6qNM1Lw3i8M3G5m/yKurHYCzjaz3s1hmKXu3yid7LYGNnX3e93938Rw7mVmtkGWbSxU+J0wswFm9g/gROA3YniibIO06fzATiC+J7h7H+K39cm696Cp29dUUg/iJDOrNLMuxEXdQsCtwL+IAG17YJ4Mm1k0ZtYK+MzdXzWzvwD3A7+Z2ZkA7j4QeA3okmEzxxf8ntcAXc2sOv1b3QT8HTjd3b/JrokNU3DhXfd9+x9xTLj7F0SA1hrIxUWQu99IDMH+h7hIOYz4LbgO2BM4IO3XoLxoDXEWkZnNSwRnVwM/ET9Uw4mCunsA97u7Z9fC6Sschkm9f+OB54DH3f1EM1sJOB/4ETjH3V/KrrXTl7q+BxEnhtbEF6Fvun0VsY7rz+UcqKUfqTbAjcBJwD+I4c2/pZNkb+CVlKeRC+nK9l7i4qQvMRR0LHAW8Xn6Z7kFMAVpABXACu7+npkNJL7zTwK1RM/K0sTKJ8dk2NySSZ+3YUSv0anAN8R37d9EIvfJRE/2+e5+f0bNLBorWFbQzNYG9icC0JeA04Fv3T2znON0gfotERD8HdjR3dc3s0vSLie7+8is2tdYBakcCxO/5yOIc+vTwFPE921DYgj9f5k1lGlLmJjZKcAuwDhgTXf/1cxWB1YkhvyPbOhvtHrQ5lC9K+lFgGWIH+hTgInEF/dn4LycBmdTEprN7F6iC/xw4P+AzczsWmL4Zn/gK2CV7Fo7rXrDlqsAQ4kfy+7p9r3Ev8Wa7j6uXIOzws+Yu/8C/BfYkQh0vgEeSP+Od+QhOLNIlq/7t9kQeIb4QW1NJCuv7e57AGeUYXBWVRCc3QHcYmZHAm8DixMnxuuAM4lezXGZNbaEUk9SL2AHwIiT53B3r3H33sR7swTxb3x/uacYpGChJn22ewCfAA8CqxGjCwOBpS00+bFaLIN4HhHAnOfuFwMfmdntaeh1HuDUchpqLkjluJroNDiUGJHqBXxExC/9sw7OYJrZmoOAie6+NPGb95yZtXX3V9x9MPA1saZ4g5TbSgK5UnAlPR8xtjwCOARYmEjG/BUYCeSyQGC9noDTiZPM7cDxRJvXMjMDViKOrzuR75S5gqurNinp8gMiID6NuGpfhjhh/ujuEzJsajHUpuGj283sIiKfYXngF+BIIhhYiPjyZ6rgM9WG+Py/DexK9LJsBiwK9DOzh919eIZNbTQzW9zd/5e+L+cBjwAHE5NpfiAuZD4hkoHXJfJl9p/B05WtFKT+ZjFDfSCxosuCwFFmtgaRs/qUu/+n7m/y+PvXUAXDuC2I3sHFgGeJILSWmKFXCezk7k2+cruZnUYMqe4FLAnsa2YPuPtWZnaDmd3n7tuY2YopPzfXzGxb4gL7V2Kk4H/ufrqZnUe87wu5+wFZtrFOYc9ZMoYYhsXdDzWzl4D7zWxj4rdvSRpx0aYhztlkU2dvdSOG1b4gejMuJ65W+hFXV33dPXdrhprZQcAL7v56SirdFjjO3V+zqDVzOXFyPZYYrvkTMVTxdlZtrlM31JDy/U4jAuO3gVeIk8XPwHZAb3f/LLOGzqG6YKfg/tNEzkVLIiC72d3Pzqh500hBy5ru/mLKLbue6On7lhiGXZn4N9qKGJLI3XdiZizW/l3G3W8ysz8BbwFbuftDZrYc8Tl8m7iAWZ4Y4rjS3d/PrNElUHBhVAV0AiYDRwF/Bt4g8m82BR5z9xeza2nxpYujt4F7gCeINJDbiIDt1SxGSMzs38CvKe+xcPv5wCfufrmZPQwc41FuI9fSuWdB4rd8LaJ39kBgoLs/apF8/xDx/Rqel8A/nUM/IQLlPxC/D58AA4BB7v5k2q+zu49u6PMqQJsDZtYeuBO4kPih6k/0FDxKBGuT8tD9Oj1mtqS7f55OPBVEIu8Y4A53dzNbEuiSArZKoHUaXsuFlO/3ANHbtwawMdEL+Eeit+/f7v5edi0sjtQ7exCRX7c68W/1JXA2cSW2u7uPya6FIeXkXEnkHW0JvEcEkwsD3xHDnCsBz5db0JyCz7o6bkcSCcCrEMHYVilhfGmgvbu/Vfc3eTl5FItNW1LkduJCYSTRk7gGMfnjBnf/KMNmFo2ZHU3k2I109yfM7DjgcWBnYvhqANGjc467f5tB+7oSuZwruPsaaVtrd59gZn8jJqod1tTtmlMW5Xh2BeYjcjoXIXK37spLLmO9vO1OxGdhNNFR05G4IF0cuMDdH7HZLLejAK2RCns1UoC2F5G0eDiR/7Qd8aU+KI/dyfUSXY1YgH4gkV+2NfEje6e7f5D2maYXJ0vpKuXP7t7PppaZOI7orbmFSKC/2d1/zrCZc6xgmLAVEfjfRAQ4vYB5iVyMz4BW7j4qs4YmZra6u79iZpsTOSKfunuf9MO1LXElfLfnvE7bzKQgbV9i2GVz4AhgVWJS0MZ5nDhTKmZ2GfCdu59kZocSPYZnE8O5NzSTC6NziYu9IcTJ9u/ExIcticr8lxPfyaPc/YUM2rcS8TvQl8h33ojI7ZyYHt8Q6E3MIvytHHI903esBZG20YFIWfmZOK8uBmxApBD9koeLn9TeVdIo1ALE70MHYEgK6Od39+/n5DU0SaARbGqF/QXN7AhiTPlzIro/hcgN+hk4JafBWV2iawsz25IoDbAl0UPTjZiR1D5tBxo+HbiUUmLu5kSPUa2ZnUTMAFwE+JBo//vEVVf7zBpaBAXBWTciMDsWeJfomb2NOOYjiB/dzIOzpJ2ZXUF8hi4FljWzrVLP3v3EUFDmQ+ONlYbx6swH7EZcJQ8h8s7eJGZnl/VnblasoM5Z6j1rRwxB4e4XEv/u87n7Uc0kODuNOJ7NiAkf3wEt3P1T4rvYj/i9OSuL4Awg9dQ+R8zMPJoo7fFsav9yRO7Wf9x9fN6Ds4JJFW1SW0cQ59JriIBnQ+KCtL+7ZzoT36adFLgBMQlgI3f/jqjLtioxua7jnAZnoB60RrOY8nsrKaHe3Yea2U3ElPoORKLou1m2cWbSl+Ee4ipwJeJk/wZxTOcQpTUyHzKrk74QdxPB2W/AYGIG43dEQHkCMeS3KrBvnt/7hkrDt48Qs5e+I/J7Ktz9VIsZZJ95xpWz0+doT+Iqd30iUHmKmNW3LpGXdKm731POw33p8/cXdx9iZrsQFwbPED0X6wC7piGlsj3GmSkY1qwAegAfE3mECxF5WCOINI+9msl370JgO3dfIt3fh+ipuoqoc1dLDOt2dffXM2jfPsAm7v63dP8QYujvK4sZhJsRuU8n1+U9lYOUW3YPsfrOW0Ta0B5EJ1Jv4HJ3/yGr9sE0+ZcVRJ7Zl8Rv8/VE79kIYsLWCcXK91OA1gA27WzHnYGl3f2UdIW9PlE4rxXwkUfxvFwxsz8CH6QP1wlAW3c/ysxWJoYGTyCqn8+ft6EaM7sZ+NijHltdfsX6RA2w14n6bN2IGme5We5jTpjZqsChHqUoMLNNgB3cPRczAm3qbLbviBp/2xMzwq8mcrNOIHqbtiJy5MpqyLlefsnWRLmWE4hhlnbEcNcvwIJ5/L4XS73fvXuJIb7HiV7ESUQg3gm42N0fyKyhRWRmKxLlMw4j8j37E/mUPxPlNKqBjTyDpZzS964z0VMzyt2PMLPdiPPRSWmfK4BH3f2epm7f7CoIfG4kJgWcTFRBeC0d45Qlk7JW0GEwilg14wDiIvU4Yibv6cXMk9MQ5ywU/Eh1JYbSlgBWAEi5XFsA3d19SB5/rM1sNWDF9AVYnRiqWdrMFk5R/l5Ez9m4HAZnrYgfohPTprqrie+IIZYlgcPdPfMepTlhBctUpU3DgBXSjy9E0mk3M+to+agndS3wobsf7O5XEys2fAH0JNp+LzGbaf9yC85gSv2lCjPrkn5szyeO6zuih/BQYgJQ7r7vxVIvONuCCMx6EiemeYj3Y1dg72YUnFWmIdotiPU1L3T3ddy9r7v3J4a0Vs4qOHP3yakX6XtgPTM702NlgPZm1hfA3Q+s67Vu6jY2Rl37LAqjX26xdNZlxIXPBGIoeROLGmKZBmc27YonlxIdBnsTF6CXE9+JrYFtiz2JQQHaLPjUOmf3Er1QpwOLm9mNZnYAMbPuvkwbORPu/pq735a6wpckZqC9BfSxmMn5MpF4n8cApwPwFzNbN92vy+trR7zvV6f/ypZNLRTcDXg4DbFsSVy5H2yxbNUAovr0TzkZRhvj7icAWNShG01MNOlOrJxxO3Cfl1HVcpg214oIxJ42s62IXqJl3H0AcZz35z2vZ04U5NpWEJMgjiQWAW9D5EHWECMHrd39q+xaWlzpe1jlURrlL8Bki7UV60zwWE82i7ZNThcNdxEV9A8BFjCzU4kZ3uMtJq3V7Z+H34npsqlrVncgOjyeJIY0FyKCz/nd/R/E5JtMKwdY1GS73cxWSJs+I9bUJHVwXAIs6e4/pjy0olKANgP1kgGXBJYiPkwQXftvE13g+7v7J03bulmz3y/Q/DWRn9AeeJGYIr+vRUHRXFY7T0nwVxNXi0sX/OgsSsxu/LAUX4qmlH54OxPlQu4n8rjWJ6Zob0JcoW3laVZtltIJohMRNNctzD7BzFp6rOv3X+BZd7/Oy6zUQmF+iZntTFzEXE1cDFQCB5rZju5+jru/lmljSyy9Dy2JwOxdIp2ggsgFmkgEBJe4+9jsWlkc9X7nASalz/NHRD23Cy3WkM0k6KnXvo5E79KVabRjILAesb7tUHfP5e94IZta9HdRIr1mG6KDY0/ie9YN2DOdvzK/wHP3e4mLlNPN7A/E539TM1vDzHoR9dhKtqapctCmo6B7v5r4wEwmrh7PB/7lsWRDbqUfmInpQ34ZMaz5T2A54gN1P1Eu4GOPmUm5ZVGMdn+iOvkbxIliDyJHq2xnjBUEBK2AC4gf3/2JiRB/Sbfv9FgIPVfMbF9gAeC2us+PmW1HzG7bpdx6zuqkk+EDxImhJbE6xUPED/BpRK7Vm5k1sMTMbAviInQwUbbhCKJsxqCU97kbkXN4RUrvKGv1kr7/Tcx6vD3dr0q/oSsCC7j7Uxm0r7Ck08Lu/nWaCPAIMaLzJyLt5so0ElIWzKwdEfRcQ3zXtiBK89yYvoOLevZra15IpGks6+49Uu62EbNjdyGG+VcGznb3IaVqhwK0GUhDTjcCjxFFUK8nfrCvI8po3J5h82aoXoLzYCJXa15ilkkPIom7NzFkVhYn0jTE3IOoMTeSOGlk3qM0u1JexS/pM7YY0BX4G3EleT8RpK0PvO8ZFMCcldTuA4mhPyfauytwYJn/u/QF/uDu/c1sGaLn6A13v65ugkrGTSwZMzuLuBj9DbjMo7ZTXyKV4F8eK0SsD3zvzWh1hBQQnELMylsJODalhEwJ0tJ+TTpLtyB4bEH0NC1NDAOOIJYXG0b8Rvwzi+CxseoFm12JGbEnAPsRx3USsIenQs9ZSsFZe+ICZfG6izIzO5H4dzjT3d+zRq4KMDsUoBWwaaeUDyZm87xJRPrPEsnRCwFfew4Wpa7PYq2yBYnCuT8RQc3RxIykVYghsx7E+pQl65aVGTOzY4jaefcTyfWd3P18M9uB6O5/gpg2n+vk+oKgeXPiZHGfe9MvdTMnrF51bzPbk0j83SmdHA8mhtOPIupgNcu8M4vVERZz94PS/XWI35H3ibSIVYjlap7JrpXFVfBb/y9gtLsfZmY9id/4f3oOZkGm89AFRGmTF4hSH6cSw+/jgepyGEWwaSfarUP89q1DzPweSyTZX0yUask0ZcXM1gMOcPddC7ZVEeU0viAm1fUkLqhLXjBXi6UXSF/YTsSV5NtEF+elRELmysBq7n5Hdi2cMTM7mxh2+jeRYH4c8eEfBPwr/fc00K4cvtTN2EiiR3YsMay5bAoU7kp5Pz2Iady5lvIDH0j/lZ2CyRktiJpmrxMXY0sAF5vZ3cA+xFB6LVFWornqAjxiscTOAKKU0IvAMsRKEJOJ+m9lry4oLzixDiOKvOLuT5vZf4DzzazGM5idatOu3LIlkZu1jru/ny4YrgaucvfLiVnFuZeCswWJEYLBxIzHp4gc+AuIHO9+WQdnyTjgB5gyAepXj+Lu6xP/Dr3N7N6muoBWgJakH+oKolfjZ2Lpo4uIH6wuRL2TPTNr4EyY2ZVEZfnd0/11gI4eCzkvTiwRdDKx/FTZ5Co0J2l2WE3K5/mRuAL7jfgRrrWofXYDcGpzSL7Ou3TSaEmc8BYllvX5hihC2504iRzp7k9n1sgSS7mEPxF5do8QBWfnATbwWKf3QqLG1kXZtbJ4CoLyCmICwFAi8NzOzL4lUkEWJHrRepnZgxkNa1YQ55xniLU2rzGzPd39pfRvVjbnbZu6fNMxRAWBu4mZj8cSyyMeBtR6EaruF0krYBUz6+TuYwpSG4YRnw2IQsBNQkOc9aRE2QHEcOCexD/KCsBxecyvSZH9HUBvd38mXWWdQHSJjySS65cAjvcyXguxnBV08S9IrEv5DFG24ESivtTNRC7acHf/MrOGzgUsljjrQgwl7wf86u5nmdlGxLDLROLCbEJzHdKsky7eTifSIGqJGlQV7j7KzNYiTqR93f2NDJtZVClguBNYmLgQ35vIz60i/v3/QfTobE8MuTXJZ6BgyLUFUU3/F+AjosdpU6KXd2d3/7gp2jOnppM+sDvxXn9J1BHcg6gleEk2LZyxNBq1GTFZawzRk3wlcJq7P9aUbZlrAzSbulRNLZEQuB6x4O+HwP8RhVvvTPu19JxUMq7PokxGb6KI4s/Ej8vpROL58sSw543u/mZTJ7pKJNS7+zcWi+neTdQJ25AYMl+M+LG63otc4FB+z8zOIMrlfEn0nhxKVIk/kihfUPejfLlnUIy0qdSbSLQ5sQbi3Wnyx0Ai12YnYiHwRzNsalGY2eru/kq6fTXwjrtfknJ2uxDLIn1usWLH4kTwcEBTp4KkHt2bic/mJ8SozUvEBfjGwJvu/mJTtml22LTrCR9OfLfuST2AfYgKAkcCO3rGVQRmdE40s5OJWbKjifWPz3f3h5u4eXNngGZTl6oZTszM/CvxBbiKCHB+AMZ6TpbWmRWLdcx2ImppHesFpRnqxtEza9xczMwOIort3kt08T/h7oPNrD/Re7MZMbw2zN2/zq6lzV9KhO/m7oem+0sQ+VUHEStpXO+xjNh8np9F6IvOpl0hoBsx/HQcMMDdR6YTaGvgXXd/Lsu2FoOZrUKUbbjPoiL8XcB77r5fevxSImjfnrig7Q4831SjJSm1odrdHzWzLkRv3iAiJWUMsBqRbnOol0GdszpptOB6Yr3k74nlqfYjOhF2IQKe3MwGNrO9iRy5MQUzdxcngsvWnlHZj7k1QBsM/M+nVkNvB5xH1Pi5n/jBWpH40o4oh14ni2WCdiJmmNzm7o9k2yJJw2abE7PhtgF+8qnraw4gqtWv3tyH0rJmUQ/wbGJq/0PE0PLuxFDXwcD/gGs8VglpturlOJ1F9ORuTczS3Bo4Iu+zh2eXxUL3HYAhxBD2Kz51/co/ZJG+YlHaZEkiID7e3d+yqCe4IjEE/zkRrJ3oZVAcuV4pja2IlQAOSff/Bmzo7gdYDkrW1OUEp9tLE50b/d39h8LHsja3riRQf6man4lClAekxw8hFsQdXg7BGUD6wN8OPEesENAl4ybN9dz9CWKW47LArcAPZnZK6lY/Deil4Kz00nv8HNFDfi1RsHn9dPI4nPhxLvuhvFkpmLV6M5Fr91+il2MY8f4snV3risumrm9bYWaHEytC/IGo63YwsI6Z1QXkH1oTr11pZicRPTP/5+7bAmMt1kp+lJiocTwRpF1ZJsFZ3fJgXdOxzUfkP9dpC1Sl9znrtTVbpJmZVQBpmPUD4IK6x7JsX6GymQ1SDOnD0ZG0VI1Hgb+6pWq+NLOhRG2TTNf/ml3uPt7MbgEe8VhUV5qYRTHDF+t6MD2m7lcQw2kfEblnJxITOZpF6YJykHKs3iDyXyamRPi1iXyjndz9w2xb2GR2IiYCDLBYxeIIokfpbXK8pnBj2LQlVG4DFnL3dc3s/4A1iVVhDgQ6Q9Mv4WRRzmRh4Mx0/zQij3gkMaS2LdHD+4a7/7cp2za70vs9HzFT8zSPCgK7W1QY+I5YHvGgrDs8zGwvoL/F4uwnmtkfiYvoe4jAcX7gu7zka89VAVp6w8eY2UVADzP7IkXPE1PX8nJEqY2y5e7jiXU3pYmlYebhwB5mNiFdAODuT6X8lx2J3JJv0vbMfwDmJu4+zMwWBvqZ2XhiMtBRzTk4qz+bjqhEPxzA3X8zs4+JmcVLEb1qZa8gx+4W4rtW11Nye5pUZcDjWfVMuftPZvYp8LKZ3UNMFtrC3T8xs9uInLTLs2hbY6QA+DCiRuCnRAHdHsREC4i0ju2JNTZvzHoGqpktlHKAVyc+G7sTAft6xAjHJGJU8dy8/DbPVQFagYeIK6hDzKz+UjVlsfyR5E9KMr+eSIQ9wMxqfWodrfHEFfIHWedfzOXGEkN6nYGD3f3ZTFtTQvV6kv5OnIBeB3qmGa2fEOtrnk+UFWpP9OCUJZu2yOuORAHac4kC3ZjZSkS+3XlZT8px9zPM7AUiWB7l7t+b2RpESaTcdxIUTLQbTeRuf5wugHoA/zGzie4+CLgpw2ZOkXot1zOzX4iSGUcRs+q3cfehafRsJWDDdBH3TR6CtLlykgA0j6VqJJ/SrNodibVD/5M270t08WsVB2kyqSfpfqKcyPzEb93bxOzhTqTghZjJ+ld3H9H0rZxz9SZALAPUeCqVkobZriPKD52eckObun1ThszqJdN3I2Y1jiBynweWwwQvM7uYyOU+rmDbvERvWSfiM7afu9+SUROnsKk15g4gPgO3uPtBZnY50Zu6mbtPTJ+d84m1aJusGO3MzK09aGW/VI3kV8oFvI3oMdufuMpUcCZZ2JEoGXQUgJmdCazn7oenoZ7VmVoEtSyDM5hmAsSNRG/1L2b2mrtfT1yI9wAOyyg4KwzI2rv7uIJt8xIBTVfgGC+fYuJjiEk3mFkrjzqhvxHv/wHEQu4/Zde8UG+IvxWxYsZPZrapu//dzG4kSoH0ImbUGpCbSQJzbQ+aSFOwKD5Zm6eZQdJ81c85S0nQA4CzPIpVr0OsMbo/kW+zMLGawjeZNLiIUtmKL4le6/8QqSy3EiVFLnH3JzNoU2HP3ilANZH3OLrefrlISp+VdBxVRK/sQ+5+cdpeRazZOpjoBfwis0bWk9p8L3CHu99oZvsQNe++JfLmfnT319O+XfI0wW5uLbMh0iTcfaKCM2kK6SQ/ycxamNlNZvYPohr6G8DeZnYsMWPzjvS5nODun5VrcJZ6zArVEPmfZxN1LYcRw527ufuTTV1KA6bp2buOCIbbASek4cAp5UDKhbvXehRyPR7Y3My2T9trgC2ICQKZr7pT77OxKjERoG4SzM3Am0RR4knu/nrdv0OegjNQD5qISNmzaZdvOowYqvkMaEnkN30CrAE8581jhYDCnqkVgXHEsnZPA5cBpxI9aCe4+5DMGgqY2VHAYu7ez8z+TFTUH0+UoxiTZdtmVxoZ2JRYx/U5Io1jE6CfZ7xmdb3Pxh+Iz3934jNxeiq5U0HUocv1KjsK0EREyphNXb6pBXASUefrLKLHYC9iQsAd7v5Sdq0svnS8DwKvEiUT+hHHfCgRsN3s7vdm0K76w8z9gI7ufka6fyzRo/MCcGbqkcqterNj6z+2JDHR7mdiiaxMk+vrfRduJy5QPiVmk3YgepBPdvf/zORpckMBmohImSqYoVZB9Bx1IFJXXiZWCWhFFON9oDnUe6vXU3gSUXT4VDN7nqh51p/ILapbISaT9qUAoTfRe/Mu8ApwITG78RgiWX1Rd+/f1G1sjIKAZwGiVh6eFmyfTo29XCgYUn6JWN7tZCJIu4P4PvzmZVIAWAGaiEgZSsNMk1NAcDJRMX+/VItqB2KR7euBcXnvpWmIesHP0sQw7npE/arTiBIP3YGL06zCrNpZQQQDNUQO4OXEpIUBRO/mhcRSSMcBO+R9mDMV2b6HyN06iphtekOmjaon5VvOT6xD/Z6Z9SfafBRRYqYXkRt3oLt/n1lDG0mTBEREyoyZnUv0EjydNo0H5jWznql34CEiQb5DMwnO2hfkFV1EDGmOJRLAvwR+IYrSvp1FcGZm3S1WEgE4lih0uhOxIH0fYG93P4gI1NYHLiEKJecyOKuXZD+Q6J29guilXN/M/pRJw6bDzM4h8ivHA4+lCRivAhsRszevJXrOziyn4AwUoImIlBWLpeo6uPtuxNqaEDlnLwDbm9kGqaTEcXkqdzC7UkHRPdPd44iT8dXuPpQo6/ABcCTRs/NYBu37A7Csx0oiqxEzNZcysz+6+3fE2pp/M7PFiKHO94kK9pkm089IwbDmQunYXiB6Jp8kjmUIsdh85vFDKkLcyt13Szl+9wJdPFYImQe4AHiRMll0vj4NcYqIlIk0C/Af7r5vun800JMYvjmZGMpZlijKOjqjZhZNKqy7gLvvne53JoYMvyAC0Ilpe7sscs4KmdmBRLL8Z8T6ph2Bu939jYJirmXBzOYHLgaeIHoojyKWCXuaqOe2s3u2K++Y2frEUHJvd3/GzPYl1tf9m7v/mPbZBvifu7+VYVNnmwI0EZEyYGarEENMLxAFWDsQwzh9iJyzdh5L2Czh7sMya2iRmNl5wOLuvmO6/39E79M3wNVEnbOTPRYfz7TQq5ntRuSbVRMTAEYSQVoXInD+eUYzIfOi3nJUFwMrA9u5+w9mtjOx6sGaRKmKzJdFtFj4vjewATG8uRBwqLt/VW4B8Yxk3kUpIiIzZ2ZdgDOB5YhVANoRBWj/4u4vA7cBHc1snmYSnG1DBDy3pvt7E4HoD6mY6IHEe9EVooBqE7ev/rlzWSLv72JgM6Io7cvA5e4+tgyCs8o0G7idxVrCxwFfA/3NrKW7/9vdLyfW18w8OANINczuJGZqbgXcmYKzSqYWpS1r6kETEcmxglIaywG7Aqe4e42ZdQUqiDpnFwBnuPuDWba1GFIC+orEeo//B0wggrGd3X2EmbVO+V4ts54AkYZgHweGA4OAvwJ/JHLmjnT3bzNsXoMUfL4WJXL6vgJ+ZOqszS+A4z3WEM3dklRpcsZOxFD/bV4Gi803lHrQRERyKiVs16YT40dEjtNS6eFNiEKtpxMz1Mo+OEtqiKHbd4jZgwsThXZHALj7hIL9mlThclFmVk1MWLgMWBD4CPhrWrngn2UWnLUFzieGY88AdiSC4r5ESZB5oOl7KhsifR5uJ1Y02NfMumSxrFcpqAdNRCSH6i1ZczaRHL8YMby3n7uPTQVEJ7n7qDz2bjSGmZ1IzLYbbmabEflFBxNlKXYEngHur0sAz1JKSH8EWIRY9/M2IqhcjShvMqFc/i1SCZNxZnYpsXj4dkSpkO2JIeYPy+FY0tBsF3f/Ouu2FIt60EREcsYKFj4nlm/qAVxKlJS4BdjJzKrc/Tt3HwX57N1oKDNrBbQFHjCzBdIw1YvACun240SPYZuM2ldZcNtSO+4jlhIaStRf25ZIqv+1HP4tCnqZBpvZ34n1WvsTx1VLLH4+rhyOBcDdxzen4AwUoImI5E7BSfFOIs9sD+Ax4EagM1GYtWUmjSsyM/sLsLu7H0mUTXjUzOYjAoadANz9NqJ0SJMPGxauYGBmZxM9mB8B/yAWDN+OWL4JIPe1tqYzweF6Yhbkf4B/A38mSmn0cfcvm7h5UkABmohITkzn5PkNcIm7f0YkoX8H7AKMcvfxTd2+UkhFda9Ly1UNIha2fpCYBTnazI5Lu36XUfvqejJvJGYHPgicAyzm7gOJnr0z0765721KRWjnBf5qZisT9c32B1q4+ylEsLm3u7+bYTMFBWgiIrmQZiVOTreXTDk1CwAHpF3+SCRrfwYsmU0ri6dw2DAd90SiB2cQ0ZP2AhGsDU77NHUpjYMKljRaBWjv7gPc/XFgH+AgM5vX3b9y96fynpheL/hfEVgeuJJYLusNImCrcPef6obNJVtVWTdARGRul+qXjU8n0duI4cuvgfuBvqnHoydRZqMXMbOxbNVb+Hwg8CaRWzeSOP6diA6Ehd39+Yya2Q041cyOAkYBI8xsGXf/hBgS/JGCelt57j0rWL6pG/BPYsmpZ4iAeFdgceIC4GJgUmYNlWloFqeISIbSEN6H7n5HWndyhLufZGaHE4HYBUQw0JO4qD4EOMDdP8yqzcWQgrObiDpnPxB5dVcTOV07AL3cPYtSGtsD3xILbvclZmcek253JILIdYBz3P2Bpm7f7DKzBYlZmTcRs4FXIyrvf5weX8ybwdqtzYmGOEVEMmJm5wDLufsdaVN7YmgPdz+XKNmwjLuPJX6v1wIOKtfgzMwOKbi7HzH7sQ+xIsDKwOHAU8SkgSyCs3OJfKy/Ebl/lxG9e8cDVxGTNl4Gji2H4MzMWppZ+3T3j0Tv5L3E8ki3A8uZWRWAgrP8UQ+aiEgGzOxqYo3G/un+ukSvRkfgAaLX7E5gr7qE7bqhwYyaPMfM7HFgvLtvY2arEwHolkQvYU8icDgui8WtzewKon7ZoWkW6VnEkN+XRMC2NXC4u3/Q1G1rrIJJDZOJQrPbEGUzTgO+J4LjPwJ7ESs0NIsJJ82NetBERJpYSj7fDXg63e8LnEpUz5/I1B6bk9z93boE9HIOzgDcfWPgBzO70d1fIaq/jwNGEMOaZ2UUnK1PFGa9J23aKd3/JzHc+W9izcd2Td22xkqflZuAj919d2J1gxp3v484vgWBlYAjiJ5ABWc5pR40EZEMmNmmwJHA/4AOQP+02HM7YpJAx+Yw7JQmOIyuS6I3s92JZYWGuvuOZvYIMbR7nrvfnVEb2xArF2xATABYiOgtG5Z6Ou9y90ezaFtjmdkWwCbufmi6fzWRc9aVyO9bmeiceT8vC5/L9KkHTUQkA+mEfw5R7HRICs4qiWG20c0kOOtPlHLolu73IYYL/wj8bGa3uftmwJbufndWpSrc/VdiOPl5YCvg7hScrQV0J4YFy8VXQE8zu8bMbgRWAPoQKwQcCdzn7ncrOMs/9aCJiGQorTt5JHCNu/876/YUi5mtAixNLFPViVimqhfQt65CvZndDZzi7q9n1tACZtaaGN7sAXxM5MVdlBZALxupd7Y78IG7/ydt2xFYj1jIvayHyucWCtBERDJmZlsReWdbA9/luaZWQ5lZL2ADdz8ulRLZBdjD3V9JRXknzuIpMpEKBO8GnEAEkw9l3KTZknojlyBKs6wC/B3o5+7vZdkuaTgFaCIiOWBm87t7OQ2lTZeZLenun6fb/YFO7n6imZ1HLIh+dt3jeZV60hZw9y9Tdf2yO1GmvLo+RN7ZROAoBWflRQGaiIgURUFQ0IpY4/FF4FDgZnf/xsyuJSZA7OvuEzJr6FzCzFoRPWiVqZaelBEFaCIiUjRmthFRBPUhd9/dzPYFWrr7FenxFdWTIzJrmsUpIiJzpHDhc2IywC3ELM293H0Q8Bcz2xpAwZlIw6gHTUREZlvBQtwtiOHMt4i1NecB9gE+J3KgHlBwJtJwCtBERGSOpBmDjxErIxhR7PV6YBIxG/JMd38mswaKlCENcYqIyJxaC3jZ3U8jlhL6Hmjn7i8B2yo4E2k8BWgiItIo9XLOIBZ239nMXgKOI6ryH2Jm8wM1Td0+keagKusGiIhI+TCzSneflHLOTgVGEYu8n5L+qwZOBI5rDnXdRLKiHDQREWmUFJzdBLxCDGeeCuxOXPQvA7i7D82uhSLlTz1oIiIyS2Z2EDDU3d8BVgJGE+U0LgEuAP5MrCf6ZGaNFGlGlIMmIiINsQBwmpktTwRnbYA7iHyzu4h1RDtn1TiR5kY9aCIiMkOpwGxb4AzgYGI4cwDwPyJoaw8MBi5y9xEZNVOk2VEOmoiITJeZnQEsBXwD3Ojur5vZAGBFYiLAcsSF/g8qpSFSXArQRETkd8zsSKCbux+a7vcA5gdeBXoDmwBHuPsHmTVSpBnTEKeIiEwj1TnrCjxjZm2I3rKdgReBa4DlgY5Au6zaKNLcqQdNRER+x8z+ClwNPE5MCDjC3T81s3OBO939xUwbKNLMqQdNRER+x93vNrM3gF+Bie4+yszWBjYkaqCJSAmpB01ERGbIzBYGDiAWQP8/4Ch3fzTbVok0f+pBExGRmRkLDCNqnB3s7s9m2hqRuYR60ERERERyRisJiIiIiOSMAjQRERGRnFGAJiIiIpIzCtBEREREckYBmoiIiEjOqMyGiJQ9M3sSONrdXzazVsBI4BR3Pzc9PhT4M/Ax8EvBn57j7g+mff4GXAss6+7fmNl5wGrAgkBb4LP0vEcAt7r7WgWvfwCwoLufaGa/AS/Ua+KuwMbAyel5IMpWPO/u/Yr0NohIM6IATUSag8eA9YCX0/8fBbYEzk1rSS4KvAUc4O4fzuA59gUuAfoCJ7r7YQBmthewvLsfne4vMYu2/ODuPetvNDOAWwqepwXwrJl1d/dXG3ykIjJX0BCniDQHjxOBGcAWwCCgs5l1AnoAQ2f2x2a2JNAFOAPY3cxalrCtdToQvWhjmuC1RKTMqAdNRJqDN4DlzawCWB84FhgC9CKGNh8BDgRuMLPCIc7e7j4S2Ae41t3HmNl/ge2B22byeiuY2dMF97sBt6TbXeo99rW775pu72JmPYCFiAr9p7n7x40+WhFp9hSgiUjZc/fJZvYWsBkw3N0nmNnDwFbASsBFRIC2R/0hTjOrBHYDPjezrYmetIOYeYD2fuEwZl0OWro73SHO5BZ3Pzr12D0CfNS4IxWRuYWGOEWkuXic6Dl7ON1/DlgVwN1/mMnfbQG84u4buvtm7r4G0NXM/lyqhrr750A/4A4za1uq1xGR8qUeNBFpLh4HrgF2B3D338xsNDH8Waf+EOdtwOZEzlqhQUQvWt/ZaEf9IU6AY+rv5O5DzGwIcBIxM1REZAotli4iIiKSMxriFBEREckZBWgiIiIiOaMATURERCRnFKCJiIiI5IwCNBEREZGcUYAmIiIikjMK0ERERERyRgGaiIiISM78Pz3yPi9uXwLN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CA"/>
          </a:p>
        </p:txBody>
      </p:sp>
      <p:sp>
        <p:nvSpPr>
          <p:cNvPr id="24580" name="AutoShape 4" descr="data:image/png;base64,iVBORw0KGgoAAAANSUhEUgAAAnMAAAFaCAYAAAB1+9ttAAAAOXRFWHRTb2Z0d2FyZQBNYXRwbG90bGliIHZlcnNpb24zLjMuMCwgaHR0cHM6Ly9tYXRwbG90bGliLm9yZy86wFpkAAAACXBIWXMAAAsTAAALEwEAmpwYAABFgklEQVR4nO3dd5xU9fX/8deyS5UFLGvBmmg8lphYY1eMvRuNsUbFbtSosUVFQb8Ye9fYlUTNz0RN7ApqLNhL7OVYCLFiEAUhNBf298f5LAwrsLuws3fv3Pfz8eDBzJ3PzD13ZufOuZ9a1dDQgIiIiIjkU6esAxARERGReadkTkRERCTHlMyJiIiI5JiSOREREZEcUzInIiIikmNK5kRERERyrCbrAESkZcxsPeAcYGHiQuwT4AR3f7sd9n0DcLu7P2pm1wPXuPsrrXh+N+A0YAegCqgGbgXOd/cWz49kZmsDd7r7cq2Mv03234r9bQ+s6+5ntPJ5g4BF3P2o2Tw2BHjL3S9M95cFzgQ2AL4DOgN3AIPc/TszWy6V7zm7fQB/BP6SNi8E9Ab+ne7/yd0vMbM+wFlAP2A60ABc6e43lrzeGsD/ASsBE9K/C9397vT4AcDVwDru/lbJ8+4nPsshZvYEsCwwLj3cGXgA+D93H9+Ct06k0FQzJ5IDZtYVuB843t1/4u4/Bm4DHjKz6nLv390PdvdH090tiYSoRcysCribSBbWd/fVieTgF0SiUFYZ7X8dIkEqCzNbEngeeAYwd18VWJNIqC5qyWu4+zvuvnp6P84AhjfeT4lcN+BJ4FNgzVRuF+AUMzsoxbEOcB9wtbuvkMocDAw2s8NKdlcF/L/0mnNyYkk8qwO1zEw2RWQuVDMnkg89gD5AaS3LbcC3RC3TNDPbERgAdAEmAicALwIjgV0aa9LM7K/AE+5+tZmdBuxGXNiNBH7j7p+nmpKvieTg6lTmSmANoC9wm5kdSvyQL+3u41LS5MDu7v56SZybACsD27v7NAB3H2NmvwaWSzEtlfazHPHD/yd3vyA9dgRwHFFr82bpmzKn+Ju8d/O8/6a1W6X3U43TL4gaqx+l93x/oBdwOFBtZuPc/TTa3u+Bu9z9+sYN7j7BzI4CftlG+9gDmODu55fs4z9m9ivibwxgMHC2uz9QUua99N4+lmoTAR5Lz7kQ+F6tY1OpZvF3wCgzW8nd32uTIxKpUKqZE8kBd/8GOAl42MxGmNktQH/gUXefamY/Av4AbOfuawCHAn8HugE3pbKY2YLAFsBfzGw/YDXgZ6k25EHghpLdfuPuq7j7FSVxnAZ8Duzj7k8C/wT2SQ9vBoxpksgBrA280JhIlbzWB+7+SLp7G/C4u68GbAjsa2Z7mtnqwCBgE3dfB5ja+PwWxD/f+5/NazW1KXB0qil9Afi9u78AXAP8tUyJHMDGwNCmG939i9LPC+huZq+V/iMSzZZYm6j5a7qPf7n78+nuBsBTsynzKtEku0ra1ADsB/zKzHZoyc7dfRLwPvEZi8hcqGZOJCfc/eLUX21TorbpZOBkM/sZ0fS5BFEb0viU6cAKRDL3Uqrp2Au4N9Wk7QD8DHg5PaeaqAFsNLwFYV0FnE/0vzqMqN1qajpzuXA0swWIBGqrdJzjUo3OtsCSwDB3H5WKXwdsk243F39b7P/5OT0vecXdP023/wXs2kz5tlJFJEgAmNmJzEyqF2dmEjUpJbqUlB1E9JlrzlzftxKd57C9S2mM7v5Fap69ycx+0oLXJT1/YgvLihSWauZEcsDMNjSzE919vLvf7+4nAasSP3ZbEonMYyV9nlYH1iOaBP9DJBo7EDV0jbVX1cB5JeXXJpKaRhNaENqjQA8z25xIMP82mzLPA+s07dtnZuukGsZOfL8PXidmJgmlj9WX3G4u/rbYf0OTx7o0KTep5HbTst9jZjuV1JI9OLeyzXiW6PcHgLtfUPI+LEbbnNufJ/6GZpGO4YJ095nSOErKrEMMypiledTd7yMGafyZ5t+rHkTzeNkH+IjknZI5kXwYDQwws41Kti1BdOp/k+iTtJWZrQRgZtsBbwDdU9nriZq8Bdy9selsKHCwmfVK988CbmlBLPWkRCuNBP0jkSD+xd0nNy3s7s8RP+oXN3aAN7PFgCuAf6fRis8DR6bHehNNco8Aw9JxLZVe7oCSl25R/PO5/7FAFzNrrOnaqwXvzyzvUZNY7i1JuLdr4WvNztlEk+V+jUmqmdWk/mwQtWrz6y6gt5mdVLKPHwIXA++mMqcQtcMzjsXMVgaGAKfP7u8BOJ7od7n5nHZsZt2BS4GH3H3kfB+JSIVTMieSA+7+PjGS8A+pz9w7RC1Yfw/vEP3kbjez14mpInZy98batXuJzv2lfcpuIEbIPm9mbwM/YdZkaU7+DtxqZlul+38ClgaunctzdiNqYl5J8T1GJAsD0+P7AJub2ZvEoI2/A0Pc/U2ir+BjZvYy0QdwXuKf1/2PS/t/yMxeYtaauLn5J7C1mV3RbMnvO9TMJpT8e7ZpgdS0ux6wEfBqivtDYkDGeu7+9Tzst+k+phL9K1cF3jSzN4j3bLC735TKvEo0Tx9qZp7+Lm8ABrr7VXN43clEUtx0SpgLUo3lv4j+hxOIASUi0oyqhoY2n2JJRAokDRTY3923zToWEZEi0gAIEZlnaQqTOmDnjEMRESks1cyJiIiI5Jj6zImIiIjkmJI5ERERkRxTMiciIiKSYxU1AGL06PHqACgiIiK5UFdXO9fJs1uqLMmcmXUm5p5aDpgGHEJMojmEmFvoLeBId59uZgOB7dPjx7r7i2a2QkvLliN+ERERkbwoVzPrdkCNu29AzMp+NjFr+AB335iYvHNnM1uTWGdyXWBPYp1HWllWREREpLDKlcy9D9SYWSegF7FG31rAk+nxh4iZxTciFtFucPeP03PqWllWREREpLDK1WduAtHE+h6wCLHA9yZpHUeA8cSakr2AMSXPa9xe1Yqyoxs39OzZlZqaWdbSFhEREalo5UrmjgOGuvspZrY0sU5hl5LHa4kFrL9Nt5tun96KsjNMmDClLWIXERERKbu6utrmC7VAuZpZvwHGpdtfA52JxaD7pW3bAsOBZ4jFqDuZ2TJAJ3f/qpVlRURERAqrXDVzlwA3mdlwokbuVOBl4Hoz6wK8C9zp7tNSmeeIxPLI9PzjW1FWREREpLAqam1WzTMnIiIiedGh55kTERGRynLLLUN4+eUX6dSpiqqqKg499EjuuuuvvP/+e9TW9ppRbptttmPUqFEAHHzw4TO2P/nk4zz55D9Ze+2fccMN19C375IzHlt++RU47riTOOqoQ5kyZTJdu3ajoaGB8eO/5Ygjfsv662/IjTdey8ILL0y3bt25//57mDp1KiNH/psVVzQAtt9+J26//VZuuOEWOnfuDMAVV1xMTU1njjjiaEaM+Iirr76cyZMnM2nSJNZff0MOPPBQqqqq+Oabb7jqqksZNeoLpk+fzqKLLsbRRx/HwgsvwoMP3jcj3oaGBqqqqujf/xDWWmsd/vWvlznjjFNYbrkfzDiWPn0WZPDg88r6WTRVmGSutnd3unUp3+FOnlrP+HGTyvb6IiIiWfn3v0fwzDNPcfXVN1JVVcUHHziDBw9ixRWNI474Leutt8Es5UeNGsUxxxzOQQcdRlVVVD498MC97L33r/n888/YcsttOOKIo2e7rwEDzmLZZZcD4OOPR3LaaSex/vobznh8m222Z5tttueLLz5n4MBTufLK62Y89tpr/2LIkBs45JAjePPN13njjde4+uqbGD9+PIMGncrZZ1/A0ksvw7Rp0zj99N9zzz13sfPOu3HaaSey1177svHG/QB46aUXOOmk47juuiEAs8T79ddjOPLIQ2bsd6211ubMM8+Z7/d4fhQmmevWpYbdb360bK9/R/8tGF+2VxcREcnOggsuxJdfjuKBB+5h3XU34Ec/Mq6//k9ccMEfZlt+8cUXZ6mlluH1119l9dXXZMyYrxg16nNWX31NPv/8sxbvd9SoUbPU+jXnmGOO58AD92WTTTbj0ksv5Iwz/o+amhqefvpJ1lxzHZZeehkAqqurGTDgTDp37oz7u/Ts2XNGIgewzjrrct99d/P6669+bx8LLbQw/fptzrPPPs2SSy7V4tjKqTDJnIiIiMybPn36cO65F3PXXX/lppuup1u3bhx66G8AuPrqy7n11iEzyh533Eksv/wK7LTTLgwd+iCrr74mDz/8ANtvv9OMMo888jBvv/3mjPs77LAz22yzPQCDB59BdXUNX345ilVXXY1TTx3Y4jh79FiAk08ewDHHHM7hhx81o4bvq69Gz9KsG2V7APDZZ5/Rt+/3k7K+fZdk1KgvZrufBRdciLFjx7Lkkkvxyisvc9RRh854bIMNNmLvvfdrccxtQcmciIiIzNWnn37CAgssMCOxeu+9dzjhhGNYddUfz7aZFWDDDTfh2muvYsqUyTz66FAuvfSPMx5rSTPr3XffxaOPDmWxxRZvVaxrrLEWPXvWsu22O87YtthiS/D+++/NUu7zzz/jv//9krq6OkaN+nw2x/wx66yzLl9+Oep7j3355ResuOJKQMdoZi3XPHMiIiJSIT766AMuvPAcpkyJyfmXXnoZevbsSadOc151qaamho037seQITey3HI/pHfvPq3a5y677MZiiy3Gddf9sfnCzdhww4144YVn+eyzTwGor6/niisuYcSIj1httZ8yZswYnn76qRnln3/+WT799FNWX33N773WV199xfDhT87Sjy9rqpkTERGRudp0058zcuS/OfTQA+jRozvTpzfwm98cw/DhT3yvmXWNNdbioIMOA2DHHXdh331355JLrprl9Zo2s/bs2ZNzz734e/s95pgT2H//vdhqq23nK/4FFujJaaedyXnnDWb69OlMnDiRDTfcmF/84pdUVVVx/vmXcNllF3HLLTcDsOiii3HBBZdSXV09S7zV1dU0NDRw6qkD6dWrN8D3mlkBLrrocrp27TZfMbdGYeaZq6urLfsAiNGjNQRCREREWqat5plTM6uIiIhIjimZExEREckxJXMiIiIiOaZkTkRERCTHlMyJiIiI5JiSOREREZEc0zxzIiIikona3t3p1qXtUpHJU+sZP25Ss+Xefvstrr76cq688ro223eWlMyJiIhIJrp1qWnTOWDv6L8Fzc34etttf2Lo0Afp1q17m+03a2pmFRERkcJYcsmlOPvsC7IOo00pmRMREZHC6Ndvc2pqKqthsixHY2YHAAeku92A1YF+wGVAPTDM3c80s07AH4GfAlOAg939QzNbr6VlyxG/iIiISF6UpWbO3Ye4ez937we8AvwWuAbYG9gIWNfM1gR2Abq5+/rA74GL0ku0pqyIiIhIYZW1mdXM1gZWBW4Hurr7R+7eAAwFNieStYcB3P15YG0z69XSsuWMXURERCQPyt1ofCpwJtAL+LZk+3jgh2n7uJLt01pT1sxq3L2+cUPPnl2pqalu0wNojT59emS2bxERkbyZWj+NO/pv0aav15Lf4j59VuBvf/tbm+03a2VL5sysD7CSuz+eattqSx6uBcYCPZps70Qkci0qW5rIAUyYMGWO8dTV1c7xsbYyduzEsu9DREREKkNb5SblbGbdBHgUwN2/Baaa2fJmVgVsDQwHngG2A0iDHt5sTdkyxi4iIiKSC+VsZjVgRMn9w4HbgGpihOoLZvYSsKWZPQtUAf3noayIiIhIYVU1NDRkHUObGT16/BwPpq6utk1nmW7qjv5bMHp0c/NOi4iIiIS6utqqtngdTRosIiIikmNK5kRERERyrLLWsxAREZHc6LNgdzq34dJa39XXM/abSXN8vL6+nnPOOZMvvviC776byv77H8RGG23aZvvPipI5ERERyUTnmhoe+ejxNnu9LZffbK6PDx36IL169eH00/+PcePG0r//PkrmRERERPJis822YLPNNp9xv7q6MtKgyjgKERERkWb06BGrQ0yc+D8GDDiZQw45IuOI2oYGQIiIiEhhfPnlKI4++nC23no7ttpqm6zDaROqmRMREZFC+PrrMfzud0dx3HEnsfbaP8s6nDajZE5EREQK4c9/vpnx48czZMgNDBlyAwAXXXQ5Xbt2yziy+aMVINqIVoAQERFpnfaemqSjaasVIFQzJyIiIpnIU+LVkWkAhIiIiEiOKZkTERERyTElcyIiIiI5pmROREREJMeUzImIiIjkmJI5ERERkRxTMiciIiKSY0rmRERERHKsbJMGm9kpwE5AF+CPwJPAEKABeAs40t2nm9lAYHugHjjW3V80sxVaWrZc8YuIiIjkQVlq5sysH7ABsCGwKbA0cDEwwN03BqqAnc1szfT4usCewFXpJVpTVkRERKSwytXMujXwJvAP4D7gfmAtonYO4CFgC2AjYJi7N7j7x0CNmdW1sqyIiIhIYZWrmXURYFlgB+AHwL1AJ3dvSI+PB3oDvYAxJc9r3F7VirKjGzf07NmVmprqNj+YlurTp0dm+xYREZFiKlcyNwZ4z92nAm5mk4mm1ka1wFjg23S76fbprSg7w4QJU+YYUF1d7Rwfaytjx04s+z5ERESkMrRVblKuZtangW3MrMrM+gILAI+lvnQA2wLDgWeArc2sk5ktQ9TefQW82oqyIiIiIoVVlpo5d7/fzDYBXiQSxiOBfwPXm1kX4F3gTnefZmbDgedKygEc34qyIiIiIoVV1dDQ0HypnBg9evwcD6aurpbdb360bPu+o/8WjB49vmyvLyIiIpWlrq62qi1eR5MGi4iIiOSYkjkRERGRHFMyJyIiIpJjSuZEREREckzJnIiIiEiOKZkTERERyTElcyIiIiI5pmROREREJMeUzImIiIjkmJI5ERERkRxTMiciIiKSY0rmRERERHJMyZyIiIhIjimZExEREckxJXMiIiIiOaZkTkRERCTHlMyJiIiI5JiSOREREZEcUzInIiIikmM15XphM3sVGJfu/hu4FrgMqAeGufuZZtYJ+CPwU2AKcLC7f2hm67W0bLniFxEREcmDsiRzZtYNwN37lWx7DdgNGAE8YGZrAssB3dx9/ZTAXQTsDFzTirIiIiIihVWumrmfAj3MbFjaxyCgq7t/BGBmQ4HNgSWAhwHc/XkzW9vMerW0bJliFxEREcmNciVzE4ELgRuAHwEPAWNLHh8P/BDoxcymWIBpadu3LSlrZjXuXt+4oWfPrtTUVLfdUbRSnz49Mtu3iIiIFFO5krn3gQ/dvQF438zGAQuVPF5LJHc90u1GnYhErrYlZUsTOYAJE6bMMaC6uto5PtZWxo6dWPZ9iIiISGVoq9ykXKNZDyT6tGFmfYlE7H9mtryZVQFbA8OBZ4DtUrn1gDfd/VtgakvKlil2ERERkdwoV83cjcAQM3saaCCSu+nAbUA1MUL1BTN7CdjSzJ4FqoD+6fmHt6KsiIiISGFVNTQ0ZB1Dmxk9evwcD6aurpbdb360bPu+o/8WjB49vmyvLyIiIpWlrq62qi1eR5MGi4iIiOSYkjkRERGRHFMyJyIiIpJjSuZEREREckzJnIiIiEiOKZkTERERyTElcyIiIiI5pmROREREJMdalMyZ2YAm988pTzgiIiIi0hpzXc7LzA4CDgZWNrPt0uZqoDNwSpljExEREZFmNLc2663AY8CpwNlp23Tgv+UMSkRERERaZq7NrO4+xd1HEgvfLwYsC/wAWLf8oYmIiIhIc5qrmWt0J7Ao8Em63wA8VZaIRERERKTFWprMLe7uG5Q1EhERERFptZZOTfKemfUtayQiIiIi0motrZnbGPjYzEan+w3uruROREREJGMtSubc/UflDkREREREWq9FyZyZ3UwMepjB3Q8sS0QiIiIi0mItbWa9Pf1fBawJNNvEamaLAq8AWwL1wBAiIXwLONLdp5vZQGD79Pix7v6ima3Q0rItjF1ERESkYrW0mXVoyd2HzWzY3MqbWWfgWmBS2nQxMMDdnzCza4Cdzew/wKbEnHVLA3cB67SyrIiIiEihtbSZdauSu0sQEwjPzYXANcxc8mst4Ml0+yFgK8CBYe7eQAyuqDGzutaUdffGARkiIiIihdTSZta9Sm5PBubYX87MDgBGu/tQM2tM5qpSIgYwHugN9ALGlDy1cXtrys6SzPXs2ZWamuoWHlLb69OnR2b7FhERkWJqaTNrfzP7MbAK8L67vzaX4gcCDWa2BbA68Gdi9YhGtcBY4Nt0u+n26a0oO4sJE6bMMai6uto5PtZWxo6dWPZ9iIiISGVoq9ykRZMGm9nRwPXABsB1ZnbCnMq6+ybuvqm79wNeA/YDHjKzfqnItsBw4BlgazPrZGbLAJ3c/Svg1VaUFRERESm0ljaz7g1s7O71aXDDs0S/uJY6HrjezLoA7wJ3uvs0MxsOPEcklUfOQ1kRERGRQqtqaGhotpCZPe/u65Xcf7YjrtU6evT4OR5MXV0tu9/8aNn2ffv+m1Hdqbz99b6rr2fsN5OaLygiIiIdXl1dbVVbvE5La+aeNrM7iSbPjYhmTylR3amaRz56vKz72HL5zcr6+iIiIpI/zfaZM7NDiSlGbiZGkD7p7ieWOzARERERad5ckzkzG0TM89bZ3R8gRqb+3MxOb4fYRERERKQZzdXMbQvs7u4TAdx9JLAHsFOZ4xIRERGRFmgumZtQMoEvAO7+HTFpr4iIiIhkrLlkbpKZ/bB0Q7rf/BBYERERESm75kazngzcbWaPASOAZYCtgf3LHZiIiIiING+uNXPu/jawMfAqsADwL2BDd3+1HWITERERkWY0O8+cu48jRrGKiIiISAfTorVZRURERKRjUjInIiIikmMtXc5Lcqq2d3e6dSnfxzx5aj3jx2m9WBERkawomatw3brUsPvNj5bt9e/ov4UmHRQREcmQmllFREREckzJnIiIiEiOKZkTERERyTElcyIiIiI5pmROREREJMeUzImIiIjkWFmmJjGzauB6wIBpQH+gChgCNABvAUe6+3QzGwhsD9QDx7r7i2a2QkvLliN+ERERkbwoV83cjgDuviFwBnBx+jfA3TcmErudzWxNYFNgXWBP4Kr0/NaUFRERESmssiRz7n43cGi6uyzwJbAW8GTa9hCwBbARMMzdG9z9Y6DGzOpaWVZERESksMq2AoS715vZn4BfAL8EdnD3hvTweKA30AsYU/K0xu1VrSg7unFDz55dqampLsPRdBx9+vTIOoTv6YgxiYiIFEVZl/Ny9/3N7GTgBaB7yUO1wFjg23S76fbprSg7w4QJU+YYS11d7Rwfy5OxYye2qnx7HHdrYxIREZG2+40uSzOrmf3azE5JdycSydnLZtYvbdsWGA48A2xtZp3MbBmgk7t/BbzairIiIiIihVWumrm/Azeb2VNAZ+BY4F3gejPrkm7f6e7TzGw48ByRWB6Znn98K8qKiIiIFFZZkjl3/x/wq9k8tOlsyg4CBjXZ9n5Ly4qIiIgUmSYNFhEREckxJXMiIiIiOaZkTkRERCTHlMyJiIiI5JiSOREREZEcUzInIiIikmNK5kRERERyTMmciIiISI4pmRMRERHJMSVzIiIiIjmmZE5EREQkx5TMiYiIiOSYkjkRERGRHFMyJyIiIpJjSuZEREREckzJnIiIiEiOKZkTERERyTElcyIiIiI5pmROREREJMdq2voFzawzcBOwHNAVGAy8AwwBGoC3gCPdfbqZDQS2B+qBY939RTNboaVl2zp2ERERkbwpR83cvsAYd98Y2Ba4ErgYGJC2VQE7m9mawKbAusCewFXp+a0pKyIiIlJo5Ujm7gBOL7lfD6wFPJnuPwRsAWwEDHP3Bnf/GKgxs7pWlhUREREptDZvZnX3CQBmVgvcCQwALnT3hlRkPNAb6AWMKXlq4/aqVpQdXbrvnj27UlNT3abH09H06dMj6xC+pyPGJCIiUhRtnswBmNnSwD+AP7r7X8zs/JKHa4GxwLfpdtPt01tRdhYTJkyZY0x1dbVzfCxPxo6d2Kry7XHcrY1JRERE2u43us2bWc1sMWAYcLK735Q2v2pm/dLtbYHhwDPA1mbWycyWATq5+1etLCsiIiJSaOWomTsVWBA43cwa+84dA1xuZl2Ad4E73X2amQ0HniOSyiNT2eOB61tYVkRERKTQytFn7hgieWtq09mUHQQMarLt/ZaWFRERESk6TRosIiIikmNK5kRERERyTMmciIiISI4pmRMRERHJMSVzIiIiIjmmZE5EREQkx5TMiYiIiOSYkjkRERGRHFMyJyIiIpJjSuZEREREcqwca7NKgUybPo26utqy7uO7+nrGfjOprPsQERHJKyVzMl+qO1XzyEePl3UfWy6/WVlfX0REJM/UzCoiIiKSY0rmRERERHJMzawiFaS2d3e6dSnf13ry1HrGj1P/RRGRjkTJnEgF6dalht1vfrRsr39H/y0YX7ZXFxGReaFmVhEREZEcUzInIiIikmNla2Y1s3WB89y9n5mtAAwBGoC3gCPdfbqZDQS2B+qBY939xdaULVfsIiIiInlRlpo5MzsJuAHoljZdDAxw942BKmBnM1sT2BRYF9gTuGoeyoqIiIgUWrmaWT8Cdi25vxbwZLr9ELAFsBEwzN0b3P1joMbM6lpZVkRERKTQypLMuftdwHclm6rcvSHdHg/0BnoB40rKNG5vTVkRERGRQmuvqUmml9yuBcYC36bbTbe3puwsevbsSk1NdRuE23H16dMj6xAyUdTj7oj0WYiIdCztlcy9amb93P0JYFvgceBD4HwzuxBYCujk7l+ZWYvLNt3JhAlT5hhAuReDby9jx05sVfmiHndRtcfnrc9CRKRttNU5u72SueOB682sC/AucKe7TzOz4cBzRHPvkfNQVkRERKTQypbMuftIYL10+31iNGrTMoOAQU22tbisiIiISNFp0mARERGRHFMyJyIiIpJjSuZEREREckzJnIiIiEiOKZkTERERyTElcyIiIiI5pmROREREJMeUzImIiIjkmJI5ERERkRxTMiciIiKSY0rmRERERHJMyZyIiIhIjtVkHYCIyPyq7d2dbl3KdzqbPLWe8eMmle31RUTmh5I5Ecm9bl1q2P3mR8v2+nf034LxZXt1EZH5o2ZWERERkRxTMiciIiKSY0rmRERERHJMfeZERJoxbfo06upqy7qP7+rrGfuNBlmISOspmRMRaUZ1p2oe+ejxsu5jy+U3a/VzNIpXRCBnyZyZdQL+CPwUmAIc7O4fZhuVdET6kZMi0CheEYGcJXPALkA3d1/fzNYDLgJ2zjYk6Yj0Iycy/zpq87Iu1kRmlbdkbiPgYQB3f97M1s44HimojvojV25FPe6i6qjNy+W+WLt9/830dy65UtXQ0JB1DC1mZjcAd7n7Q+n+x8AP3b0+28hEREREspG3qUm+BUovlzopkRMREZEiy1sy9wywHUDqM/dmtuGIiIiIZCtvfeb+AWxpZs8CVUD/jOMRERERyVSu+syJiIhUOjPbH7gb+Nbd9SMtzcpbM2tumVnPkttVWcZSKfQ+Slb0tyflYmYHAPu5+zjy13om88HMqktutyo/UzLXDsxsWWAHM1vMzBbRldb8M7PqxvfRzHplHU97Kf2yd2SlyU4lJj7u3mBmtWbWOetY2tPs/v4q8fPNipkdC3wMvGJm1wKrp+2ZvMeNCYWZLZDF/osk/aZNM7MqM/stsHZrPnclc+3A3f9DDNwYARyecTi5Z2ad0h99JzO7H7jCzC7LOq5yK/mydzKza81sWzPrkXVcTaXPp8HMFjCzXpV08WJmu5vZyunu3cRqNIVQ8r1bwsz6m9mOMCOxVUI3n8zsMOBXwJPA5sBapJq5LN5jM6ty9+lmtgjwDzNbubW1RdIy6b2elt7fG4AjgUHA6i19z/XBlFGTD+FPxJd0YTNbMKOQci8lNNPTe3s28DIwGFjIzC7NNLgyS1/2aiKJ+IA40f8sjezuEEo+n77AHcDDZrZl1nG1BTP7MfBzYGszWwJ4CXgt06DaSckPex1wO5FoXGhmJ0EkG5kGWBkeBkYBdwL3AzcD25nZ5tD+73FKIHsRycXz7v6uu09vzxiKouSzvRz4t7sb8C/gZGC1liTySubKxMyWbfzDN7P9gIXdfTugGhhkZluZmWUaZD419j08EFgNeMzdPyD+6Pua2dWZRVYmZraWma2U7i6f/n8cOBTYGtjbzLplElwTKeGsIxLta4ErgDPNrPXT/HcgKZl5i7goWxL4NbAvcLOZXWVmx5hZvyxjLJeSmtbuwBnAUHc/Ctge2MvMBmYbYf6ZWZ/UgrMEsBLwjLtfBYwluuhs3o6xzGhKd/dvgS+BH6QLGGlDTfrI1QDdgY8A3H0AsCjwO2Dx5l5Lo1nLwMx2Jfo6/J1IMiAS54+A04A/AP2AU929vGvlVAgzO5f4Q9+YuHr5jjjpTQX+4e5vpdqgOnd/PbtI256ZrQLcBLwP3ApsRkyg/TwwhkiYfunuozOMsSr94HcmEp3B7t43PbY3MAA4wt2fzCrGeVXSvN0HaABWJJrDtiI+Dyf+Li9z908zC7SMUlPbIUBXYBVggLu/ny5IbwZ2BL5WDV3rNDmvXZRuv0t0x7kLeAA4DrjH3b0d4umUamCXAvYHxhM17IOBScDZ7v5FueMogpL3uorIF0YA6wM7AA8C7wBXAQsAL7n7iXN7PSVzZWBmPwV2B5YGprr7IWa2KHA+8I27H2dmC7r7N5kGmhNmdiHQBziR+CHZFfiU+ONfi5hz8A53fyOrGMuh8cuebj8I/BjYxd3/lWq6liWu2k5096EZhtrYpaAbcAtwJvBb4jPbIyVCuxMnpJGZBTkPSpLUJYmk5VniBLsosBdRa3ErMLbSEpnGJDbdXgM4lvh81ydaGP7q7u+aWWd3/y67SPOpyXltVeAXxMXZPcAPiZr3G9397naOa5EUwzkphjHAqcB5wDfA7xr/LmTeNH5nUiL3d2BhosvQu0Rt7N5AD6IFamWiz/3Jc/ueqZm1DTVWmaaaoWHA50BXM/uJu/+XqJVbzMxWViLXMma2HbC4ux/s7t+4+zPAZUQTaxfgaqLv2P8yDLMsGq/aUr+VQcABxGCPdYi+NSOI2q7MErnSfqHuPhF4DvglcfL/HLg/JaV35C2Rgxn9hroTTcY3E/2aTgbWIPotLkosK1hRiRzMaDJfPCVy7xAtC/8GbiN+aH6ZamK1pGIrzea89jRwKbACsJa730f8zf2nneKpKumXtRnwFNGVoyvxmW/g7vsB5yiRmz9mtmRJIvc7oi/9TsCHRAXQOGA3YEjafj5wQ3MXTErm2khJU0y1mV0ObEhUkf8H2MLM1nD3z4AD3P3dTIPNlwaiGQsz65Le54+J93bPVOV/jrt/lGWQbcnMSqvT7yaaW9YnkodziaTiUuCjlNxmqcHMFgKGpdGNLxK1phOBk4jPLnd9bRp/2NLf2yQiYakF/g94hahFeQI4y93HZBVnOTQZuHUQkaDvSNQQDCSmzrgRuNrdv6vERLYdzO689gkx8GHnVOZhd3+13IE09okkEjeAN4jP+mWiZu6fROLew91HlTueSmZmP2PmylXrEaNWv3b3scC9RM3n9kSN7UtAX2Avd3+nudfWhIRtpGRY8e1ELdGmwGjihL81MSrpQ3cfn12UuTSBGD14u7t/kGoCpgFTiCvGxjKVZGMz24po0nuCWJN4L+IkfzewD9AzXRxkorEJOP0IfJ067x4KdCaStz7ufj7RNJdHVRbTvgwzs32JpuNuRGLTGegN1Fdi82KqEV6Y+F7dTPzo1BAXpkcAW7r7QxmGWAnmdF6bStS4k+6XTbpgWdfdn0+DG/5kZs8BXxD9cScT55odgMNSzbvMIzNb2t1fBF40s5uIQWJHA8eZ2Vup+8xfgRp3/5o4r57R0osl1czNJzPbPvUxADiYyLIPINq89yTmoRpK9OlSItcKqb/ScKJm6ggzWyVVT68FnEI0eVEpw+XTCR1334lIGg4iRg6+SPSrWJX4m3or6xq5xh98MxuY+pNdSgzSGED0sdnIzHpnGeP8SInq/4CH0r/JwEjiqvqPwLFZJtPl0KRGrj/R/FNHNPv8kEhobwXeav/oKkcLzmtDoV2mIlkfuM7MfkkMymvsGtSXSDb/AHwC7Ovub5Y5loqWzoWbmtlO6XN+i3i/3wSuBK40s/Xc/fPU8gS07m9AAyDmQxrJtai7D0/9mtYBjif++L82syOAo4Br3P2Kxs7UWcacR2k055ZEsjwMWJtoWn0408DaUEkzfWfgLKKP3OlEDe+mKXnaGPgqy2b6khFYXYDpxI/7U8AWwIJETdwIoEuemh9TLcUPmNn3cnd3vzI9dgzR3/Vn7j6yEgcvlXyuixKf5TDgZ8QFxCrEd25ndx8xl5eRVsjyvGZm67j7S2a2LZFAfuTu/VPSsTNRG/sPd3+k3LEUhZn1JwZP3e/uv0r3TyW+b+sAn7j7C/P6+krm5pGZHUhUid9PzNa9OfHDtiHROf8+4DDgz8SX9VfqbzB3TUbPzRjJWfL4KsRIn+4V1keuccRkJ+LEuj9xRbwtkdRtBazn7pl2NC/5we9L1MS9RSR0w4hEaDDwAnCQu0/JLNBWSu/7P4j+KkbUTmwIXAKcnz6bh4gRnNtl/TmUS2pq+zsx2GE7Inn9xMzWJ5LZQ1zTUrRaRzyvWcyJuAfRL248Mfr8XHe/32JS+22JOTy/bI94isBiupd9iKmN7nL3B1OFz6nAj9x98vy8vpK5eWQx1cIOxMlvGvEjsBDRv6kPcZV1F/EDcRHRiXFsFrHmQUnNVCeik/mTwHPuPr6x+adSmlNLmVnXxsTHzO4kqt0vJb7gGxDzEV5AfPmzHuxAOtE/DFwH/Bf4CVDl7oPTj/6IPP0ApL+t64HP3f10M1uVaH7anWgu/i+RoG5BzLFVMTVTJbWRU4kaybOBB9MP+svAcsCO7v6cafqRedKRzmvp896fmKNzE2A/YsTqbsBGxCjtK939brUizT8z29TTvJpmdg7R13YwMZ1Wf+Bt4FXgPW+Dkf5K5lqp9I/czP5ANC0NI/oY/BhYCrgQWIzotL4RMX1ERc2BVg7p5HYLMdfOU8QghzHu/mGmgZVJqt39zNPUImb2R+Jk+k66/xgxKnQfd/+2I5xgzWxNor/Yfun+VsBu7n5YlnHNKzO7G8DddynZthhxBf0ZUcve+B2umFHoJbWRXxMXovcTIxjvIBLZE4kktxsxPcLkrP/28qojnNdSDP+PuDh5k5irs4a4KFuDGKW8L1FB8evUX1TmUeoXdwQxkGQD4ns2gXjff07Uzu0P/N3baGopDYBopdTkUmVmWxOju/4G7ELMu/QucTXfy91fI06WeyuRmzMzW95mLha/JjET9p+JjvTbA3eYWW1G4ZXb/3P3oWa2f0ogGohpbOrMbG1iCohJxPD1TNa/tDR3opk1TlswElgljfAE6EUso9bLcrbYeuqf+CjwrZltmLZVpZrFL4km1QFE7VSlJXLXA2+4e3/i7+tTouZgY2JNyFWIJvQj3X2SErnW6YDntZuIGqCj3f06YiDVx0TN/0hikuCFiFGrSuTm31vEwKk1gGXc/QR3H0TM0fgC8LG7H5bO/21y3lQy10Klb3g6sY0hJnF9n7jq2pNI6K51j2VX3P15j/X2ZM7WIybCvZ6YCPdBogr6YmJyYCeSnIqSml8mmVlPYpmkvYm/ow2IfnPXEc2rQ4m+WlnE2Ck1EfUFHjKzS4kfouOAo83sRqIv1Unu/m3efvBTs+GNwCPAMWa2eckxTAK+Se9BpY1C/zuxVvTpAB5zmQ0j5rWaACxDjNg9xd3fzyzKfOto57Vx7j4QwMy6pS4/A4juQKOISol7PcMlASuBzVw4YArRD/JJYIyZNV6Qn0ck1j9sfE5bnTfVzNoCTZpWbyI+jDeIfgcruvvFZrYn8I5q4VqmSafg4cTSVKu4+4TU92pzInE4x93vzTDUNmVmG7j7s+l2jbvXW8zpdSMxOee9xIXCJsQktYcDv/EWTBpZpnj7EBMVOzFKdQfiBHUfMVv9KM/5FB0WKzzsTvy9DSa6SJxINCdXTI0czKiNPIwYqXqtuz9TMgDnV8TqHccA0/PU97Gj6GjntVQJ0Qt4Gvituz+ettV4TIdyGXCmx7xmMh9KzuediMFTSwF/ItZWNWLasstLyrdptxklc80o/XKm+0cRk6KuT/zAVbv7oVnFl2cW01vUEUsi7ZFuH0mcAH9MTMORu4XZ58TMViSStT+4+5/Tti7uPjXV0P2DqII/l7iy3wG43t3fbuc4GzttdyFOSr2IBGAq0d/jMOBOd/9/7RlXOaWEblciiasGdnX3D7KNqjzSsf6SWNXhWnd/LG3fjagZPrESBxu1l454XjOzg1M8f20cMWtmu6S49laNXNtIifIDxMCGRYnuGq8B3Yn+t1eVq7VOydxclPyoVRPNDgsCv3f3ERbLcvyamAfsb+4+OMtY88LMdgJGuvsbZnYPURU9yt1PTleJywA9iQXlK67vhsVccYOJBbT/XFIrsigxMnScu7+Uyn5vGoN2iK+Hu09MTavLELVUexBJ6H1EQrcJUQtdUdNUlCQ5LzZ2lahURaqNbA8d/byWvs9HECuXOPE93ocKG9iTBTPbD3jd3V+3WDf7BHffI+UNg4hR4XcCL5ezFUPJXAuY2RBiPcZexBdiK3d/J3UKXw3Y2N0vyTDEXDCzxYnh718TTXQjgWuImca/cvcTzWwbYLx3gGk4yiUldOcQiycPMbP1iDkKd3f3V7MatWpmpxBLpN1H9AHtnboQ7EaMaHyMmCKl4pLsRh1hxHB7KVJtZDnl5byWunOsT8whN5LoI1fRFy3llmphV0j5wLpEovwc0aT9iJltSsxu8RZxoTSuXLEomZsNMzuIqIV7C/gRsAjx43sCkbztBGyR+pvsSqyvtj2gUV9zUFLLaURn/3WAS919mJnVAZcTtVKHZxpoGzOzpYHR3mRCyJTQDSSq4NcGzvOM17tMTTHrEx3kV0z/jkqf257psQEVOCCgsIpUG1kORT2vyazSBfkfiMStiqiRu5+0ri2xms/FHsu4lYVGszZhZhcS/YKmEEutrE0kcxcREwIfQ3QEb+xH9yVwoLtPVCI3ezbrxJk/IDr6vwJsaGZrpP4aRxNLnVQMiyXeNgW2N7OdSx9LX+qziRqwS7JM5MysJsV0AzHqbg9iGaddiBF5zxPTFgxWIldZ3H0ScKsSudYr6nlNojtKk01vE5O97030j9uDqKU7kxgZvwiRN5SNauZKmNnVxOSYx6X7fYFtiC9qPdHnYX1gYGOnYZk7m7kEVCdiuo0diIWFnyOWTOoM3OPuL2cYZtmY2V7AtUQT5d7px7P08QXd/ZsMm1YbP5/FiUEXTxG10YOIKTtuI/r7jHL3T9o7PpGOqOjntSJLLRjTgLu9ZI3mdPHeDziImFPwCeD3wE+JfnRlnelCNXOJmW1C9B+5O92vdvfPidq4dYm5eKqJkYiNo79yNUlqezOzRUs68N8KvEcsi7QyMZnicKJKemwmAZZJ41xDyTCiin0MsGVjLVijxpNBRolcX5+5uPpdxICeD4EviFrDDYj1OV9SIicSinpekxnGEUnbVhbLGzb2tf2WmHf2auAjdx9DzEzQLgsHKJmb6UWiT9zBZrZFqj6vSs0PLxM/cid4LI5bBdn8AOeFmW1BNFE39svpTQyLf4uYFPcQ4uR3obt/WCmJsc2caLeTmZ1MHOed6d8vgd+b2W/TFX2WcR4F7G+xyPdFxBQouxHrRz5MzA5/CbEagIhQ3POazOTudxDL3m0HbGNmi6QZCdYj+kiOcPfX0m/BGHf/qj3iUjKXpA7qdxJNS4dYmg3eYlmlnwP/bbwaUxLXIm+nxPcAYGniff2tmS1EDIv/DDie+EJUzHuaarqqgL8Ak4nmloeA14mJgRciltXJeh6vd4GFiabVWuJvnDQq+zaihvr5cg6lF8mhQp7XJJRU5NxP5AvbAmua2bZEn7lLPK2a0t7nePWZa6Jk/qV+xCoPmwOXufujWcaVR2a2HLGCwXTgHWKy5a2IZc92JGqqaolRPrn/QyyZM25TYtHq3xH9aT4AvgGuAKo8Zl7PfAoMM+sHbE0kmusB44Ez0jEs5JoVXuR7inZeKzr7/sIBNe5en27vCBxIrGV8nLs/mFGYqplrKnVQv4PoyHoCcLUSuZZJQ/FncPeRwP8j5l9amRgpuS9wAzHK8zfAfXk/4dnM9fgaj2MEMYLpCWLNwyuJi4OFPdYDzaqP3KA03xUphieIPn3rEX09FiMGPkAknyKFV9TzmszSbabKzHZOTar1JTV09xEX6fuWdsHKgmrm5iBNCLyou3/SEWpROro0sezhwOGelospeWwl4mq1N3AWMSJ4b2JutVzPPt5kVNvFxGScU4kR0IsTi5fvDFzh7ndnGGdXYqHvTYj+cY+XPLY38fmcBXzu7v/NJkqRjqWo5zWZ5dxeRVTw1BHdZPZy97c6Wl6gmrk5cPcpjSP4OtIH1lG5+11E4jLYzJaH+DKkh6cR8/Fd4e7j3X0YcFglnPBKvuwPEqsnNBBN8+8BtxAjnwa6+91ZXrW5+xRi0eeHgMNTE2ujScBo4F0lciIzFfW8VnQ261KK1wPPuPumxOjlc83spx0tL1DNnMw3S4vFp9t/IJa0GeDu75vZBsD5wO/c/cWOdjUzr0r7UaT5CI9291PM7F5irrYRRFPLd1nG2VTJjP+7ECs9ABxMrPTwdlZxiXQ0RTyvyUzp4ntpohl1mrvvmrYPJLrN7OjuE7KLcFZK5mSemdkK7v7hbLb/AehL1AIdDwzKsmNoWysZ6NCJ6GP2JNFfpgHYnxjR9hfg194B17q0WE/w58QyM2OJaRSUyIlQ3POafO8i/TDgF8TF7sXAJ+5+fHps+abN7llTMifzJCUE+xH9CN4k5ibrVHIley5RA3S0Z7zmaFsys67uPiUNergW6O7u+5jZhsRQ9QuAvYhRoR36uM2sM9DQODJLpOiKel6TmVKNXFd3n2xmvyeWaHsbuBn4wN2PatIM2yEomZN5lhKYe4DH3X33tK1r6p+FmS3n7iMrpQki9ZnZlxidujJRu7UVMZJpZHq8LzDB3V/NLlIRmVdFO6/JLPPHNZjZdUQz6hVAF2Ipw9tSd5ol3P2V7CKdMyVz0ipNqqH7ELOedwW+cPfzsoytPZjZ2cCJwDlEE+sAYFmiqfK9DEMTkXlU9POazGRmSwHnEQPadgV6Ab9x93szDawZSuakxZpMw3ESUfU8iliHcH+ghlgW7U+V1HRnZr8jml3eAj4l+sv0IWZ5n0S8F6sRfSsm6WpdJD+Kel6TWUetmtn1wCfE6jgrArcDCwJHAle5+8uZBdoCSuakVVJ19DDgUWJ0V2dimapvgVOBa939n9lF2LZSH5kFgVeB+93907T9dGIpl4FEoveEu3+eWaAiMs+Kdl6TmbWx6bP/AbAU8FMiiT+GGMi2F/BVYxN7R1aTdQCSO2sC/3L388zsIaJzaC93H25me3W0TqHzw8wOB/q6+37p/r4WC9M3AIOJyYEHAIOVyInkWmHOaxJSIteJmA+0NzE36BSiC810YEti1Z5crE+tSYNlrhqXqirxFbC7mb1K9Bm7HTjazBYnkpxK8gnwhpntaWbnE/0oviTWYjw89aXZzd0fyTJIEWmdgp/XZKZzgY/cfQfgH8QKD6u4+5XAQe7+RqbRtYJq5mSOStal6wRcSCQyI4CTiXl3fkCsX3uGu4/KLtKy+R+wPNEf7jNgXXf/1Mz2JSaTxN2/yjA+EWklndeKq8lAl2picMMrAO7+jJntQzSzv5i3c7v6zMlcpf4EfwGeB/4DXAUcyMxFpke4+9PZRVheZrYA0ZxaneYdWhO4nFii67FsoxOReVH081oRNVlrdXWi5WVlYtDLlcCHwJ+B4939+cwCnUeqmZPvaTIh4hLEKgF3EVetgwEDbnT3l7KJsDxK540quYKbCCwGDDSzemAj4DQlciL5UtTzmnwvkbsH6EY0rT9AJHKnAWOA8/KYyIFq5qSJkqWqqohJE+8mhucvR1y9Dic6jO5bSZ3+S6vf5/D4lsSXfbq7v9ZugYnIfCvqeU1mSp/9CcREwI0reWwF/MXdHzOzWncfn9fJoFUzJzOY2WLu/mW6O4RoanjUzFYHFiH6F9wCXFpJJ7ySIeqdiOW4uhHzSj3buLaqBjmI5FNRz2vyPZsD2xMDHaYTa+x2BQ4yszfcfTTEKhDZhTjvVDMnAJjZwsCmwH+JuZX+DLzk7oekx7clvgD/q8S+JKkz7N+J+eTeA1YlmmGuBL7T1AQi+VP081qRmdlKwH/cfZKZ3Qj8HtiR6CpzK1Eb24WYguaL7CJtG5qaRBp9DfyY6E+wHrABsFqaNBd3f8jdh1bSCc/MdjOzbdLdHxKLzg9y99uBJ4D1AZTIieRW4c5rMqNbzJnAumbWE5ji7qPd/SZicuhDiJq6iZWQyIGaWQvPzI4jlqZ6m0hgNiE6/C9OLDb8LzOb5u6nZRRiWZhZd2AtoMHMxgOvA9PN7CB3v5EY6VQLLAyo6UUkR4p6XpPg7o+Y2arAHkRT+iZmdhrwMvACsBLwSV6bVGdHzawFZmbnAX2JIfpj3P3F1CxxCNGX4EVgGrHe6PDsIi0PM1uIWE+1DhhKJG+7EZOErgSc6e73ZxehiLRW0c9rRdZ0IJuZ9Qe2JuaOe5mYZsqAI9x9RDZRloeSuYIys/2Btd396HR/T2Jx4c+YOdLrV8BRHX2B4dYws98BbxLHOZJYvuVEoj/NB8A7RH+5UXma/VtEinteEzCzGnevLxnIVkNMBL0VsCdwmbu/YGaL5G1C4JZQM2txdQa6mdlPgF8Tf+znEzOijwMuBW5y97FZBdjWzGxp4Ahi9YYXialGviWaYxYjjvsUdx+WVYwiMl8Kd16TkBK5auBqYsDL4sAzRN/nOuAoM/uQOO9XHCVzxTWUmGfndOALYAN3/8TMvgQWSp3+x2YYX5tLx7cH0Y+iK3HVthbRQXo14OdoUJBInhXuvFZ0ZrYbMMHdhwKHEmurHpoeu4xYrmst4EF3r8hEDtTMWnhpIEB3d//azH5GTMVxkrs/kW1k5WFmNcAawGHAh+5+bsljpTPEi0hOFe28VlTpcz6d6Of8FFBPTEHyT3c/J5W5GrjF3Z/NLNB2oGSuoEpmRF8c+A3Rr2Ql4Pfu/nC20ZVXqopfA+gPfOvup6TtuZz5W0RCkc9rRWVmvYnPuhsxd9xkYC/gC3cfnGVs7UlNSgWTljQpneX6G+B+Ymb0/Sr1hNd43ABptNOrxASii5jZCmm7EjmRHCrqea2ozGynxtvuPo7oJzcZ2JBoXv9bFLMfZhNh+1PNXIGULDZc6+7js46nvczpuFOTaw93/zbD8ERkPhT1vFZUZrYcsbbqO+5+Vsn2hYGbib5x15jZgu7+TUZhtjvVzBVIOuEtAdxpZutmHU97mdNxu3u9EjmRfCvqea3APiVGJy9uZgMbN6bBDbcQE71TpEQOlMwVipn1AC4B7nD3F7KOp70U9bhFikDf72Jx93qim8xNlCR0ZrYOcDzwXIbhZUbJXIVL69IB4O4TgbPc/Yb0WNUcn5hzRT1ukSLQ97vYUr/n14BrgJ+a2VDgWmCQu/8zy9iyomSuwpjZr1PfAczsOmD1dLsawN3fSfcrauRmUY9bpAj0/Rb43kC2end/3d13BY4Fdi3yQBclcxUkDcdfF2jsFPoFsWRV45XM7EZ95V5Rj1ukCPT9Fpgx0KXBzGpLtjV+7u+6+8jMgusANJq1QpTMr7QisDexZNX6wO3E/DtPAaPd/ZUMw2xzRT1ukSLQ91tKpYEuQ4Az1D9yVqqZqwCNVyzp7hnEuqMfE5NlfgmMJxYbrp39K+RTUY9bpAj0/ZZSGugyd6qZqyBmdgGwqLvvb2ZLAScSy5ucnjoJV6SiHrdIEej7XVxm1tPdJ5TcX0X9I2dPNXM51tj5N93uDfQFJqRJFT8j1iOcDlTULNhFPW6RItD3u7g00GXeKZnLqdQEMc3MOpnZb4GNgAOAKmBPYDl3/4DoW/BWhqG2qaIet0gR6PtdXBroMn/UzJpDJZ2COwF3AB8C+wJnA9enfx8CF7r75OwibVtFPW6RItD3u7g00GX+1WQdgLReyVXJ74HX3f2sNInmBcBCxMmva6Wd8Ip63CJFoO93MTWurZvungH8BWgA+hMDXRYiBrrcm02E+aCauRwxs4OAPsDbwJtAd2BTYDNi4eGfABcDa7v7pxmF2eaKetwiRaDvt4AGuswv9ZnLCTO7EPg5MBXYDjgd+BEwlFh4eGmienrvSjrhFfW4RYpA3+/i0kCXtqVm1hwws6uBye6+T7rfF9ga2BwYDVQD5wOnVNK6dEU9bpEi0Pe7uEoHugBHAR8RA10uIwa6/NXdPzCzM9x9Uoah5oZq5jo4M9sE2BW4O92vdvfPgaeBVYBxwMnAz939/kpZZLqoxy1SBPp+F1ca7DC9ZKDLksB1wCHAMcSk0PuYWTclci2nmrmO70XgBOBgM+vs7o+mL8MHZvYusHQaqj8aKmrIdlGPW6QI9P0uKA10KQ8NgMgBM+sO7A5sD1zn7o+Z2drAFcCh7v5mpgGWSVGPW6QI9P0uFg10KS8lczlRcuLrB7xB9Cu5zN0fzTKucivqcYsUgb7fxZAGuiwBPE8McOkC3EMkdUcBTwJHAherf+S8UTKXI+nEty8wkLhyfTDjkNpFUY9bpAj0/a5sJQNdjkv3Gwe6rEpMCrwHsA0x0OX+zALNOQ2AyJHUGfTPwPru/mBROgUX9bhFikDf78qlgS7tRzVzIiIi0ubMrBvRjL4V8KeSgS4NZnYR8ICaVduGauZERESkzaURqXcCjwCHmNnmKZFbG9iANFpZ5p9q5kRERKRsNNCl/JTMiYiISFlpoEt5KZkTERGRsjOzrsCi7v5JY9+5rGOqFErmRERERHJMAyBEREREckzJnIiIiEiOKZkTERERyTElcyIiIiI5VpN1ACIirWVm/YDD3X3Pkm1DgNvd/WEzqwMuAFYGJgL1wFnuPtzMDgBWcvfflzz3duAaYEdgLWBxoAcwAhjt7rub2dLARcCiQHfgFeBYd59qZj2Bs4E1gOnAeOB4d38/xXo3sJq7f5L2dy7wnrsPMbOpwLMplO7AUGCQu09vw7dMRCqYauZEpBLdA9zj7uu6+2bAYcDlZtZ5bk9y9+PdvR9wLvAXd++XErnq9JoXpW3rAt8BZ6WnXg986O6bpOcPAO42s97p8anAzXNYe/Lr9Jr9gPWAxYAj5/3QRaRolMyJSEUxs3WBr9z9H43b3H0EsKa7fzePL7sR8Im7v1Cy7WTgLDNbhKh1u6Jkf68D9xGLjAP8E/iaZpK0NO/WRcAe8xiniBSQmllFpNL8APiw8Y6ZXQsYUGdmB6XNe5vZeiXPWYVoZp2TvkST6wxp3UnM7MfAR7N5zghgWeDf6f4RwItmNrSZ+L8EFmmmjIjIDErmRKTSfEJJzZa7HwYz+sV1S5v/Mps+c3PzH2C30g1mtjCwPvAakbQ19SPgnZI4xpjZscAQ4Jm57GtZ4NNm4hERmUHNrCJSaZ4FFjeznRo3mNniwErAvC558zzwAzP7WXq9KmAQsIm7fwp8ZGYzmlDNbE1iMMXfS1/E3e8DHDhgdjsxs07ACUBzyaWIyAyqmRORvNrKzF4uuf8+RL8zM9sROMfMTkyPdQYuBJ4immFbxd2nm9nuwJVmtgCwAJHgDUhF9gMuMLMXgGnAN8Au7j7WzJq+3LHA5iX3FzKzJ4hRsJ2BR4AbWxujiBSX1mYVERERyTE1s4qIiIjkmJI5ERERkRxTMiciIiKSY0rmRERERHJMyZyIiIhIjimZExEREckxJXMiIiIiOaZkTkRERCTH/j8IKxkshW/6vQ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CA"/>
          </a:p>
        </p:txBody>
      </p:sp>
      <p:sp>
        <p:nvSpPr>
          <p:cNvPr id="7" name="Title 1"/>
          <p:cNvSpPr txBox="1">
            <a:spLocks/>
          </p:cNvSpPr>
          <p:nvPr/>
        </p:nvSpPr>
        <p:spPr>
          <a:xfrm>
            <a:off x="304800" y="1676400"/>
            <a:ext cx="8610600" cy="1905000"/>
          </a:xfrm>
          <a:prstGeom prst="rect">
            <a:avLst/>
          </a:prstGeom>
        </p:spPr>
        <p:txBody>
          <a:bodyPr vert="horz" lIns="0" rIns="0" bIns="0" anchor="b">
            <a:normAutofit/>
          </a:bodyPr>
          <a:lstStyle/>
          <a:p>
            <a:pPr algn="ctr"/>
            <a:r>
              <a:rPr lang="en-CA" sz="2400" dirty="0" smtClean="0"/>
              <a:t>Continue with Dataset Cleaning</a:t>
            </a:r>
          </a:p>
          <a:p>
            <a:pPr>
              <a:buFont typeface="Arial" pitchFamily="34" charset="0"/>
              <a:buChar char="•"/>
            </a:pPr>
            <a:r>
              <a:rPr lang="en-CA" sz="1900" dirty="0" smtClean="0"/>
              <a:t>Drop Records. Removing records like “Unknown” , missing </a:t>
            </a:r>
          </a:p>
          <a:p>
            <a:pPr>
              <a:buFont typeface="Arial" pitchFamily="34" charset="0"/>
              <a:buChar char="•"/>
            </a:pPr>
            <a:r>
              <a:rPr lang="en-CA" sz="1900" dirty="0" smtClean="0"/>
              <a:t>Normalization. Convert data to 0 or 1 to build the model</a:t>
            </a:r>
          </a:p>
          <a:p>
            <a:pPr>
              <a:buFont typeface="Arial" pitchFamily="34" charset="0"/>
              <a:buChar char="•"/>
            </a:pPr>
            <a:r>
              <a:rPr lang="en-CA" sz="1900" dirty="0" smtClean="0"/>
              <a:t>One Hot </a:t>
            </a:r>
            <a:r>
              <a:rPr lang="en-CA" sz="1900" dirty="0" err="1" smtClean="0"/>
              <a:t>Econding</a:t>
            </a:r>
            <a:r>
              <a:rPr lang="en-CA" sz="1900" dirty="0" smtClean="0"/>
              <a:t>. Convert text to binary integer.  </a:t>
            </a:r>
            <a:endParaRPr lang="en-CA" sz="14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CA" dirty="0" err="1" smtClean="0"/>
              <a:t>Metodology</a:t>
            </a:r>
            <a:r>
              <a:rPr lang="en-CA" dirty="0" smtClean="0"/>
              <a:t> </a:t>
            </a:r>
            <a:endParaRPr lang="en-CA" dirty="0"/>
          </a:p>
        </p:txBody>
      </p:sp>
      <p:sp>
        <p:nvSpPr>
          <p:cNvPr id="2051" name="AutoShape 3" descr="data:image/png;base64,iVBORw0KGgoAAAANSUhEUgAAAtgAAAF8CAYAAAD1tsxgAAAAOXRFWHRTb2Z0d2FyZQBNYXRwbG90bGliIHZlcnNpb24zLjMuMCwgaHR0cHM6Ly9tYXRwbG90bGliLm9yZy86wFpkAAAACXBIWXMAAAsTAAALEwEAmpwYAAAyXklEQVR4nO3deXwdZb3H8U+atKWF0pYSQJBV4QcCguwKpb1sArKpoKiogIhCQVBArLJvRVAvoggISFFAhYJy4QKCRRCwgsh2AfmxySKLlKWbLZS0uX/MpKQhaZNmsrWf9+vVV8+Zec7MM5NZvueZ58zUNDY2IkmSJKka/Xq6ApIkSdLixIAtSZIkVciALUmSJFXIgC1JkiRVyIAtSZIkVciALUmSJFWorqcrIEl9QUSsAfwTOCgzL2k2/Ghgg8zcv6L5PAvsnZn3VTG9hcxrWeAmYBhwfGZe22L8esBpwNpAIzAF+F5m3rWQ6Z4ELJ+ZhzUtTznqO5m59wI+dwrwVGb+clGWR5J6CwO2JLXfXOCHEXFXZmZPV6YCGwMrZuYHW46IiAAmAgdk5h/KYdsDN0TE1pn5aEdmVH5haDNcl2VO6Mg0Jam3MmBLUvvNAn4IXBkRH83M2c1HRsR44JHM/EHL92VL7pXAdsBw4Cxga2BT4B1gj8x8qZzUmIjYCBgI/DAzf1FOb3fgOGAAMBM4OjMnlS3GHwVWBh7KzP1a1Gsv4ESKboHTgW8BU4FfAKtExIPARzNzVrOPfQe4tClcA2TmxIj4XLkeWp1uZt7b2oqLiNHATzNzg4jYBvgRUEvRMj4uM69psb5GAmcDg4HZwHGZeXNE7A98kuLLztrlevhyZv4jIj5Vrp+5wBzgmMz8c2v1kaSuZB9sSeqY04EZwBmL8NmlMnMr4ATg58CPM3Mj4AVg/2blZmXmJsCOwLiIWD8i1i7nuWtmfgQ4GLg2IpYuP7M68JFWwvW6wAXAp8t5nQBcB7wMHAQ8nZkbtwjXAJsBd7dcgMy8KTOfaWu6ZbeThTkZ+FFmbgocSPGlo3mdRwATgCMy88PAl4HLI2LNssgo4PDM3AC4h+LLABSB/NDM3Aw4HhjdjrpIUuUM2JLUAZk5F9gPOCAiduzgx68p/38aeCUzH2r2frlm5S4s5/UScAuwPUXYfh8wsWxxvoKipbape8dfM7OhlXluB0zMzGfKad4GvErRcr4gc1nwOWJRpwtwFXBeRFxRlv9ui/FbUvTFvqec9qMUYX90Of7vmfmv8vX9vLvufgP8LiIu5t2rBJLU7QzYktRBmfkC8DXgMmD5ZqMagZpm7we0+OjbzV6/s4BZzGn2ul9ZtpYi0G7c9A/YCnikLDejjWk1dcNorh/QfwHzB/hrOf35RMQJEfGFTkyXzLwQ2BC4Ffg48HBELNWBOjdvbZ+3zjPze8A2wH0UVwTsHiKpRxiwJWkRZOYEijtwHNls8GSKrhVExMoUXRkWxf7lNFYDdqD4seFEYKeyawYRsSvwMDBoIdOaCHw8ItYqP7cdsCpF14oFORv4akTs1DQgInYGjgAe6sR0iYi/UHRnGU/R1WUYsFKzIpOAdSNii7L8+sC2wO0LmGZd2c99cGZeABwKfDgiBi6sPpJUNQO2JC26bwDPNXv/E+B9EZHApcBtizjdpSLifuBGir7GT2TmYxRh9DcR8RBwKsUPI9tquQag/NyhFP21HwHOBHbPzKkL+dxTwG7A0RHxcEQ8ChxbfvaRRZ1u6dvAKRHxAEVoPjkzn20279eAfYCfRMT/Ufw49IDMfGIB9W2g+LJzZbnurgYOzMy32/qMJHWVmsbGllfhJEmSJC0qW7AlSZKkChmwJUmSpAoZsCVJkqQKGbAlSZKkChmwJUmSpArV9XQFqjR58nRviSJJkqQuV18/pKatcbZgS5IkSRUyYEuSJEkVMmBLkiRJFTJgS5IkSRUyYEuSJEkVMmBLkiRJFTJgS5IkSRUyYEuSJEkVWqweNNMdLr98PFdf/Wuuuup/GDhwIKeffhJPPPE4Q4Ysy5w5cxg2bBiHH/4tVl55FS655EJuvfUPLL/88sydO5eBAwdyyCGHs84663Ljjddz8cUXsPLKqwAwY8YMNtxwI4466lhOPvk4Jk9+lVdeeZm6uv4sv/zyfOADH+T1118j4kN88Yv7AzBz5ky+8pX9OOWUM7nqqivn1aOmpoY5c+Zw9NFjWWutDzB69FZssMGH51uOE088jfr6Fbp79UmSJC32DNgddOutN7P99jsxceIt7Lrr7gAccsg32GqrjwHw0EMPcMIJY7n44l8CsO++n2evvfYG4LnnnmXs2KO49NIrAdhxx5055JDDAZg7dy5jxhzE448/xoknngbAJZdcyIgRI+Z9fsqUKXzlK/uxzTbbsuaaa3Heeeewxx6fYu2113lPPSZNupuLL76AM844m2WXHcpPf/rz7lg9kiRJSzy7iHTA/fffx8orv5+99vo01157datlNtroI9TV1fGvf73wnnGrr74G66yzLg8//OB7xs2cOZPp02ew9NLLtDn/YcOG8c1vfpvvf/80Hnjg77z44r/Yd98vtFp2+vRpDBo0qH0LJkmSpMrYgt0BN9xwHbvvvherrbYG/fv359FHH2m13PDhyzFlypRWxy233HJMnVqMu/XWm3n00f/jtddeY/DgwXzpSwey6qqrLbAO22yzLX/+858444yT+dnPLqampmbeuPPPP5fLLx9PbW0tyy+/PIcccgQA06ZN5bDDDp5Xrr5+hXmt5JIkSaqWAbudpk2bxqRJd/Pmm28wYcJv+c9/ZnDttb+lX7/a95T9979fZoUVWu/f/MorrzBq1Pa8+OIL87qIvPTSixx11OGsttqCw3WTnXf+BG+//dZ7+lA37yLSnF1EJEmSuo8Bu51uueVGdtttT8aMKVqF33rrLfbZZw/WXXe9+cr97W9/ZeDApVhhhRXfM41nnnmKZ599hvXX34AXX3y3C8nKK6/Ct751LMcf/x1+9aurWGqppbp2YSRJktRlDNjtdP3113H88afMe7/UUksxatR23HDD73n11X/P65oxePBgTjll3Lxyv/nNlfzxj7dQW1tLbW0dp532ferq3rvaN998SzbbbAsuueTCeSG+Ki27iAB8/euHvefOIpIkSeq8msbGxp6uQ2UmT56++CyM+pShwwcxoJUvTh01u6GBqW/OqqBGkiSpK9XXD6lpa5wt2FIFBtTVMe7OiZ2eztiR21dQG0mS1JO8TZ8kSZJUIQO2JEmSVCEDtiRJklQhA7YkSZJUIQO2JEmSVKElLmAvM3QQ9fVDKvu3zNBBC53nyy+/xMEH79/m+Ouuu5aGhoYKl7JtTz/9FA8+eD8AJ544lnfeeadb5itJkrSkWOJu0zdoQB2jxl1T2fTuGPtpZnRyGr/61aXsvPMnWn0ATdVuv30iI0aMYOONN+Hkk8ct/AOSJEnqkCUuYPekww47mLXXDp555mlmzpzBqad+n/vuu4c33nidk076LuPG/ZALLvgpDz10P3PnNvLZz36B7bbbgcMOO5hhw4Yzffp0jjrq25xxxinU1dVRW1vLccedTH39Cq1+7tFHH+HHP/4BjY2N1NevwDe/eQw33XQDdXX9WWeddTnhhLFcccUE3njjdc4881QaGhqoqanhiCOOZu2112HffT/JhhtuxPPPP8dyyy3HaaedRW1tbU+vRkmSpF7NgN3N1ltvfY444iguvPA8br31D3zxi/szfvwlnHTSGUyadDcvv/wi55//C95++22+9rUD2HzzLQHYccedGTXqv7jmmquIWJfDD/8WDz30ANOnT+Opp55s9XNnnXU6J598BmussSbXXns1b7zxBrvsshsjRozgQx/aYF6dzjvvHPbe+7OMHDmaJ59MzjzzVC655Fe89NKL/PjH57PiiitxyCEH8o9/PMYGG2zYU6tOkiSpTzBgd7N11gkAVlxxRV5//fX5xj3zzFNkPs5hhx0MQENDA6+88jIAq622OgC77bYnV1xxGUcddThLL70MX/vamDY/9+abb7DGGmsC8KlP7QPAXXfd8Z46Pfvss2y00SYArL128Oqr/wZg6NBhrLjiSgCssMKKzJ79dnUrQpIkaTFlwO5mNTXvfWx9TU0/GhsbWX31NfjIRzbj2GO/x9y5cxk//mJWWWUVAPr1K36Petddd7DRRh/hwAMP5tZbb+aKKy5j221Ht/q55ZdfnhdeeJ5VV12Nyy8fz6qrrk6/fv2YO7dxvvmvscYaPPzwA2yzzSiefDJZbrkRbdZVkiRJC2bA7gU22mhjjj76G/zkJxfywAN/59BDD2LWrJlsu+1/MXjw0vOVXXfdD3HKKcdTW1tLv379OPzwb7HOOtHq54455ruMG3cK/fr1Y8SIEXzmM5+nf//+/OxnP57Xsg0wZsyRfP/7p/HrX19OQ0MDY8ce392rQJIkabFR09jYuPBSfcTkydMXujDLDB3EoAHVfa+YNbuBGVNnVTY99U319UMYd+fETk9n7MjtmTx5egU1kiRJXam+fkibl/qXuBbsGVNndfq2epIkSVJblrgHzUiSJEldyYAtSZIkVciALUmSJFXIgC1JkiRVyIAtSZIkVWiJu4vI0OGDGFBX3WLPbmhg6psLvk3f/fffxwknjJ137+niXtMncPbZZ3DMMd9l9dXXaPf89t57d664YgIDBw7sTLUlSZLURZa4gD2grq6S+xU3GTty+3aV23TTzTj55HEA3HvvXznvvHMqq4MkSZJ6jyUuYPcG06dPY6WV3sczzzxdvp/Oqacez3/+8x/mzJnDV796CJtuujl3330nl156EQBrrx0cc8zYedP4/e8ncO+993DSSaczYMCAHlkOSZIkvZcBu5v8/e/3cdhhB/POO+/w9NNPctZZ58wL2JdddgmbbbYln/nM55g8+VUOPfQgrrzyGv77v8/ioosuY/jw5bj00ot49dVXAbjmmt/y5JNPcOqpZ1JbW9uTiyVJkqQWDNjdpHkXkeeff5avfe1A3v/+VQF47rl/stNOOwNQX78Cgwcvzeuvv8aQIUMYPnw5AA444KvzpnXfffdSW1truJYkSeqFvItIDxg+fMR871dffU0eeuhBACZPfpXp06cxYsTyzJgxg2nTpgJwzjln89hjjwAwbtwPGTJkWX7/+wndWm9JkiQtnC3Y3aSpi0htbS0zZ/6Hww//JjfeeD0AX/rSAYwbdwq33z6Rt99+m29/+3v079+fb33rWI455kj69evHOusE6623/rzpHXnk0Xz1q19m0023YNVVV+upxZIkSVILNY2NjT1dh8pMnjx9oQvTE7fp0+Kvvn5IJXenGTtyeyZPnl5BjSRJUleqrx9S09a4Ja4F2zAsSZKkrmQfbEmSJKlCBmxJkiSpQl3WRSQiVgD+DuwINADjgUbgEWBMZs6NiBOBT5Tjj8zMeyPig+0t21V1lyRJkhZVl7RgR0R/4EKgqcPzj4DjMnMkUAPsGRGbAKOALYF9gfMWoawkSZLUq3RVF5EfABcAL5XvNwXuKF/fBOwAbAPckpmNmfk8UBcR9R0sK0mSJPUqlXcRiYj9gcmZ+YeIGFsOrsnMplvoTQeGAssCrzf7aNPwjpSd3NH6DV9uMHUVPgGxYc4c3nxjZrvKXn75eK6++tdcddX/MHDgQA477GCOOea7/PGPf2DEiBHstdfeldVLkiRJPaMr+mAfCDRGxA7AxsAvgRWajR8CTAGmla9bDp/bgbLzWWaZgdTVLTg819XW8uDLf2vHYrTPxu/bnGHDBrer7MSJt7Drrp9g0qTb2WuvT1JXV8uQIUux1FL9GTRoQLuno8Wb24EkSX1b5QE7M7dteh0RtwNfB86OiNGZeTuwC/An4CngrIj4AfB+oF9mvhYRD7S3bMt5z5jx9kLrV18/ZKFlOmrKlIW3YN9//32stNLK7LLLHpxyygmMHv1xGhrmMH36W7z11jvMmjWbKVNmcsEFP+Whh+5n7txGPvvZL7DFFltx4IFf4Ne/vpba2lp+9rNzWXfdD7HddjtUvhxadFVuV+3ZniRJUs9a0Lm/u27TdxRwckRMAgYAEzLz78CdwCTgGmDMIpTtM2644Tp2330vVlttDfr378+jjz7ynjKTJt3Nyy+/yPnn/4Jzz72AX/7yFzQ2NvLhD2/MvfdOYs6cOdxzz18YOXJUDyyBJEmS2qNLn+SYmaObvX1PKszMk4CTWgx7or1l+4pp06YxadLdvPnmG0yY8Fv+858ZXHvtb99T7plnniLzcQ477GAAGhoaeOWVl9l9908yYcJvmDu3kc0224L+/ft39yJIkiSpnZa4R6X3hFtuuZHddtuTMWOOAOCtt95in332YOjQYfOVW331NfjIRzbj2GO/x9y5cxk//mJWWWUVBg9emh//+AfccMN1fPWrh/TAEkiSJKm9fJJjN7j++uv4+Md3nfd+qaWWYtSo7fjXv56fr9zWW2/L4MGDOPTQg/jKV/ajpqaGwYOXBmCnnXbmjTdeZ621PtCtdZckSVLH1DQ2Ni68VB8xefL0hS5MT96mrzOuuOIyhg4dxm677dnl81LH1dcPYdydEzs9nbEjt2fy5OkV1EiSJHWl+vohNW2NW+K6iHRHGK7a6aefxNSpUzj99LN7uiqSJElaiCUuYPdF3/veST1dBUmSJLWTfbAlSZKkChmwJUmSpAoZsCVJkqQKGbAlSZKkChmwJUmSpAoZsCVJkqQKGbAlSZKkChmwJUmSpAoZsCVJkqQKGbAlSZKkChmwJUmSpAoZsCVJkqQKGbAlSZKkChmwJUmSpAoZsCVJkqQKGbAlSZKkChmwJUmSpAoZsCVJkqQKGbAlSZKkChmwJUmSpAoZsCVJkqQKGbAlSZKkChmwJUmSpAoZsCVJkqQKGbAlSZKkChmwJUmSpAoZsCVJkqQKGbAlSZKkChmwJUmSpAoZsCVJkqQKGbAlSZKkChmwJUmSpAoZsCVJkqQKGbAlSZKkChmwJUmSpAoZsCVJkqQKGbAlSZKkChmwJUmSpAoZsCVJkqQKGbAlSZKkChmwJUmSpAoZsCVJkqQKGbAlSZKkChmwJUmSpAoZsCVJkqQKGbAlSZKkChmwJUmSpAoZsCVJkqQKGbAlSZKkChmwJUmSpAoZsCVJkqQKGbAlSZKkChmwJUmSpAoZsCVJkqQKGbAlSZKkChmwJUmSpArVdcVEI6IWuAgIYA5wAFADjAcagUeAMZk5NyJOBD4BNABHZua9EfHB9pbtivpLkiRJi6qrWrB3B8jMrYETgB+V/47LzJEUYXvPiNgEGAVsCewLnFd+viNlJUmSpF6jSwJ2Zv4eOLh8uzrwb2BT4I5y2E3ADsA2wC2Z2ZiZzwN1EVHfwbKSJElSr9ElXUQAMrMhIi4DPgnsDeyWmY3l6OnAUGBZ4PVmH2saXtOBspObBiyzzEDq6mq7YGmk7jNs2OCeroIkSeqELgvYAJn55Yg4FrgHGNRs1BBgCjCtfN1y+NwOlJ1nxoy3K6m31FH19UMWXqidpkyZWdm0JElS11jQub9LuohExBcjYmz5diZFYL4vIkaXw3YB7gTuBj4eEf0iYjWgX2a+BjzQgbKSJElSr9FVLdjXApdGxJ+B/sCRwD+AiyJiQPl6QmbOiYg7gUkUYX9M+fmjOlBWktTLDR0+iAF1nT/lzG5oYOqbsyqokSR1nZrGxsaFl+ojJk+evvgsjPqU+vohjLtzYqenM3bk9kyePL2CGkm9i/uIpMVNff2QmrbG+aAZSZIkqUIGbEmSJKlCBmxJkiSpQl16m77eZJmhgxg0oPOLO2t2AzOm+gMbSZIktW6JCdiDBtQxatw1nZ7OHWM/zYwK6iNJkqTFk11EJEmSpAoZsCVJkqQKGbAlSZKkChmwJUmSpAoZsCVJkqQKGbAlSZKkChmwJUmSpAoZsCVJkqQKGbAlSZKkChmwJUmSpAoZsCVJkqQKGbAlSZKkChmwJUmSpAoZsCVJkqQKGbAlSZKkChmwJUmSpAoZsCVJkqQKGbAlSZKkChmwJUmSpAoZsCVJkqQKGbAlSZKkChmwJUmSpAq1K2BHxHEt3o/rmupIkiRJfVvdgkZGxFeAg4D1ImLXcnAt0B8Y28V1kyRJkvqcBQZs4HJgIvBd4PRy2Fzg1a6slCRJktRXLbCLSGa+nZnPAl8HVgRWB9YEtuz6qkmSJEl9z8JasJtMAFYAXijfNwJ/7pIaSZIkSX1YewP2Spn5sS6tiSRJkrQYaO9t+h6PiJW7tCaSJEnSYqC9LdgjgecjYnL5vjEzDdySJElSC+0K2Jm5dldXRJIkSVoctCtgR8SlFD9snCczD+ySGkmSJEl9WHu7iPym/L8G2ASwe4gkSZLUivZ2EflDs7c3R8QtXVQfSZIkqU9rbxeRnZq9fR/FQ2ckSZIktdDeLiKfa/b6LcD+15IkSVIr2ttF5ICI2AD4EPBEZj7YpbWSJEmS+qh2PWgmIg4HLgI+Bvw8Io7u0lpJkiRJfVR7n+T4eWBkZh4JbA18tstqJEmSJPVh7Q3YNZnZAJCZ7wDvdF2VJEmSpL6rvT9yvCsiJgB3AtsAd3ddlSRJkqS+a6Et2BFxMDAWuBQYCtyRmcd0dcUkSZKkvmiBATsiTgJ2Avpn5v8CvwS2i4jju6FukiRJUp+zsBbsXYB9MnMmQGY+S/EDxz26uF6SJElSn7SwgD0jMxubDyh/5Di966okSZIk9V0LC9izImKt5gPK941tlJckSZKWaAu7i8ixwO8jYiLwDLAa8HHgy11dMUmSJKkvWmALdmY+CowEHgCWBu4Hts7MB7qhbpIkSVKfs9D7YGfmVIq7h0iSJElaiPY+yVGSJElSOxiwJUmSpAoZsCVJkqQKGbAlSZKkChmwJUmSpAoZsCVJkqQKLfQ2fR0VEf2BXwBrAAOB04DHgPEUT4B8BBiTmXMj4kTgE0ADcGRm3hsRH2xv2arrLkmSJHVWV7Rg7we8npkjgV2AnwI/Ao4rh9UAe0bEJsAoYEtgX+C88vMdKStJkiT1Kl0RsK8Gjm/2vgHYFLijfH8TsAOwDXBLZjZm5vNAXUTUd7CsJEmS1KtUHrAzc0ZmTo+IIcAE4DigJjMbyyLTgaHAssDUZh9tGt6RspIkSVKvUnkfbICIWBX4HfCzzLwyIs5qNnoIMAWYVr5uOXxuB8rOZ5llBlJXV9vp+i/MsGGDu3weWnK5fUkL5j4iqbfrih85rgjcAhyWmRPLwQ9ExOjMvJ2iX/afgKeAsyLiB8D7gX6Z+VpEtLtsy3nPmPF2m/Wqrx/S5riOmjJlZmXT0uLB7UtaMPcRSYubBR3XuqIF+7vAcOD4iGjqi30EcG5EDAD+AUzIzDkRcScwiaKrypiy7FHARe0sK0mSJPUqlQfszDyCIlC3NKqVsicBJ7UY9kR7y0rqfYYOH8SAus4fWmY3NDD1zVkV1EiSpO7VJX2wJS25BtTVMe7OiQsvuBBjR25fQW0kSep+PslRkiRJqpABW5IkSaqQAVuSJEmqkAFbkiRJqpABW5IkSaqQAVuSJEmqkAFbkiRJqpABW5IkSaqQAVuSJEmqkAFbkiRJqpABW5IkSaqQAVuSJEmqkAFbkiRJqpABW5IkSaqQAVuSJEmqkAFbkiRJqpABW5IkSaqQAVuSJEmqkAFbkiRJqpABW5IkSaqQAVuSJEmqkAFbkiRJqpABW5IkSaqQAVuSJEmqkAFbkiRJqpABW5IkSaqQAVuSJEmqkAFbkiRJqpABW5IkSaqQAVuSJEmqkAFbkiRJqpABW5IkSapQXU9XQH3X0OGDGFDX+U1odkMDU9+cVUGNJEmSep4BW4tsQF0d4+6c2OnpjB25fQW1kSRJ6h3sIiJJkiRVyIAtSZIkVciALUmSJFXIgC1JkiRVyIAtSZIkVciALUmSJFXIgC1JkiRVyIAtSZIkVciALUmSJFXIgC1JkiRVyIAtSZIkVciALUmSJFXIgC1JkiRVyIAtSZIkVciALUmSJFXIgC1JkiRVyIAtSZIkVciALUmSJFXIgC1JkiRVqK6nKyBJkvqWZYYOYtCAzkeIWbMbmDF1VgU1knoXA7YkSeqQQQPqGDXumk5P546xn2ZGBfWRehu7iEiSJEkVMmBLkiRJFTJgS5IkSRUyYEuSJEkVMmBLkiRJFeqyu4hExJbA9zNzdER8EBgPNAKPAGMyc25EnAh8AmgAjszMeztStqvqLkmSJC2qLmnBjohvAxcDS5WDfgQcl5kjgRpgz4jYBBgFbAnsC5y3CGUlSZKkXqWruog8DXyq2ftNgTvK1zcBOwDbALdkZmNmPg/URUR9B8tKkiRJvUqXBOzMvAZ4p9mgmsxsLF9PB4YCywJTm5VpGt6RspIkSVKv0l1Pcpzb7PUQYAowrXzdcnhHys5nmWUGUldXW0F1F2zYsMFdPo8ljev0Xa6Ld7ku1Bq3i8WLf08tjrorYD8QEaMz83ZgF+BPwFPAWRHxA+D9QL/MfC0i2l225UxmzHi7zQrU1w9pc1xHTZkys7Jp9WWu03e5Lt7lulBr3C4WL/49pQXvB90VsI8CLoqIAcA/gAmZOSci7gQmUXRVGbMIZSVJkqRepcsCdmY+C2xVvn6C4i4gLcucBJzUYli7y0qSJEm9jQ+akSRJkipkwJYkSZIqZMCWJEmSKmTAliRJkipkwJYkSZIqZMCWJEmSKmTAliRJkipkwJYkSZIqZMCWJEmSKmTAliRJkipkwJYkSZIqZMCWJEmSKmTAliRJkipkwJYkSZIqZMCWJEmSKmTAliRJkipkwJYkSZIqZMCWJEmSKmTAliRJkipkwJYkSZIqZMCWJEmSKmTAliRJkipkwJYkSZIqZMCWJEmSKmTAliRJkipU19MV6Gsa5s6hvn5Ip6czu6GBqW/OqqBGkiRJ6k0M2B1U16+WcXdO7PR0xo7cvoLaSJIkqbexi4gkSZJUIQO2JEmSVCEDtiRJklQhA7YkSZJUIQO2JEmSVCHvIiJJkrSIlhk6iEEDOh+nZs1uYMZUb9+7uDBgS5IkLaJBA+oYNe6aTk/njrGfZkYF9VHvYBcRSZIkqUK2YEuS2lTV5W9JWpJ41JQktanKy9+StKSwi4gkSZJUIVuwl0Be8lVr3C4kSaqGZ9MlkJd81Rq3C0mSqmEXEUmSJKlCBmxJkiSpQgZsSZIkqUL2wZakFnz0sSSpMwzYktSCjz6WJHWGXUQkSZKkChmwJUmSpAoZsCVJkqQK2QdbkrpIw9w51NcP6fR0Zjc0MPVNfywpSX2FAVuSukhdv1rG3Tmx09MZO3L7CmojSeouBmxJktQjqrjK4xUe9UYGbEmS1COquMrjFR71RgZsSZKkHmZr/uLFgC1JUjcaOnwQA+o6d/o1SC1+FofWfJ+C+y4DtiRJ3WhAXV2fD1JSa3wK7rsM2FqiVfVtW5IkqYnJQku0Kr9tS5Kkzlsc+qMbsCVJktRrLA790X1UuiRJklQhA7YkSZJUIQO2JEmSVKE+1Qc7IvoBPwM2At4GDsrMp3q2VpKkJYF3HZLUXn3tSLEXsFRmfjQitgJ+COzZs1WSqjO3cW6nfzkN0DBnDm++MbOCGvWcKtbF4rAe1Ht41yFJ7dXXAvY2wM0AmfnXiNish+sjVapfTT8efPlvnZ7Oxu/bvILa9Kwq1sXisB4kSX1PTWNjY0/Xod0i4mLgmsy8qXz/PLBWZjb0bM0kSZKkQl/7keM0oPk1436Ga0mSJPUmfS1g3w3sClD2wf6/nq2OJEmSNL++1gf7d8COEfEXoAY4oIfrI0mSJM2nT/XB7gkRcSxwJLBmZr7Vwc+eBLySmRd0QdUqFRHfAXYA5gKNwHeBLwI/ysznm5VbF7ggM0dXOO9rM/NTVU1vEeY/GrgKeIxi2QcBV2TmT9r5+duBr2fm4x2c7yuZuVKLYf2A7wC7AHPK+nwjM3v91ZqIWBP4ATAC6A88BBwLDAc2yszrF3Vd9QURsT5wFjAYWAa4ETgpMxd6kC23wa9n5r5dWslF0Mr+sSzwDPCFzJxd0TyeBZ6nOP40OSoz/96Oz34dWCkzT2pH2Z2BfTNz/0Wr6QKnPZoWf8OIOBN4PDPHd2K6f6Wo87Mthu8DHE6xzuqAn2fmLxd1PlXqyPYcEbUU+8rSFHcF+3hmXtls/I7A98q3HwP+Ur5u1/bR3TpzPmntnNCOz3wSuCczX2ox/BxanL+724KOHcCHgD0y85Q2Prs/sG5mfqfF8G2BKZn5cLNhPwQ2BVaiOP4+A0zOzH0qXqQO6Wst2D3hC8BvgH2B8T1bla4RER8C9gC2zszGiNgYuCwzN+qO+fdkuG7mtqaTQUQMBDIifpWZU7q5Ht8GlgdGZebciNgcuC4iIjPf6ea6tFtEDAL+h+Le9PeUw74M/BqYAKwLXN9zNexaETGM4jjxqcx8sgwNVwNfA3r9F+x2uK1FcLyS4pgxocJ57NTRRowlVUTsBHwd2D0zp5b734SImJWZV/dw9TrqfcDymblpGcj2AOYF7My8FbgV5gXQ0T1RyQ7qzvPJERTbwnwBOzOP7IJ5LYpWjx2ZOQF4cBGmdyDFsXZewM7Mo8pp708robynGLAXoNzZn6Y4QV4OjC9b4B4ENqD4NrZPZj4XEccDnwQmU3yDOr7FtMYB21L0e/9RZl4dEYcCX6ZogbgrM4/phsVqzavAasCBEXFzZj4YEVs0tTYCU4ErKLrlvNL0oYgYBZxO0dL6NEWYWJPii8g7QAPwJeA84LTMvC8iEvhOZv4uIm6h6Obz98xcqZzf4xRhrAb4bGa+0tq669K1UfyQdg7QUC7jieXwweXyzKYIi69TtLwAEBG7A9+i2A5WBc4tl+N1ioPCDODnwPoU62tgK/M+GNg0M+cCZObfImLzzHynPXXJzLOqWAGL4BPAHU3hGiAzL4uIwyiW+ZWyaxfAiRGxIkWL1ecy85k29o/bKfan4RStWnO6cXk6ak+KE8mTAJk5JyK+BHw3IsZk5nkRMRz4I7A5xbaxBTCA4m86tWlCZcvktyi2wbsy8zsRsTXFff/fAd6kaD2e3n2L966IGEARit4s37f2t6tkWy1PmLuW0/gA8P3MHB8R2wA/Bt6gWE9/LcsfDnyeorXsN5l5bkSsB/wC+E/5783OroNF0d71lJlPRMTpwM7ACxRfuFv6BnBsZk4FyMxZEXE0xbnq6oh4kuI3SwH8G/h0b9h/2jhn/BxYOyIuBNYCNoqIgzPz5wuZ1miatZI3tf5GxHiKq2gjgLMpjqmzKc5Nv83M07ti2Rag6XyyakT8jnacEyJi1XL4UsBb5TJMpmgNHkrRKv5timPoxsAvI2I/4BrePS/tSnH+ngGcX05rBHBKZv4+Ih4G7gA+TLG/7Nm0PXWV5seO5n+/iPgKcBjF/jwb+G35ka3KnFBfLsPfKfaLTSLisYW1zpfbwm8y8+bmV68i4jmKrPEPYBjFgwvXKOu2f2beX8Xy9rUfOXa3g4CLMzOBtyNiy3L4vZm5A8W36s9FxEYUl/Q3p3gYzvuaTyQidqHoYrI18F/A98oWrwOAIzLzo8AzEdEjX3gy8zXKFmxgUkQ8DuzWrMhRwK8z87+A3wNERA1wEUWL3SjgRWB/YEeKnWAHigPpcOBaYJeyC8FbFP3oh1I8NOjFFtX5S9lC8VuKcNLWuqvadhFxe0TcRvFl4vDMnEFx4NsvM7ejaKFtuuS0EkWLW1NI+BTFAWK3spXiImBMuSw3UhwMdymXeStgLMUJtaXBmTlfAMjM18uX7a1LT1iL4gTR0lMUJ4crM/N/ymH/Wy7DTcDeC/kbX5mZO/SGcLAQK1Nclpyn3H4upgiXUAS/KyjC+PKZuQXFyWLezbojYjngZGD7zNwGWKW8RL4XxX40iiIsDu/KhWlF0/7xGHA/8LvMnLiAv92ibKu3lPO4PSImNhs+NDN3ozhGNbVM/TfFl7MdgX/CvCtxn6V4XsI2wF4REcCpwAnlMfsvdK3tmi3D7RR/8wWdA96zniJiA4ogvjnFttPa05Za29+eAVZvNv748txST7NtrKcs4JxxKPBYZn6N4pxx28LCdTvclpkfo/gytTrwaeCjFMfh7vCe8wkdOyf8ADi3POf+ADiT4gvmSsDuFNvV4Mz8X4oGv6YvsK3tX+sCPyz3lcOAMeXwZSnO601/i12qXgmlVo8dTSMjYnmKroRbAztRfGlo8g7wcYpGqyOz6BJ0M/DtTnZ9WRX4fLNW/ucy8+PATyjOV5WwBbsNZWvTrsAKZavIUIqNE+CB8v8XKDbo9ShC9xxgVkTc12JyGwKblgdcKPqnrk4RsI+OiO8Dkyi+2Xa7iPggMC0zDyzfb0ZxAGhqrV4f+FX5+m7gEIqD9vuAq4pzGIOAWygOkMdS7ARTKfpyXw9cB7wGfJ+idW4XWu8ycFv5/18ogsi/aH3dTenUQrcy32y9v+CLwLkRMQNYhWL5Af6Z8/c/3Z7igNXUjWM94GfluukPPEGxHu8FyMznI+KFVub3ZkQsm5nTmgZE0cduYgfq0hNepGiRbWltysu7zTT1m3yFYv9pa/8AyGqr2WWeAzZpPqD8Qvl+YHoZ/r5AERIPotjfycxXgOPK1hyAD1LsWzeW284QirB0BkU/1KbtYN6Vgm5yW9nSNILi7/nPcnhbf7tF2Vbb6iLyYPn/CxStcACrZOYT5eu7KdbbBuW8m07ew8vh8/a7sux6C13aRdfycviZ5cuOrKf1gfvKq1jTIqK131+8SNHi1vzL+NoU/dgBXsvMpuNL8/XWk9o6Z1Sl+fmz+XHj/7K4nW9DRMyqcH4L8p7zSUT8mvafEzakaGA6lmK5ZmfmoxFxHkW3u/4UV8Faam3/epniGPMVipbq/s3GNc8yXbWNtHXsaPJBii9YMwGaXekEuD+Lbquv0HqDVEc03z5ea9ZwBfOvh607OZ95bMFu237AJZm5U2buDGxJ8e2qnmIjbe5RYPOI6BdFf6uPtBj/OPCn8pvrdhSXeZ4BvkpxiWRU+ZmPddXCLMSHgfMjomkHe4IiHDe1Gj5O8e0f3m0JeY0i/O5ZLtfpwJ8oQvGdmbk9RR/UY8sW2ZkUrUs3U5wEjqRokWtp0/L/rSnWa1vrrrtcDByQxY+iXuLdnXRui3JjgD8ATT/YSIrLvaMpWir+l2brMSJWpjihtnQZRReKmrLcx4AfUbT8t7cuPeE6iisT80J2RBxEcVmzgfmPNS33nwX9jXvDsrXHDcDOEfEBgIjoT/F324Ci5eo44F/l1aJ/UO5HETE0Iv7QbDr/pDjI71iuj59QhOkvAOPLFq1HqbCVpSPKk9J+wMUR8T7a/ttVua229iPRV8quH/DuMSkp1s1/lfUZT3Er19aOX92tI+spgS3K88nSFD8Ga+lc4OyIWBYgIpah6A5xXjm+N969oK1zRnNzaX8ueYvyanFErA4s12I6TXrLuujIOeFxinPnaIpuNBMiYkNgSGZ+gqJradOPJpuvs9b2r1OBX2bmFynWd/Og2W3rppVjR5OngHUjYlAUP/Jv3lDTWv0WaRth/gaQluupS9aDAbttB/Fuqy3lt6trKFoJ5pPFHR5upOgH+DuKVszmP0i7HpgREXdStN41ZtF/8v+Av5WXkV6l+1ulAMjMa4HbgXsi4m6KoHgM7/YLPR7YvWx92aP8zFyKH1f8b/mN81DgEeA+4PRyWb/OuweB6yguab1RTn9QZrbWpWD/iLiDok/v6bS97rrLr3h3vQyh6ArQllMoQtZIilb+X5b1PhN4ODOvA16IiHuAcyhOOC2dTdEfbFL52dMofhAyu4N16VZld4jdKVpK7i6XcUvgcxTb+Z4R0dYdBXr6b9xp5RWHLwMXlfvJXynuonI+5e1FgUvK4v9DcaXiLop94Zxm05lMEczvKNfhLhRfeP8GXFbuG9sBPXa3iMx8jCLgnUvbf7tF2VabdxG5vbxy05b9KNbHRMqrHZn5EEXr9V3lVcS1KVp6D6VoDZxIsU32hHavp8x8kKJx4m8UP+Z6teXEMvN64FLg5nI7uhWYkJm/bVm2B+0UEfc1/aNoqWztnNHc08CGEXFkO6Z/HzCl3E9O5r0to71NR84JR1M0tNxBsa8/DDwJjI6Ieym2jxPKsn8pyzT/gtHc1RRXSe6kOA611qe/W7Q4djQNa7qyfSdFA9wg5s9PLd0DnNnsC/aCXAx8MyL+SOsNWl3K2/RVICJWAPbOzJ+VLdiPAtt1so/QEicW41u4ackVEYMpfky0ZfnFVJIERPHbs2Oz/PFpRPwZOC4z/9yzNes8+2BX4zWKLiJ/o7jUcLHhWlLZxedC4HuGa0maX2Y2RMTSEXE/xQ8176Foze7zbMGWJEmSKmQfbEmSJKlCBmxJkiSpQgZsSZIkqUL+yFGSeomIWB84i+KhCstQ3P7zpMxs9ccyUT4KmOKBPetS3OrrhMw8tI3y51A8pnuRfoRd3uqutpzXqxSPNr41u//x05LUqxmwJakXiOLR2b+heJT0kxFRS3EP268BF7RnGuWTIVsN1+X4IztTx/IBUvOCfWbe3JnpSdLiyoAtSb3DnhSPFX4SIDPnRMSXKG5dRUT8ENimLHtlZv645QQiYg2K4LtVRJxO8VCafsCvM/OcpnvNUzym/nJgWYrzwHGZeVtEPExxz+4PU9xydM/MnNpyPi3muRPw1czcp3x/N7A3xWO/7wE+QPFAkYMoHqZyCTCi/Pg3ygd1SdJixT7YktQ7rMy7j4gHiidkZubsiNgNWBPYiiJkf758dPKCfAn4PLAtMKvFuOMounZsC+wDXFI+pnhZijA+iuIpiLu0o963Ujx9b3hEfAh4LTNfBt4PHJ+ZW1B0d9kL+C4wsXzk+8EUT7qUpMWOLdiS1Ds8B2zSfEBErAmsCqwH3Fn2xX4nIv4KfGgh09sXGEfRP/umFuPWA64AyMwXI2IaUF+Oe6D8/wVgqYVVOjMbI+Jy4HPAWrz7SPjnM/Op8vVfgAA2BLaLiM+Ww4cvbPqS1BfZgi1JvcMNwM4R8QGAiOgP/AjYAPgHZfeQcvjHgCfbmlBEDKRomf4cRTeR/SNi9WZF/gGMLMuuQhF0Xy/HLcrTxy4t57ctxQ8zAVaJiJXK11sDjwKPA/+dmaOBz1CGfEla3BiwJakXyMxpwJeBi8q+0n8FHgLOz8wbgH9GxKRy+ITMvH8B03qb4g4fDwK3AbcAze8ccgZFS/Kfgd8DB2dmQyfq/iIwnaL7R9N03gZ+GhH3AC8B1wOnA58pl+9mir7ZkrTY8VHpkqROi4gbgCObuoVExCuZudJCPiZJiyX7YEuSFllEDALuAm5u1udakpZotmBLkiRJFbIPtiRJklQhA7YkSZJUIQO2JEmSVCEDtiRJklQhA7YkSZJUIQO2JEmSVKH/B6+r+JqBvZIN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CA"/>
          </a:p>
        </p:txBody>
      </p:sp>
      <p:sp>
        <p:nvSpPr>
          <p:cNvPr id="22530" name="AutoShape 2" descr="data:image/png;base64,iVBORw0KGgoAAAANSUhEUgAAAmgAAAFZCAYAAAAsIdPcAAAAOXRFWHRTb2Z0d2FyZQBNYXRwbG90bGliIHZlcnNpb24zLjMuMCwgaHR0cHM6Ly9tYXRwbG90bGliLm9yZy86wFpkAAAACXBIWXMAAAsTAAALEwEAmpwYAABO50lEQVR4nO3dd5gUVdbH8e8wQ5AsOqKY43F1d00YMOKKOa7Ku2bFgLroKmsWzDnnzCrGNa45Y8C05pyOkTWCiIKgiAzM+8e5A81ImIHuqerh93keH7ura7pvNd1dp+4999yK2tpaRERERCQ/WmTdABERERGZlgI0ERERkZxRgCYiIiKSMwrQRERERHJGAZqIiIhIzihAExEREcmZqqwbICJzxszWAs4A5iMuur4EDnf395rgtQcBt7r7EDO7BrjS3V9rxN+3AQYAWwEVQCVwE3C2uze4BpCZdQfudPclGtn+orx+I15vS2BNdz++EX+zEPFvuoC7/5C2nQEcDSzv7p62HQms5u5/M7Na4F1gUr2n287dh6X9WwJfAG+6++Zp29HATmnfZYCRwJh0fwfgOOBddz+3XhtrgWp3/35Wr13v8VqgLfATcKC7v9rQ90WkuVOAJlLGzKw18ACwibu/nrbtBjxsZku6e/2TZFG5+74FdzcGrmro35pZBXAP8BHQw91/NbP5gAeB9kQwUDIZvf7qQJfG/IG7f2tm7wDrE+2FCCjvB7YBzknb/gLcUvCnG7r79zN56u2BN4HuZvYHd//A3c8EzgQws6eBS939zro/MLOGNntWrz3N42Z2OHAJ0KOhLyDS3ClAEylvbYHOREBR52aiR6ISmGRmWwMDgVbAL8DhwMvAMKJX4zUAM7sNeNrdrzCzAUSPSYu039/d/Zt00v4BWB64Iu1zKbAK0A242cz6EsHDou4+JgVCDvR297cK2rk+8Adgy7pA0t1HmdnuwBKpTYuk11mC6OG63t3PSY8dCPQnenjeKXxTZtT+eu/dbL++mS1B9CS1T/tNuW9mewF/BSYDy6b3fE+gI3AAUGlmY9x9AA33MNATuCe9VmvgIuBE4BwzawWsDezRiOc8ELgV+BQ4JLWtyZlZFbAY8bkSkUQBmkgZc/cf09DWI2Y2HHgeeIoYdvzNzJYFTgd6puBjRWAIMXx1LdAHeM3M5gV6AX3NbA/gT8Aa7l6TAq5BwBbpZX909xUAzGyH1I4BZrYrsKu7v2pmTwK7ApcDGwKj6gVnAN2Bl+r38rn7x8DH6e7NwL3ufr6ZdQKeMbMvgQ+J4GQldx9uZlfW/X0D2l+M139xev8eBTYA/ujuX5nZJcDR7r5nauf8jQzOIAK0S9LtrYle02eAFc1sfmAF4H13/67gb54ys8Jj+9zd/wpgZisQvVU7AK8BQ81sgLuPakBb+qde2pmZ4WsXPF4LzA/8mo6nTwNeW2SuoQBNpMyl4OEaIihYHzgKOMrM1iCGHRcCnigYnprM1ADtFTP7J7AzcF/q8doKWAN4Nf1NJdFTV+fZBjTrMuBsIkDbn+iFqm8yM5moZGbtgHWATdJxjjGzwcDmwMLAY+4+PO1+NbBZuj2r9hfj9WcVoL3m7l+l268Tw4lz4r/AYmbWhQjQznT3iSkQ3ojoCXyw3t/MbJjxQOCBFJCNMrPPgb5ELuOsXDCDHLSGvvaUx81sVeAh4Kl6waXIXE+zOEXKmJmtY2ZHuPtYd3/A3Y8EViSSrzcmgpMn3H3luv+AtYjhuP8RwcNWRO/FoPS0lcBZBft3JwKVOuMa0LQhQFsz24gIGm+fzj4vAqubWWW9Y1rdzG4kfp8q6v1NC6Blul34WE3B7Vm1vxivX1vvsVb19htfcLv+vr9jZtuY2Zvpv4fqP+7uNcATRHC4MlOD5AeBdYn8s/oB2oxeqx2wO7CumQ0zs2FEEH9QmjjQZFLeZH9gcBq6FZFEAZpIeRsJDDSzdQu2LQR0IvKyngA2MbPlAcxsC+BtYJ607zVEj1s7d38+bXsU2NfMOqb7JwM3NqAtNaTgKc2AvJwI+m5x91/r7+zu/yWGKs9Psykxs67EUN7n7j6WCKL6pcc6ETlWjwOPpeNaJD3dXgVP3aD2z+HrjwZapaFCiB7IhpjyHtVry30FQXT9odg6DwNHEnmCE9O2h4getEWBNxrYhl2BUUA3d18izXxdishj7N3A5ygad/83kRN5QVO/tkieKUATKWPu/hGwHXC6mX1mZu8TvVV9PLxPDF3damZvAacA27h7XS/YfUQC/KCCpx1E5AS9aGbvAX9m2gBoRv4D3GRmm6T71xOBw8xmdu5A9C69ltr3BHAXcEJ6fFdgozSL8eX0GoPd/R0iWHnCzF4F2sxm+2f39cek13/YzF5h2h6zmXkS2DTlpTXWw+lYHqjb4O4jiB7NJ6dTFuSpgl65uv+2IIY3zy/MvXP30cDFRG9WMczotWfkIGALM9u0SK8vUvYqamuLXupHRAQz2wnYs67GloiINJwmCYhI0aVyHNXAthk3RUSkLKkHTURERCRnlIMmIiIikjMK0ERERERyRgGaiIiISM40q0kCI0eOVUKdiIiIlIXq6g4zLGKtHjQRERGRnFGAJiIiIpIzCtBEREREckYBmoiIiEjOKEATERERyRkFaCIiIiI5owBNREREJGcUoImIiIjkTLMqVCsiIiKlceONg3n11Zdp0aKCiooK+vbtx1133cZHH31Ihw4dp+y32WZbMHz4cAD23feAKduHDn2KoUOfpHv3NRg06Eq6dVt4ymNLL70M/fsfyUEH9WXChF9p3boNtbW1jB37Ewce+A969FiHf/3rKuabbz7atJmHBx64l99++41hwz5nueUMgC233IZbb72JQYNupGXLlgBccsn5VFW15MADD+azzz7liisu5tdff2X8+PH06LEOe+/dl4qKCn788Ucuu+xChg//lsmTJ7PAAl05+OD+zDff/Dz00P1T2ltbW0tFRQV9+uzHaqutzuuvv8rxxx/DEkssOeVYOneel1NPPWuO328FaCIiIjJTn3/+Gc8//wxXXPEvKioq+Phj59RTT2S55YwDD/wHa6219jT7Dx8+nEMOOYB99tmfiooolv/gg/exyy678803X7Pxxptx4IEHT/e1Bg48mcUXXwKAL74YxoABR9KjxzpTHt9ssy3ZbLMt+fbbbzjhhGO59NKrpzz25puvM3jwIPbb70Deeect3n77Ta644lrGjh3LiScey2mnncOiiy7GpEmTOO64o7n33rvYdtsdGDDgCHbeeTfWW68nAK+88hJHHtmfq68eDDBNe3/4YRT9+u035XVXW607J510xhy/x/UpQJNMdOg0D21aFe/j9+tvNYwdM75ozyciIlPNO28XRowYzoMP3suaa67Nsssa11xzPeecc/p0919wwQVZZJHFeOutN1h55VUZNep7hg//hpVXXpVvvvm6wa87fPjwaXrnZuWQQw5j7713Y/31N+TCC8/l+ONPoaqqiueeG8qqq67OoosuBkBlZSUDB55Ey5Ytcf+A9u3bTwnOAFZffU3uv/8e3nrrjd+9Rpcu89Gz50a88MJzLLzwIg1uW2MpQJNMtGlVRe/rhhTt+e7o04uxRXs2EREp1LlzZ84883zuuus2rr32Gtq0aUPfvn8H4IorLuammwZP2bd//yNZeull2Gab7Xj00YdYeeVVeeSRB9lyy22m7PP444/w3nvvTLm/1VbbstlmWwJw6qnHU1lZxYgRw1lxxT9x7LEnNLidbdu246ijBnLIIQdwwAEHTemJ+/77kdMMqca+bQH4+uuv6dbt94FWt24LM3z4t9N9nXnn7cLo0aNZeOFFeO21VznooL5THlt77XXZZZc9GtzmGVGAJiIiIjP11Vdf0q5duynB0ocfvs/hhx/Ciiv+cbpDnADrrLM+V111GRMm/MqQIY9y4YWXT3msIUOc99xzF0OGPErXrgs2qq2rrLIa7dt3YPPNt56yrWvXhfjoow+n2e+bb77mu+9GUF1dzfDh30znmL9g9dXXZMSI4b97bMSIb1luueWB0g1xahaniIiIzNSnn37MueeewYQJEwBYdNHFaN++PS1aVM7wb6qqqlhvvZ4MHvwvllhiKTp16tyo19xuux3o2rUrV199+ax3noV11lmXl156ga+//gqAmpoaLrnkAj777FP+9KeVGDVqFM8998yU/V988QW++uorVl551d891/fff8+zzw6dJi+uFNSDJiIiIjO1wQZ/Ydiwz+nbdy/atp2HyZNr+fvfD+HZZ5/+3RDnKqusxj777A/A1ltvx2679eaCCy6b5vnqD3G2b9+eM888/3eve8ghh7PnnjuzySabz1H727Vrz4ABJ3HWWacyefJkfvnlF9ZZZz3++tcdqaio4OyzL+Cii87jxhuvA2CBBbpyzjkXUllZOU17Kysrqa2t5dhjT6Bjx04AvxviBDjvvItp3brNHLW5ora2do6eIE9GjhzbfA6mmauu7lD0HLSRI5WFJiIi5aO6ukPFjB7TEKeIiIhIzihAExEREckZBWgiIiIiOaMATURERCRnFKCJiIiI5ExJymyY2V7AXuluG2BloCdwEVADPObuJ5lZC+ByYCVgArCvu39iZms1dN9StF9EREQkSyUJ0Nx9MDAYwMwuA64FrgR2AD4DHjSzVYElgDbu3iMFZecB2zZyXxERESlDWa3L/N5773LFFRdPs9B63pS0UK2ZdQdWBI4B+rv7p2n7o8BGwELAIwDu/qKZdTezjkDrhuxbyraLiIhIaWWxLvPNN1/Po48+RJs28xTtdUuh1CsJHAucBHQEfirYPhZYKm0fU7B9UmP2NbMqd6+p29C+fWuqqma87IQ0b507t826CSIikrFZnQuWW25pttrqEo455uhcnzdKFqCZWWdgeXd/KvWKdSh4uAMwGmhbb3sLIjhr0L6FwRnAuHETitR6KbXq6g6z3qmRRo/+pejPKSIipZPFuWD11dfl22+/oaZmcubnjZkdfylnca4PDAFw95+A38xsaTOrADYFngWeB7YASHll7zRm3xK2XURERCQzpRziNCLJv84BwM1AJTEz8yUzewXY2MxeACqAPrOxr4iIiEizUrIAzd3PqXf/RWCtetsmE8FY/b9t8L4iIiIizU2pJwmIiIiITNevv9VwR59eRX2+hlhooW5cffXgor1uKShAExERkUyMHTN+lmUx5lZa6klEREQkZxSgiYiIiOSMAjQRERGRnFGAJiIiIpIzCtBEREREckazOEVERCQTneedh5ZVxQtFJtbUMPrH8TN8vKamhjPOOIlvv/2WiRN/Y88992HddTco2usXkwI0ERERyUTLqioe//Spoj3fxktvONPHH330ITp27Mxxx53CmDGj6dNnVwVoIiIiIlnacMNebLjhRlPuV1bmNwzKb8tEREREiqht27YA/PLLzwwceBT77Xdgxi2aMU0SEBERkbnGiBHDOfjgA9h00y3YZJPNsm7ODKkHTUREROYKP/wwin/+8yD69z+S7t3XyLo5M6UATUREROYKN9xwHWPHjmXw4EEMHjwIgPPOu5jWrdtk3LLfq6itrc26DUUzcuTY5nMwzVx1dQd6XzekaM93R59ejBypJXdFRMpJU5fZyJvq6g4VM3pMPWgiIiKSiXIKppqaJgmIiIiI5IwCNBEREZGcUYAmIiIikjMly0Ezs2OAbYBWwOXAUGAwUAu8C/Rz98lmdgKwJVADHOruL5vZMg3dt1TtFxEREclKSXrQzKwnsDawDrABsChwPjDQ3dcDKoBtzWzV9PiawE7AZekpGrOviIiISLNSqiHOTYF3gLuB+4EHgNWIXjSAh4FewLrAY+5e6+5fAFVmVt3IfUVERESalVINcc4PLA5sBSwJ3Ae0cPe6OmVjgU5AR2BUwd/Vba9oxL4jS3QMIiIiIpkoVYA2CvjQ3X8D3Mx+JYY563QARgM/pdv1t09uxL5TtG/fmqqqymK0X8pQ585ts26CiIhIUZQqQHsOOMTMzgcWAtoBT5hZT3d/GtgceAr4BDjbzM4FFiF62b43szcaum/hi44bN6FEhyPFVl3dYdY7NdLo0b8U/TlFRERKZWbnwpIEaO7+gJmtD7xM5Ln1Az4HrjGzVsAHwJ3uPsnMngX+W7AfwGGN2FdERESkWdFanJIJrcUpIiJzu5mtxalCtSIiIiI5owBNREREJGcUoImIiIjkjAI0ERERkZxRgCYiIiKSMwrQRERERHJGAZqIiIhIzihAExEREckZBWgiIiIiOaMATURERCRnFKCJiIiI5IwCNBEREZGcUYAmIiIikjMK0ERERERyRgGaiIiISM4oQBMRERHJGQVoIiIiIjmjAE1EREQkZxSgiYiIiOSMAjQRERGRnKkq1ROb2RvAmHT3c+Aq4CKgBnjM3U8ysxbA5cBKwARgX3f/xMzWaui+pWq/iIiISFZKEqCZWRsAd+9ZsO1NYAfgM+BBM1sVWAJo4+49UlB2HrAtcGUj9hURERFpVkrVg7YS0NbMHkuvcSLQ2t0/BTCzR4GNgIWARwDc/UUz625mHRu6b4naLiIiIpKpUgVovwDnAoOAZYGHgdEFj48FlgI6MnUYFGBS2vZTQ/Y1syp3r6nb0L59a6qqKot3FFJWOndum3UTREREiqJUAdpHwCfuXgt8ZGZjgC4Fj3cgAra26XadFkRw1qEh+xYGZwDjxk0oUvOl1KqrO8x6p0YaPfqXoj+niIhIqczsXFiqWZx7EzlimFk3Irj62cyWNrMKYFPgWeB5YIu031rAO+7+E/BbQ/YtUdtFREREMlWqHrR/AYPN7DmglgjYJgM3A5XEzMyXzOwVYGMzewGoAPqkvz+gEfuKiIiINCsVtbW1WbehaEaOHNt8DqaZq67uQO/rhhTt+e7o04uRI8cW7flERERKrbq6Q8WMHlOhWhEREZGcUYAmIiIikjMK0ERERERyRgGaiIiISM4oQBMRERHJGQVoIiIiIjmjAE1EREQkZxSgiYiIiOSMAjQRERGRnFGAJiIiIpIzCtBEREREckYBmoiIiEjONChAM7OB9e6fUZrmiIiIiEjVzB40s32AfYE/mNkWaXMl0BI4psRtExEREZkrzTRAA24CngCOBU5L2yYD35WyUSIiIiJzs5kOcbr7BHcfBhwAdAUWB5YE1ix900RERETmTrPqQatzJ7AA8GW6Xws8U5IWiYiIiMzlGhqgLejua5e0JSIiIiICNLzMxodm1q2kLRERERERoOE9aOsBX5jZyHS/1t1nGrCZ2QLAa8DGQA0wmBgafRfo5+6TzewEYMv0+KHu/rKZLdPQfRt+mCIiIiLlo0EBmrsv25gnNbOWwFXA+LTpfGCguz9tZlcC25rZ/4ANiAkHiwJ3Aas3cl8RERGRZqdBAZqZXUf0aE3h7nvP5E/OBa5kaq201YCh6fbDwCaAA4+5ey3RO1dlZtWN2dfd63r0RERERJqNhuag3QrcBtwOfAL8MqMdzWwvYKS7P1qwuSIFVwBjgU5AR2BMwT512xuzr4iIiEiz09AhzsJg6xEze2wmu+8N1JpZL2Bl4AaiREedDsBo4Kd0u/72yY3Ydxrt27emqqpyZocizVjnzm2zboKIiEhRNHSIc5OCuwsRRWuny93XL/i7p4kit+eYWU93fxrYHHiK6Ik728zOBRYBWrj792b2RkP3rf/a48ZNaMjhSA5UV3eY9U6NNHr0DDt2RUREcmdm58KGzuLcueD2r0QvWWMcBlxjZq2AD4A73X2SmT0L/JcYau03G/uKiIiINDsVtbW1s94LMLM/AisAH7n7m6Vs1OwaOXJsww5GMldd3YHe1w0p2vPd0acXI0eOLdrziYiIlFp1dYeKGT3WoEkCZnYwcA2wNnC1mR1epLaJiIiISD0NncW5C7Ceux8KrAP8rWQtEhEREZnLNTRAq3D3GgB3nwhMLF2TREREROZuDZ0k8JyZ3Qk8C6wLPF+6JomIiIjM3WbZg2ZmfYkVAa4jisMOdfcjSt0wERERkbnVTAM0MzuRWGqppbs/SBSd/YuZHdcEbRMRERGZK82qB21zoLe7/wLg7sOICQLblLhdIiIiInOtWeWgjStYFxOISQJmpoJTkiuTJk8q6uoEE2tqGP3j+KI9n4iISGPMKkAbb2ZLuftndRvMbClABWElVypbVPL4p08V7fk2XnrDoj2XiIhIY80qQDsKuMfMngA+AxYDNgX2LHXDREREROZWM81Bc/f3gPWAN4B2wOvAOu7+RhO0TURERGSuNMs6aO4+hpi9KSIiIiJNoKErCYiIiIhIE1GAJiIiIpIzCtBEREREckYBmoiIiEjOKEATERERyRkFaCIiIiI5owBNREREJGcUoImIiIjkzCwL1c4OM6sErgEMmAT0ASqAwcQ6nu8C/dx9spmdAGwJ1ACHuvvLZrZMQ/ctRftFREREslSqHrStAdx9HeB44Pz030B3X48I1rY1s1WBDYA1gZ2Ay9LfN2ZfERERkWalJAGau98D9E13FwdGAKsBQ9O2h4FewLrAY+5e6+5fAFVmVt3IfUVERESalZIMcQK4e42ZXQ/8FdgR2Mrda9PDY4FOQEdgVMGf1W2vaMS+I+s2tG/fmqqqyhIcjcyNOndum3UTRERkLlWyAA3A3fc0s6OAl4B5Ch7qAIwGfkq362+f3Ih9pxg3bkJR2i2lV13dYdY7ZWz06F+yboKIiDRjMzsXlmSI08x2N7Nj0t1fiIDrVTPrmbZtDjwLPA9samYtzGwxoIW7fw+80Yh9RURERJqVUvWg/Qe4zsyeAVoChwIfANeYWat0+053n2RmzwL/JYLFfunvD2vEviIiIiLNSkVtbe2s9yoTI0eObT4H08xVV3eg93VDivZ8d/TpxeOfPlW059t46Q0ZOXJs0Z5PRESkvurqDhUzekyFakVERERyRgGaiIiISM4oQBMRERHJGQVoIiIiIjmjAE1EREQkZxSgiYiIiOSMAjQRERGRnFGAJiIiIpIzCtBEREREckYBmoiIiEjOKEATERERyRkFaCIiIiI5owBNREREJGcUoImIiIjkjAI0ERERkZxRgCYiIiKSMwrQRERERHKmKusGSMN16DQPbVoV75/s199qGDtmfNGeT0RERIpDAVoZadOqit7XDSna893Rpxdji/ZsIiIiUixFD9DMrCVwLbAE0Bo4FXgfGAzUAu8C/dx9spmdAGwJ1ACHuvvLZrZMQ/ctdttFRERE8qAUOWi7AaPcfT1gc+BS4HxgYNpWAWxrZqsCGwBrAjsBl6W/b8y+IiIiIs1OKQK0O4DjCu7XAKsBQ9P9h4FewLrAY+5e6+5fAFVmVt3IfUVERESanaIHaO4+zt3HmlkH4E5gIFDh7rVpl7FAJ6AjMKbgT+u2N2ZfERERkWanJJMEzGxR4G7gcne/xczOLni4AzAa+Cndrr99ciP2nUb79q2pqqqc4/bPTTp3bpt1E3JL742IiGSlFJMEugKPAQe5+xNp8xtm1tPdnyby0p4CPgHONrNzgUWAFu7+vZk1eN/6rz1u3IRiH06uVFd3mPVOjTR69C9Ff86GKMWxFFtW742IiMwdZnYuLEUP2rHAvMBxZlaXi3YIcLGZtQI+AO5090lm9izwX2KotV/a9zDgmgbuO0vFrh0Gqh8mIiIipVX0AM3dDyECsvo2mM6+JwIn1tv2UUP3bYhi1w4D1Q8TERGR0tJSTyIiIiI5owBNREREJGcUoImIiIjkjAI0ERERkZxRgCYiIiKSMwrQRERERHJGAZqIiIhIzihAExEREckZBWgiIiIiOaMATURERCRnFKCJiIiI5EwpFksXmat06DQPbVoV76v06281jB0zvmjPJyIi5UcBmsgcatOqit7XDSna893Rpxdji/ZsIiJSjjTEKSIiIpIzCtBEREREckYBmoiIiEjOKEATERERyRkFaCIiIiI5owBNREREJGcUoImIiIjkTMnqoJnZmsBZ7t7TzJYBBgO1wLtAP3efbGYnAFsCNcCh7v5yY/YtVdvnFpMmT6K6ukNRn3NiTQ2jf1SRVRERkTlRkgDNzI4Edgd+TpvOBwa6+9NmdiWwrZn9D9gAWBNYFLgLWL2R+8ocqGxRyeOfPlXU59x46Q2L+nwiIiJzo1INcX4KbF9wfzVgaLr9MNALWBd4zN1r3f0LoMrMqhu5r4iIiEizU5IeNHe/y8yWKNhU4e616fZYoBPQERhVsE/d9sbsO7Lwddu3b01VVWWxDmOmOndu2ySvU46ay3uT5XE0l/dQRERmT1OtxTm54HYHYDTwU7pdf3tj9p3GuHETfvfCxc6xqjN69C8led6ZKdWxFFtD3ptyOJaG/huX4liy+HyJiEjTmtn5o6lmcb5hZj3T7c2BZ4HngU3NrIWZLQa0cPfvG7mviIiISLPTVD1ohwHXmFkr4APgTnefZGbPAv8lAsV+s7GviIiISLNTsgDN3YcBa6XbHxGzMOvvcyJwYr1tDd43K8UuT6HSFCIiIlKoqXrQmpVil6dQaQoREREppJUERERERHJGAZqIiIhIzihAExEREckZBWgiIiIiOaMATURERCRnFKCJiIiI5IwCNBEREZGcUYAmIiIikjMK0ERERERyRgGaiIiISM4oQBMRERHJGQVoIiIiIjmjAE1EREQkZxSgiYiIiOSMAjQRERGRnFGAJiIiIpIzCtBEREREckYBmoiIiEjOVGXdgMYwsxbA5cBKwARgX3f/JNtWiYiIiBRXWQVowHZAG3fvYWZrAecB22bbJJHimjR5EtXVHYr2fBNrahj94/iiPZ+IiJReuQVo6wKPALj7i2bWPeP2iBRdZYtKHv/0qaI938ZLb9ig/Tp0moc2rYr7k/DrbzWMHdP0wWGxjyWr4xCRuVe5BWgdgTEF9yeZWZW712TVIJHmok2rKnpfN6Soz3nrnhtm0htY7GMp9nFAw4+l2MHmpMmTqGxRWbTny+o4QIGzNG8VtbW1WbehwczsfOBFd7893f/K3RfJuFkiIiIiRVVuszifB7YASDlo72TbHBEREZHiK7chzruBjc3sBaAC6JNxe0RERESKrqyGOEVERKTxzKzC3XXCLyPlNsQp0iBmVlFwW59zESmJer81FTPbNwtmtpqZLd1cgjMz629mC2fdjoaY08+DTlwlYmZLZd2GOVHOQY2ZtXD3WjObz8zmc/fJWbepFPJ+Yqiv7jNlZu2ybkuxmVnlzO7PLaZ33OXw2ZxdZlZZGPjkNAiaBNxsZoPNbKly/vcwsyWAauBoM6vOuDmzVPd5MLN9zWyhxr73ZXsSzjMz6wjsaWbHmNk/s25PY6UfnclmVmFmu5fL1Uqd1PYFgEuBtbNuTykUBKHtzKxjTk8MU6ThlclmNj9wt5n9oZwvAgql78uk9H05Lf3bTGoux9dQBe9DCzP7p5n1NrPuef9szq5U4qnueC81s2vNLDdVBeo+f+7+JvA5sCEwf/rdKMvPprsPA+4DFgEGmFnXbFs0fWbWsuD24sD6QMv03jc4SFMOWpHVjfObWU/gLmCou2+fcbMaLJ1cJqcv8DnA6sDDwA3u/nW2rWuY9OV4APjR3XfKuj3FVnAi7AYMAjoDJ7j749m2bObShcsNwNvufnzW7SmGgu97C+AMYD/gS2CV9D2qdPdJ2bay6aT34RbgfWI5vi2A/d39w0wbViLpZHsRMAqYH1gWONDdP8+0YUlq37XAi8D3wD+Bg9z9jUwbNptSQHYN8flqS0x0PMndR2TasAJm1tLdJ5pZK3f/LW3bH9gI2MPdf23oc5VlFJ1Xdd3dZtYWGAbsC8xjZvukx3PftVwwHPgAURR4EPFF2MvMFsysYbNQN7RiZq3dfSJwHNDdzLZL23P/3jdUCs6qgdOAq4BLgJPMrGFLBjShwiEvd/8JGAEsaWYLZdeq4inoHboBGOPuXYDXgVcKetKa9XBnvePbBPiCWIZvbeLi7s+FPQrlzsy2K1jFpj+wgbuf5O4HA68Cg7JMcUnBQJ1BwGh3v8rd7wKuAG4ys4fSBV652Rd4192PBs4FxgKnp575zJnZ7sBnZjYPcIiZPWFmhwAvAy8QQXyDU4gUoBVJwY/xIsDNwBrufjdwDLC7mV1HXGHnUr18pgWAse5+srvfQNSfWxvYw8zmy6qNM1Lw3i8M3G5m/yKurHYCzjaz3s1hmKXu3yid7LYGNnX3e93938Rw7mVmtkGWbSxU+J0wswFm9g/gROA3YniibIO06fzATiC+J7h7H+K39cm696Cp29dUUg/iJDOrNLMuxEXdQsCtwL+IAG17YJ4Mm1k0ZtYK+MzdXzWzvwD3A7+Z2ZkA7j4QeA3okmEzxxf8ntcAXc2sOv1b3QT8HTjd3b/JrokNU3DhXfd9+x9xTLj7F0SA1hrIxUWQu99IDMH+h7hIOYz4LbgO2BM4IO3XoLxoDXEWkZnNSwRnVwM/ET9Uw4mCunsA97u7Z9fC6Sschkm9f+OB54DH3f1EM1sJOB/4ETjH3V/KrrXTl7q+BxEnhtbEF6Fvun0VsY7rz+UcqKUfqTbAjcBJwD+I4c2/pZNkb+CVlKeRC+nK9l7i4qQvMRR0LHAW8Xn6Z7kFMAVpABXACu7+npkNJL7zTwK1RM/K0sTKJ8dk2NySSZ+3YUSv0anAN8R37d9EIvfJRE/2+e5+f0bNLBorWFbQzNYG9icC0JeA04Fv3T2znON0gfotERD8HdjR3dc3s0vSLie7+8is2tdYBakcCxO/5yOIc+vTwFPE921DYgj9f5k1lGlLmJjZKcAuwDhgTXf/1cxWB1YkhvyPbOhvtHrQ5lC9K+lFgGWIH+hTgInEF/dn4LycBmdTEprN7F6iC/xw4P+AzczsWmL4Zn/gK2CV7Fo7rXrDlqsAQ4kfy+7p9r3Ev8Wa7j6uXIOzws+Yu/8C/BfYkQh0vgEeSP+Od+QhOLNIlq/7t9kQeIb4QW1NJCuv7e57AGeUYXBWVRCc3QHcYmZHAm8DixMnxuuAM4lezXGZNbaEUk9SL2AHwIiT53B3r3H33sR7swTxb3x/uacYpGChJn22ewCfAA8CqxGjCwOBpS00+bFaLIN4HhHAnOfuFwMfmdntaeh1HuDUchpqLkjluJroNDiUGJHqBXxExC/9sw7OYJrZmoOAie6+NPGb95yZtXX3V9x9MPA1saZ4g5TbSgK5UnAlPR8xtjwCOARYmEjG/BUYCeSyQGC9noDTiZPM7cDxRJvXMjMDViKOrzuR75S5gqurNinp8gMiID6NuGpfhjhh/ujuEzJsajHUpuGj283sIiKfYXngF+BIIhhYiPjyZ6rgM9WG+Py/DexK9LJsBiwK9DOzh919eIZNbTQzW9zd/5e+L+cBjwAHE5NpfiAuZD4hkoHXJfJl9p/B05WtFKT+ZjFDfSCxosuCwFFmtgaRs/qUu/+n7m/y+PvXUAXDuC2I3sHFgGeJILSWmKFXCezk7k2+cruZnUYMqe4FLAnsa2YPuPtWZnaDmd3n7tuY2YopPzfXzGxb4gL7V2Kk4H/ufrqZnUe87wu5+wFZtrFOYc9ZMoYYhsXdDzWzl4D7zWxj4rdvSRpx0aYhztlkU2dvdSOG1b4gejMuJ65W+hFXV33dPXdrhprZQcAL7v56SirdFjjO3V+zqDVzOXFyPZYYrvkTMVTxdlZtrlM31JDy/U4jAuO3gVeIk8XPwHZAb3f/LLOGzqG6YKfg/tNEzkVLIiC72d3Pzqh500hBy5ru/mLKLbue6On7lhiGXZn4N9qKGJLI3XdiZizW/l3G3W8ysz8BbwFbuftDZrYc8Tl8m7iAWZ4Y4rjS3d/PrNElUHBhVAV0AiYDRwF/Bt4g8m82BR5z9xeza2nxpYujt4F7gCeINJDbiIDt1SxGSMzs38CvKe+xcPv5wCfufrmZPQwc41FuI9fSuWdB4rd8LaJ39kBgoLs/apF8/xDx/Rqel8A/nUM/IQLlPxC/D58AA4BB7v5k2q+zu49u6PMqQJsDZtYeuBO4kPih6k/0FDxKBGuT8tD9Oj1mtqS7f55OPBVEIu8Y4A53dzNbEuiSArZKoHUaXsuFlO/3ANHbtwawMdEL+Eeit+/f7v5edi0sjtQ7exCRX7c68W/1JXA2cSW2u7uPya6FIeXkXEnkHW0JvEcEkwsD3xHDnCsBz5db0JyCz7o6bkcSCcCrEMHYVilhfGmgvbu/Vfc3eTl5FItNW1LkduJCYSTRk7gGMfnjBnf/KMNmFo2ZHU3k2I109yfM7DjgcWBnYvhqANGjc467f5tB+7oSuZwruPsaaVtrd59gZn8jJqod1tTtmlMW5Xh2BeYjcjoXIXK37spLLmO9vO1OxGdhNNFR05G4IF0cuMDdH7HZLLejAK2RCns1UoC2F5G0eDiR/7Qd8aU+KI/dyfUSXY1YgH4gkV+2NfEje6e7f5D2maYXJ0vpKuXP7t7PppaZOI7orbmFSKC/2d1/zrCZc6xgmLAVEfjfRAQ4vYB5iVyMz4BW7j4qs4YmZra6u79iZpsTOSKfunuf9MO1LXElfLfnvE7bzKQgbV9i2GVz4AhgVWJS0MZ5nDhTKmZ2GfCdu59kZocSPYZnE8O5NzSTC6NziYu9IcTJ9u/ExIcticr8lxPfyaPc/YUM2rcS8TvQl8h33ojI7ZyYHt8Q6E3MIvytHHI903esBZG20YFIWfmZOK8uBmxApBD9koeLn9TeVdIo1ALE70MHYEgK6Od39+/n5DU0SaARbGqF/QXN7AhiTPlzIro/hcgN+hk4JafBWV2iawsz25IoDbAl0UPTjZiR1D5tBxo+HbiUUmLu5kSPUa2ZnUTMAFwE+JBo//vEVVf7zBpaBAXBWTciMDsWeJfomb2NOOYjiB/dzIOzpJ2ZXUF8hi4FljWzrVLP3v3EUFDmQ+ONlYbx6swH7EZcJQ8h8s7eJGZnl/VnblasoM5Z6j1rRwxB4e4XEv/u87n7Uc0kODuNOJ7NiAkf3wEt3P1T4rvYj/i9OSuL4Awg9dQ+R8zMPJoo7fFsav9yRO7Wf9x9fN6Ds4JJFW1SW0cQ59JriIBnQ+KCtL+7ZzoT36adFLgBMQlgI3f/jqjLtioxua7jnAZnoB60RrOY8nsrKaHe3Yea2U3ElPoORKLou1m2cWbSl+Ee4ipwJeJk/wZxTOcQpTUyHzKrk74QdxPB2W/AYGIG43dEQHkCMeS3KrBvnt/7hkrDt48Qs5e+I/J7Ktz9VIsZZJ95xpWz0+doT+Iqd30iUHmKmNW3LpGXdKm731POw33p8/cXdx9iZrsQFwbPED0X6wC7piGlsj3GmSkY1qwAegAfE3mECxF5WCOINI+9msl370JgO3dfIt3fh+ipuoqoc1dLDOt2dffXM2jfPsAm7v63dP8QYujvK4sZhJsRuU8n1+U9lYOUW3YPsfrOW0Ta0B5EJ1Jv4HJ3/yGr9sE0+ZcVRJ7Zl8Rv8/VE79kIYsLWCcXK91OA1gA27WzHnYGl3f2UdIW9PlE4rxXwkUfxvFwxsz8CH6QP1wlAW3c/ysxWJoYGTyCqn8+ft6EaM7sZ+NijHltdfsX6RA2w14n6bN2IGme5We5jTpjZqsChHqUoMLNNgB3cPRczAm3qbLbviBp/2xMzwq8mcrNOIHqbtiJy5MpqyLlefsnWRLmWE4hhlnbEcNcvwIJ5/L4XS73fvXuJIb7HiV7ESUQg3gm42N0fyKyhRWRmKxLlMw4j8j37E/mUPxPlNKqBjTyDpZzS964z0VMzyt2PMLPdiPPRSWmfK4BH3f2epm7f7CoIfG4kJgWcTFRBeC0d45Qlk7JW0GEwilg14wDiIvU4Yibv6cXMk9MQ5ywU/Eh1JYbSlgBWAEi5XFsA3d19SB5/rM1sNWDF9AVYnRiqWdrMFk5R/l5Ez9m4HAZnrYgfohPTprqrie+IIZYlgcPdPfMepTlhBctUpU3DgBXSjy9E0mk3M+to+agndS3wobsf7O5XEys2fAH0JNp+LzGbaf9yC85gSv2lCjPrkn5szyeO6zuih/BQYgJQ7r7vxVIvONuCCMx6EiemeYj3Y1dg72YUnFWmIdotiPU1L3T3ddy9r7v3J4a0Vs4qOHP3yakX6XtgPTM702NlgPZm1hfA3Q+s67Vu6jY2Rl37LAqjX26xdNZlxIXPBGIoeROLGmKZBmc27YonlxIdBnsTF6CXE9+JrYFtiz2JQQHaLPjUOmf3Er1QpwOLm9mNZnYAMbPuvkwbORPu/pq735a6wpckZqC9BfSxmMn5MpF4n8cApwPwFzNbN92vy+trR7zvV6f/ypZNLRTcDXg4DbFsSVy5H2yxbNUAovr0TzkZRhvj7icAWNShG01MNOlOrJxxO3Cfl1HVcpg214oIxJ42s62IXqJl3H0AcZz35z2vZ04U5NpWEJMgjiQWAW9D5EHWECMHrd39q+xaWlzpe1jlURrlL8Bki7UV60zwWE82i7ZNThcNdxEV9A8BFjCzU4kZ3uMtJq3V7Z+H34npsqlrVncgOjyeJIY0FyKCz/nd/R/E5JtMKwdY1GS73cxWSJs+I9bUJHVwXAIs6e4/pjy0olKANgP1kgGXBJYiPkwQXftvE13g+7v7J03bulmz3y/Q/DWRn9AeeJGYIr+vRUHRXFY7T0nwVxNXi0sX/OgsSsxu/LAUX4qmlH54OxPlQu4n8rjWJ6Zob0JcoW3laVZtltIJohMRNNctzD7BzFp6rOv3X+BZd7/Oy6zUQmF+iZntTFzEXE1cDFQCB5rZju5+jru/lmljSyy9Dy2JwOxdIp2ggsgFmkgEBJe4+9jsWlkc9X7nASalz/NHRD23Cy3WkM0k6KnXvo5E79KVabRjILAesb7tUHfP5e94IZta9HdRIr1mG6KDY0/ie9YN2DOdvzK/wHP3e4mLlNPN7A/E539TM1vDzHoR9dhKtqapctCmo6B7v5r4wEwmrh7PB/7lsWRDbqUfmInpQ34ZMaz5T2A54gN1P1Eu4GOPmUm5ZVGMdn+iOvkbxIliDyJHq2xnjBUEBK2AC4gf3/2JiRB/Sbfv9FgIPVfMbF9gAeC2us+PmW1HzG7bpdx6zuqkk+EDxImhJbE6xUPED/BpRK7Vm5k1sMTMbAviInQwUbbhCKJsxqCU97kbkXN4RUrvKGv1kr7/Tcx6vD3dr0q/oSsCC7j7Uxm0r7Ck08Lu/nWaCPAIMaLzJyLt5so0ElIWzKwdEfRcQ3zXtiBK89yYvoOLevZra15IpGks6+49Uu62EbNjdyGG+VcGznb3IaVqhwK0GUhDTjcCjxFFUK8nfrCvI8po3J5h82aoXoLzYCJXa15ilkkPIom7NzFkVhYn0jTE3IOoMTeSOGlk3qM0u1JexS/pM7YY0BX4G3EleT8RpK0PvO8ZFMCcldTuA4mhPyfauytwYJn/u/QF/uDu/c1sGaLn6A13v65ugkrGTSwZMzuLuBj9DbjMo7ZTXyKV4F8eK0SsD3zvzWh1hBQQnELMylsJODalhEwJ0tJ+TTpLtyB4bEH0NC1NDAOOIJYXG0b8Rvwzi+CxseoFm12JGbEnAPsRx3USsIenQs9ZSsFZe+ICZfG6izIzO5H4dzjT3d+zRq4KMDsUoBWwaaeUDyZm87xJRPrPEsnRCwFfew4Wpa7PYq2yBYnCuT8RQc3RxIykVYghsx7E+pQl65aVGTOzY4jaefcTyfWd3P18M9uB6O5/gpg2n+vk+oKgeXPiZHGfe9MvdTMnrF51bzPbk0j83SmdHA8mhtOPIupgNcu8M4vVERZz94PS/XWI35H3ibSIVYjlap7JrpXFVfBb/y9gtLsfZmY9id/4f3oOZkGm89AFRGmTF4hSH6cSw+/jgepyGEWwaSfarUP89q1DzPweSyTZX0yUask0ZcXM1gMOcPddC7ZVEeU0viAm1fUkLqhLXjBXi6UXSF/YTsSV5NtEF+elRELmysBq7n5Hdi2cMTM7mxh2+jeRYH4c8eEfBPwr/fc00K4cvtTN2EiiR3YsMay5bAoU7kp5Pz2Iady5lvIDH0j/lZ2CyRktiJpmrxMXY0sAF5vZ3cA+xFB6LVFWornqAjxiscTOAKKU0IvAMsRKEJOJ+m9lry4oLzixDiOKvOLuT5vZf4DzzazGM5idatOu3LIlkZu1jru/ny4YrgaucvfLiVnFuZeCswWJEYLBxIzHp4gc+AuIHO9+WQdnyTjgB5gyAepXj+Lu6xP/Dr3N7N6muoBWgJakH+oKolfjZ2Lpo4uIH6wuRL2TPTNr4EyY2ZVEZfnd0/11gI4eCzkvTiwRdDKx/FTZ5Co0J2l2WE3K5/mRuAL7jfgRrrWofXYDcGpzSL7Ou3TSaEmc8BYllvX5hihC2504iRzp7k9n1sgSS7mEPxF5do8QBWfnATbwWKf3QqLG1kXZtbJ4CoLyCmICwFAi8NzOzL4lUkEWJHrRepnZgxkNa1YQ55xniLU2rzGzPd39pfRvVjbnbZu6fNMxRAWBu4mZj8cSyyMeBtR6EaruF0krYBUz6+TuYwpSG4YRnw2IQsBNQkOc9aRE2QHEcOCexD/KCsBxecyvSZH9HUBvd38mXWWdQHSJjySS65cAjvcyXguxnBV08S9IrEv5DFG24ESivtTNRC7acHf/MrOGzgUsljjrQgwl7wf86u5nmdlGxLDLROLCbEJzHdKsky7eTifSIGqJGlQV7j7KzNYiTqR93f2NDJtZVClguBNYmLgQ35vIz60i/v3/QfTobE8MuTXJZ6BgyLUFUU3/F+AjosdpU6KXd2d3/7gp2jOnppM+sDvxXn9J1BHcg6gleEk2LZyxNBq1GTFZawzRk3wlcJq7P9aUbZlrAzSbulRNLZEQuB6x4O+HwP8RhVvvTPu19JxUMq7PokxGb6KI4s/Ej8vpROL58sSw543u/mZTJ7pKJNS7+zcWi+neTdQJ25AYMl+M+LG63otc4FB+z8zOIMrlfEn0nhxKVIk/kihfUPejfLlnUIy0qdSbSLQ5sQbi3Wnyx0Ai12YnYiHwRzNsalGY2eru/kq6fTXwjrtfknJ2uxDLIn1usWLH4kTwcEBTp4KkHt2bic/mJ8SozUvEBfjGwJvu/mJTtml22LTrCR9OfLfuST2AfYgKAkcCO3rGVQRmdE40s5OJWbKjifWPz3f3h5u4eXNngGZTl6oZTszM/CvxBbiKCHB+AMZ6TpbWmRWLdcx2ImppHesFpRnqxtEza9xczMwOIort3kt08T/h7oPNrD/Re7MZMbw2zN2/zq6lzV9KhO/m7oem+0sQ+VUHEStpXO+xjNh8np9F6IvOpl0hoBsx/HQcMMDdR6YTaGvgXXd/Lsu2FoOZrUKUbbjPoiL8XcB77r5fevxSImjfnrig7Q4831SjJSm1odrdHzWzLkRv3iAiJWUMsBqRbnOol0GdszpptOB6Yr3k74nlqfYjOhF2IQKe3MwGNrO9iRy5MQUzdxcngsvWnlHZj7k1QBsM/M+nVkNvB5xH1Pi5n/jBWpH40o4oh14ni2WCdiJmmNzm7o9k2yJJw2abE7PhtgF+8qnraw4gqtWv3tyH0rJmUQ/wbGJq/0PE0PLuxFDXwcD/gGs8VglpturlOJ1F9ORuTczS3Bo4Iu+zh2eXxUL3HYAhxBD2Kz51/co/ZJG+YlHaZEkiID7e3d+yqCe4IjEE/zkRrJ3oZVAcuV4pja2IlQAOSff/Bmzo7gdYDkrW1OUEp9tLE50b/d39h8LHsja3riRQf6man4lClAekxw8hFsQdXg7BGUD6wN8OPEesENAl4ybN9dz9CWKW47LArcAPZnZK6lY/Deil4Kz00nv8HNFDfi1RsHn9dPI4nPhxLvuhvFkpmLV6M5Fr91+il2MY8f4snV3risumrm9bYWaHEytC/IGo63YwsI6Z1QXkH1oTr11pZicRPTP/5+7bAmMt1kp+lJiocTwRpF1ZJsFZ3fJgXdOxzUfkP9dpC1Sl9znrtTVbpJmZVQBpmPUD4IK6x7JsX6GymQ1SDOnD0ZG0VI1Hgb+6pWq+NLOhRG2TTNf/ml3uPt7MbgEe8VhUV5qYRTHDF+t6MD2m7lcQw2kfEblnJxITOZpF6YJykHKs3iDyXyamRPi1iXyjndz9w2xb2GR2IiYCDLBYxeIIokfpbXK8pnBj2LQlVG4DFnL3dc3s/4A1iVVhDgQ6Q9Mv4WRRzmRh4Mx0/zQij3gkMaS2LdHD+4a7/7cp2za70vs9HzFT8zSPCgK7W1QY+I5YHvGgrDs8zGwvoL/F4uwnmtkfiYvoe4jAcX7gu7zka89VAVp6w8eY2UVADzP7IkXPE1PX8nJEqY2y5e7jiXU3pYmlYebhwB5mNiFdAODuT6X8lx2J3JJv0vbMfwDmJu4+zMwWBvqZ2XhiMtBRzTk4qz+bjqhEPxzA3X8zs4+JmcVLEb1qZa8gx+4W4rtW11Nye5pUZcDjWfVMuftPZvYp8LKZ3UNMFtrC3T8xs9uInLTLs2hbY6QA+DCiRuCnRAHdHsREC4i0ju2JNTZvzHoGqpktlHKAVyc+G7sTAft6xAjHJGJU8dy8/DbPVQFagYeIK6hDzKz+UjVlsfyR5E9KMr+eSIQ9wMxqfWodrfHEFfIHWedfzOXGEkN6nYGD3f3ZTFtTQvV6kv5OnIBeB3qmGa2fEOtrnk+UFWpP9OCUJZu2yOuORAHac4kC3ZjZSkS+3XlZT8px9zPM7AUiWB7l7t+b2RpESaTcdxIUTLQbTeRuf5wugHoA/zGzie4+CLgpw2ZOkXot1zOzX4iSGUcRs+q3cfehafRsJWDDdBH3TR6CtLlykgA0j6VqJJ/SrNodibVD/5M270t08WsVB2kyqSfpfqKcyPzEb93bxOzhTqTghZjJ+ld3H9H0rZxz9SZALAPUeCqVkobZriPKD52eckObun1ThszqJdN3I2Y1jiBynweWwwQvM7uYyOU+rmDbvERvWSfiM7afu9+SUROnsKk15g4gPgO3uPtBZnY50Zu6mbtPTJ+d84m1aJusGO3MzK09aGW/VI3kV8oFvI3oMdufuMpUcCZZ2JEoGXQUgJmdCazn7oenoZ7VmVoEtSyDM5hmAsSNRG/1L2b2mrtfT1yI9wAOyyg4KwzI2rv7uIJt8xIBTVfgGC+fYuJjiEk3mFkrjzqhvxHv/wHEQu4/Zde8UG+IvxWxYsZPZrapu//dzG4kSoH0ImbUGpCbSQJzbQ+aSFOwKD5Zm6eZQdJ81c85S0nQA4CzPIpVr0OsMbo/kW+zMLGawjeZNLiIUtmKL4le6/8QqSy3EiVFLnH3JzNoU2HP3ilANZH3OLrefrlISp+VdBxVRK/sQ+5+cdpeRazZOpjoBfwis0bWk9p8L3CHu99oZvsQNe++JfLmfnT319O+XfI0wW5uLbMh0iTcfaKCM2kK6SQ/ycxamNlNZvYPohr6G8DeZnYsMWPzjvS5nODun5VrcJZ6zArVEPmfZxN1LYcRw527ufuTTV1KA6bp2buOCIbbASek4cAp5UDKhbvXehRyPR7Y3My2T9trgC2ICQKZr7pT77OxKjERoG4SzM3Am0RR4knu/nrdv0OegjNQD5qISNmzaZdvOowYqvkMaEnkN30CrAE8581jhYDCnqkVgXHEsnZPA5cBpxI9aCe4+5DMGgqY2VHAYu7ez8z+TFTUH0+UoxiTZdtmVxoZ2JRYx/U5Io1jE6CfZ7xmdb3Pxh+Iz3934jNxeiq5U0HUocv1KjsK0EREyphNXb6pBXASUefrLKLHYC9iQsAd7v5Sdq0svnS8DwKvEiUT+hHHfCgRsN3s7vdm0K76w8z9gI7ufka6fyzRo/MCcGbqkcqterNj6z+2JDHR7mdiiaxMk+vrfRduJy5QPiVmk3YgepBPdvf/zORpckMBmohImSqYoVZB9Bx1IFJXXiZWCWhFFON9oDnUe6vXU3gSUXT4VDN7nqh51p/ILapbISaT9qUAoTfRe/Mu8ApwITG78RgiWX1Rd+/f1G1sjIKAZwGiVh6eFmyfTo29XCgYUn6JWN7tZCJIu4P4PvzmZVIAWAGaiEgZSsNMk1NAcDJRMX+/VItqB2KR7euBcXnvpWmIesHP0sQw7npE/arTiBIP3YGL06zCrNpZQQQDNUQO4OXEpIUBRO/mhcRSSMcBO+R9mDMV2b6HyN06iphtekOmjaon5VvOT6xD/Z6Z9SfafBRRYqYXkRt3oLt/n1lDG0mTBEREyoyZnUv0EjydNo0H5jWznql34CEiQb5DMwnO2hfkFV1EDGmOJRLAvwR+IYrSvp1FcGZm3S1WEgE4lih0uhOxIH0fYG93P4gI1NYHLiEKJecyOKuXZD+Q6J29guilXN/M/pRJw6bDzM4h8ivHA4+lCRivAhsRszevJXrOziyn4AwUoImIlBWLpeo6uPtuxNqaEDlnLwDbm9kGqaTEcXkqdzC7UkHRPdPd44iT8dXuPpQo6/ABcCTRs/NYBu37A7Csx0oiqxEzNZcysz+6+3fE2pp/M7PFiKHO94kK9pkm089IwbDmQunYXiB6Jp8kjmUIsdh85vFDKkLcyt13Szl+9wJdPFYImQe4AHiRMll0vj4NcYqIlIk0C/Af7r5vun800JMYvjmZGMpZlijKOjqjZhZNKqy7gLvvne53JoYMvyAC0Ilpe7sscs4KmdmBRLL8Z8T6ph2Bu939jYJirmXBzOYHLgaeIHoojyKWCXuaqOe2s3u2K++Y2frEUHJvd3/GzPYl1tf9m7v/mPbZBvifu7+VYVNnmwI0EZEyYGarEENMLxAFWDsQwzh9iJyzdh5L2Czh7sMya2iRmNl5wOLuvmO6/39E79M3wNVEnbOTPRYfz7TQq5ntRuSbVRMTAEYSQVoXInD+eUYzIfOi3nJUFwMrA9u5+w9mtjOx6sGaRKmKzJdFtFj4vjewATG8uRBwqLt/VW4B8Yxk3kUpIiIzZ2ZdgDOB5YhVANoRBWj/4u4vA7cBHc1snmYSnG1DBDy3pvt7E4HoD6mY6IHEe9EVooBqE7ev/rlzWSLv72JgM6Io7cvA5e4+tgyCs8o0G7idxVrCxwFfA/3NrKW7/9vdLyfW18w8OANINczuJGZqbgXcmYKzSqYWpS1r6kETEcmxglIaywG7Aqe4e42ZdQUqiDpnFwBnuPuDWba1GFIC+orEeo//B0wggrGd3X2EmbVO+V4ts54AkYZgHweGA4OAvwJ/JHLmjnT3bzNsXoMUfL4WJXL6vgJ+ZOqszS+A4z3WEM3dklRpcsZOxFD/bV4Gi803lHrQRERyKiVs16YT40dEjtNS6eFNiEKtpxMz1Mo+OEtqiKHbd4jZgwsThXZHALj7hIL9mlThclFmVk1MWLgMWBD4CPhrWrngn2UWnLUFzieGY88AdiSC4r5ESZB5oOl7KhsifR5uJ1Y02NfMumSxrFcpqAdNRCSH6i1ZczaRHL8YMby3n7uPTQVEJ7n7qDz2bjSGmZ1IzLYbbmabEflFBxNlKXYEngHur0sAz1JKSH8EWIRY9/M2IqhcjShvMqFc/i1SCZNxZnYpsXj4dkSpkO2JIeYPy+FY0tBsF3f/Ouu2FIt60EREcsYKFj4nlm/qAVxKlJS4BdjJzKrc/Tt3HwX57N1oKDNrBbQFHjCzBdIw1YvACun240SPYZuM2ldZcNtSO+4jlhIaStRf25ZIqv+1HP4tCnqZBpvZ34n1WvsTx1VLLH4+rhyOBcDdxzen4AwUoImI5E7BSfFOIs9sD+Ax4EagM1GYtWUmjSsyM/sLsLu7H0mUTXjUzOYjAoadANz9NqJ0SJMPGxauYGBmZxM9mB8B/yAWDN+OWL4JIPe1tqYzweF6Yhbkf4B/A38mSmn0cfcvm7h5UkABmohITkzn5PkNcIm7f0YkoX8H7AKMcvfxTd2+UkhFda9Ly1UNIha2fpCYBTnazI5Lu36XUfvqejJvJGYHPgicAyzm7gOJnr0z0765721KRWjnBf5qZisT9c32B1q4+ylEsLm3u7+bYTMFBWgiIrmQZiVOTreXTDk1CwAHpF3+SCRrfwYsmU0ri6dw2DAd90SiB2cQ0ZP2AhGsDU77NHUpjYMKljRaBWjv7gPc/XFgH+AgM5vX3b9y96fynpheL/hfEVgeuJJYLusNImCrcPef6obNJVtVWTdARGRul+qXjU8n0duI4cuvgfuBvqnHoydRZqMXMbOxbNVb+Hwg8CaRWzeSOP6diA6Ehd39+Yya2Q041cyOAkYBI8xsGXf/hBgS/JGCelt57j0rWL6pG/BPYsmpZ4iAeFdgceIC4GJgUmYNlWloFqeISIbSEN6H7n5HWndyhLufZGaHE4HYBUQw0JO4qD4EOMDdP8yqzcWQgrObiDpnPxB5dVcTOV07AL3cPYtSGtsD3xILbvclZmcek253JILIdYBz3P2Bpm7f7DKzBYlZmTcRs4FXIyrvf5weX8ybwdqtzYmGOEVEMmJm5wDLufsdaVN7YmgPdz+XKNmwjLuPJX6v1wIOKtfgzMwOKbi7HzH7sQ+xIsDKwOHAU8SkgSyCs3OJfKy/Ebl/lxG9e8cDVxGTNl4Gji2H4MzMWppZ+3T3j0Tv5L3E8ki3A8uZWRWAgrP8UQ+aiEgGzOxqYo3G/un+ukSvRkfgAaLX7E5gr7qE7bqhwYyaPMfM7HFgvLtvY2arEwHolkQvYU8icDgui8WtzewKon7ZoWkW6VnEkN+XRMC2NXC4u3/Q1G1rrIJJDZOJQrPbEGUzTgO+J4LjPwJ7ESs0NIsJJ82NetBERJpYSj7fDXg63e8LnEpUz5/I1B6bk9z93boE9HIOzgDcfWPgBzO70d1fIaq/jwNGEMOaZ2UUnK1PFGa9J23aKd3/JzHc+W9izcd2Td22xkqflZuAj919d2J1gxp3v484vgWBlYAjiJ5ABWc5pR40EZEMmNmmwJHA/4AOQP+02HM7YpJAx+Yw7JQmOIyuS6I3s92JZYWGuvuOZvYIMbR7nrvfnVEb2xArF2xATABYiOgtG5Z6Ou9y90ezaFtjmdkWwCbufmi6fzWRc9aVyO9bmeiceT8vC5/L9KkHTUQkA+mEfw5R7HRICs4qiWG20c0kOOtPlHLolu73IYYL/wj8bGa3uftmwJbufndWpSrc/VdiOPl5YCvg7hScrQV0J4YFy8VXQE8zu8bMbgRWAPoQKwQcCdzn7ncrOMs/9aCJiGQorTt5JHCNu/876/YUi5mtAixNLFPViVimqhfQt65CvZndDZzi7q9n1tACZtaaGN7sAXxM5MVdlBZALxupd7Y78IG7/ydt2xFYj1jIvayHyucWCtBERDJmZlsReWdbA9/luaZWQ5lZL2ADdz8ulRLZBdjD3V9JRXknzuIpMpEKBO8GnEAEkw9l3KTZknojlyBKs6wC/B3o5+7vZdkuaTgFaCIiOWBm87t7OQ2lTZeZLenun6fb/YFO7n6imZ1HLIh+dt3jeZV60hZw9y9Tdf2yO1GmvLo+RN7ZROAoBWflRQGaiIgURUFQ0IpY4/FF4FDgZnf/xsyuJSZA7OvuEzJr6FzCzFoRPWiVqZaelBEFaCIiUjRmthFRBPUhd9/dzPYFWrr7FenxFdWTIzJrmsUpIiJzpHDhc2IywC3ELM293H0Q8Bcz2xpAwZlIw6gHTUREZlvBQtwtiOHMt4i1NecB9gE+J3KgHlBwJtJwCtBERGSOpBmDjxErIxhR7PV6YBIxG/JMd38mswaKlCENcYqIyJxaC3jZ3U8jlhL6Hmjn7i8B2yo4E2k8BWgiItIo9XLOIBZ239nMXgKOI6ryH2Jm8wM1Td0+keagKusGiIhI+TCzSneflHLOTgVGEYu8n5L+qwZOBI5rDnXdRLKiHDQREWmUFJzdBLxCDGeeCuxOXPQvA7i7D82uhSLlTz1oIiIyS2Z2EDDU3d8BVgJGE+U0LgEuAP5MrCf6ZGaNFGlGlIMmIiINsQBwmpktTwRnbYA7iHyzu4h1RDtn1TiR5kY9aCIiMkOpwGxb4AzgYGI4cwDwPyJoaw8MBi5y9xEZNVOk2VEOmoiITJeZnQEsBXwD3Ojur5vZAGBFYiLAcsSF/g8qpSFSXArQRETkd8zsSKCbux+a7vcA5gdeBXoDmwBHuPsHmTVSpBnTEKeIiEwj1TnrCjxjZm2I3rKdgReBa4DlgY5Au6zaKNLcqQdNRER+x8z+ClwNPE5MCDjC3T81s3OBO939xUwbKNLMqQdNRER+x93vNrM3gF+Bie4+yszWBjYkaqCJSAmpB01ERGbIzBYGDiAWQP8/4Ch3fzTbVok0f+pBExGRmRkLDCNqnB3s7s9m2hqRuYR60ERERERyRisJiIiIiOSMAjQRERGRnFGAJiIiIpIzCtBEREREckYBmoiIiEjOqMyGiJQ9M3sSONrdXzazVsBI4BR3Pzc9PhT4M/Ax8EvBn57j7g+mff4GXAss6+7fmNl5wGrAgkBb4LP0vEcAt7r7WgWvfwCwoLufaGa/AS/Ua+KuwMbAyel5IMpWPO/u/Yr0NohIM6IATUSag8eA9YCX0/8fBbYEzk1rSS4KvAUc4O4fzuA59gUuAfoCJ7r7YQBmthewvLsfne4vMYu2/ODuPetvNDOAWwqepwXwrJl1d/dXG3ykIjJX0BCniDQHjxOBGcAWwCCgs5l1AnoAQ2f2x2a2JNAFOAPY3cxalrCtdToQvWhjmuC1RKTMqAdNRJqDN4DlzawCWB84FhgC9CKGNh8BDgRuMLPCIc7e7j4S2Ae41t3HmNl/ge2B22byeiuY2dMF97sBt6TbXeo99rW775pu72JmPYCFiAr9p7n7x40+WhFp9hSgiUjZc/fJZvYWsBkw3N0nmNnDwFbASsBFRIC2R/0hTjOrBHYDPjezrYmetIOYeYD2fuEwZl0OWro73SHO5BZ3Pzr12D0CfNS4IxWRuYWGOEWkuXic6Dl7ON1/DlgVwN1/mMnfbQG84u4buvtm7r4G0NXM/lyqhrr750A/4A4za1uq1xGR8qUeNBFpLh4HrgF2B3D338xsNDH8Waf+EOdtwOZEzlqhQUQvWt/ZaEf9IU6AY+rv5O5DzGwIcBIxM1REZAotli4iIiKSMxriFBEREckZBWgiIiIiOaMATURERCRnFKCJiIiI5IwCNBEREZGcUYAmIiIikjMK0ERERERyRgGaiIiISM78Pz3yPi9uXwLN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CA"/>
          </a:p>
        </p:txBody>
      </p:sp>
      <p:sp>
        <p:nvSpPr>
          <p:cNvPr id="24580" name="AutoShape 4" descr="data:image/png;base64,iVBORw0KGgoAAAANSUhEUgAAAnMAAAFaCAYAAAB1+9ttAAAAOXRFWHRTb2Z0d2FyZQBNYXRwbG90bGliIHZlcnNpb24zLjMuMCwgaHR0cHM6Ly9tYXRwbG90bGliLm9yZy86wFpkAAAACXBIWXMAAAsTAAALEwEAmpwYAABFgklEQVR4nO3dd5xU9fX/8deyS5UFLGvBmmg8lphYY1eMvRuNsUbFbtSosUVFQb8Ye9fYlUTNz0RN7ApqLNhL7OVYCLFiEAUhNBf298f5LAwrsLuws3fv3Pfz8eDBzJ3PzD13ZufOuZ9a1dDQgIiIiIjkU6esAxARERGReadkTkRERCTHlMyJiIiI5JiSOREREZEcUzInIiIikmNK5kRERERyrCbrAESkZcxsPeAcYGHiQuwT4AR3f7sd9n0DcLu7P2pm1wPXuPsrrXh+N+A0YAegCqgGbgXOd/cWz49kZmsDd7r7cq2Mv03234r9bQ+s6+5ntPJ5g4BF3P2o2Tw2BHjL3S9M95cFzgQ2AL4DOgN3AIPc/TszWy6V7zm7fQB/BP6SNi8E9Ab+ne7/yd0vMbM+wFlAP2A60ABc6e43lrzeGsD/ASsBE9K/C9397vT4AcDVwDru/lbJ8+4nPsshZvYEsCwwLj3cGXgA+D93H9+Ct06k0FQzJ5IDZtYVuB843t1/4u4/Bm4DHjKz6nLv390PdvdH090tiYSoRcysCribSBbWd/fVieTgF0SiUFYZ7X8dIkEqCzNbEngeeAYwd18VWJNIqC5qyWu4+zvuvnp6P84AhjfeT4lcN+BJ4FNgzVRuF+AUMzsoxbEOcB9wtbuvkMocDAw2s8NKdlcF/L/0mnNyYkk8qwO1zEw2RWQuVDMnkg89gD5AaS3LbcC3RC3TNDPbERgAdAEmAicALwIjgV0aa9LM7K/AE+5+tZmdBuxGXNiNBH7j7p+nmpKvieTg6lTmSmANoC9wm5kdSvyQL+3u41LS5MDu7v56SZybACsD27v7NAB3H2NmvwaWSzEtlfazHPHD/yd3vyA9dgRwHFFr82bpmzKn+Ju8d/O8/6a1W6X3U43TL4gaqx+l93x/oBdwOFBtZuPc/TTa3u+Bu9z9+sYN7j7BzI4CftlG+9gDmODu55fs4z9m9ivibwxgMHC2uz9QUua99N4+lmoTAR5Lz7kQ+F6tY1OpZvF3wCgzW8nd32uTIxKpUKqZE8kBd/8GOAl42MxGmNktQH/gUXefamY/Av4AbOfuawCHAn8HugE3pbKY2YLAFsBfzGw/YDXgZ6k25EHghpLdfuPuq7j7FSVxnAZ8Duzj7k8C/wT2SQ9vBoxpksgBrA280JhIlbzWB+7+SLp7G/C4u68GbAjsa2Z7mtnqwCBgE3dfB5ja+PwWxD/f+5/NazW1KXB0qil9Afi9u78AXAP8tUyJHMDGwNCmG939i9LPC+huZq+V/iMSzZZYm6j5a7qPf7n78+nuBsBTsynzKtEku0ra1ADsB/zKzHZoyc7dfRLwPvEZi8hcqGZOJCfc/eLUX21TorbpZOBkM/sZ0fS5BFEb0viU6cAKRDL3Uqrp2Au4N9Wk7QD8DHg5PaeaqAFsNLwFYV0FnE/0vzqMqN1qajpzuXA0swWIBGqrdJzjUo3OtsCSwDB3H5WKXwdsk243F39b7P/5OT0vecXdP023/wXs2kz5tlJFJEgAmNmJzEyqF2dmEjUpJbqUlB1E9JlrzlzftxKd57C9S2mM7v5Fap69ycx+0oLXJT1/YgvLihSWauZEcsDMNjSzE919vLvf7+4nAasSP3ZbEonMYyV9nlYH1iOaBP9DJBo7EDV0jbVX1cB5JeXXJpKaRhNaENqjQA8z25xIMP82mzLPA+s07dtnZuukGsZOfL8PXidmJgmlj9WX3G4u/rbYf0OTx7o0KTep5HbTst9jZjuV1JI9OLeyzXiW6PcHgLtfUPI+LEbbnNufJ/6GZpGO4YJ095nSOErKrEMMypiledTd7yMGafyZ5t+rHkTzeNkH+IjknZI5kXwYDQwws41Kti1BdOp/k+iTtJWZrQRgZtsBbwDdU9nriZq8Bdy9selsKHCwmfVK988CbmlBLPWkRCuNBP0jkSD+xd0nNy3s7s8RP+oXN3aAN7PFgCuAf6fRis8DR6bHehNNco8Aw9JxLZVe7oCSl25R/PO5/7FAFzNrrOnaqwXvzyzvUZNY7i1JuLdr4WvNztlEk+V+jUmqmdWk/mwQtWrz6y6gt5mdVLKPHwIXA++mMqcQtcMzjsXMVgaGAKfP7u8BOJ7od7n5nHZsZt2BS4GH3H3kfB+JSIVTMieSA+7+PjGS8A+pz9w7RC1Yfw/vEP3kbjez14mpInZy98batXuJzv2lfcpuIEbIPm9mbwM/YdZkaU7+DtxqZlul+38ClgaunctzdiNqYl5J8T1GJAsD0+P7AJub2ZvEoI2/A0Pc/U2ir+BjZvYy0QdwXuKf1/2PS/t/yMxeYtaauLn5J7C1mV3RbMnvO9TMJpT8e7ZpgdS0ux6wEfBqivtDYkDGeu7+9Tzst+k+phL9K1cF3jSzN4j3bLC735TKvEo0Tx9qZp7+Lm8ABrr7VXN43clEUtx0SpgLUo3lv4j+hxOIASUi0oyqhoY2n2JJRAokDRTY3923zToWEZEi0gAIEZlnaQqTOmDnjEMRESks1cyJiIiI5Jj6zImIiIjkmJI5ERERkRxTMiciIiKSYxU1AGL06PHqACgiIiK5UFdXO9fJs1uqLMmcmXUm5p5aDpgGHEJMojmEmFvoLeBId59uZgOB7dPjx7r7i2a2QkvLliN+ERERkbwoVzPrdkCNu29AzMp+NjFr+AB335iYvHNnM1uTWGdyXWBPYp1HWllWREREpLDKlcy9D9SYWSegF7FG31rAk+nxh4iZxTciFtFucPeP03PqWllWREREpLDK1WduAtHE+h6wCLHA9yZpHUeA8cSakr2AMSXPa9xe1Yqyoxs39OzZlZqaWdbSFhEREalo5UrmjgOGuvspZrY0sU5hl5LHa4kFrL9Nt5tun96KsjNMmDClLWIXERERKbu6utrmC7VAuZpZvwHGpdtfA52JxaD7pW3bAsOBZ4jFqDuZ2TJAJ3f/qpVlRURERAqrXDVzlwA3mdlwokbuVOBl4Hoz6wK8C9zp7tNSmeeIxPLI9PzjW1FWREREpLAqam1WzTMnIiIiedGh55kTERGRynLLLUN4+eUX6dSpiqqqKg499EjuuuuvvP/+e9TW9ppRbptttmPUqFEAHHzw4TO2P/nk4zz55D9Ze+2fccMN19C375IzHlt++RU47riTOOqoQ5kyZTJdu3ajoaGB8eO/5Ygjfsv662/IjTdey8ILL0y3bt25//57mDp1KiNH/psVVzQAtt9+J26//VZuuOEWOnfuDMAVV1xMTU1njjjiaEaM+Iirr76cyZMnM2nSJNZff0MOPPBQqqqq+Oabb7jqqksZNeoLpk+fzqKLLsbRRx/HwgsvwoMP3jcj3oaGBqqqqujf/xDWWmsd/vWvlznjjFNYbrkfzDiWPn0WZPDg88r6WTRVmGSutnd3unUp3+FOnlrP+HGTyvb6IiIiWfn3v0fwzDNPcfXVN1JVVcUHHziDBw9ixRWNI474Leutt8Es5UeNGsUxxxzOQQcdRlVVVD498MC97L33r/n888/YcsttOOKIo2e7rwEDzmLZZZcD4OOPR3LaaSex/vobznh8m222Z5tttueLLz5n4MBTufLK62Y89tpr/2LIkBs45JAjePPN13njjde4+uqbGD9+PIMGncrZZ1/A0ksvw7Rp0zj99N9zzz13sfPOu3HaaSey1177svHG/QB46aUXOOmk47juuiEAs8T79ddjOPLIQ2bsd6211ubMM8+Z7/d4fhQmmevWpYbdb360bK9/R/8tGF+2VxcREcnOggsuxJdfjuKBB+5h3XU34Ec/Mq6//k9ccMEfZlt+8cUXZ6mlluH1119l9dXXZMyYrxg16nNWX31NPv/8sxbvd9SoUbPU+jXnmGOO58AD92WTTTbj0ksv5Iwz/o+amhqefvpJ1lxzHZZeehkAqqurGTDgTDp37oz7u/Ts2XNGIgewzjrrct99d/P6669+bx8LLbQw/fptzrPPPs2SSy7V4tjKqTDJnIiIiMybPn36cO65F3PXXX/lppuup1u3bhx66G8AuPrqy7n11iEzyh533Eksv/wK7LTTLgwd+iCrr74mDz/8ANtvv9OMMo888jBvv/3mjPs77LAz22yzPQCDB59BdXUNX345ilVXXY1TTx3Y4jh79FiAk08ewDHHHM7hhx81o4bvq69Gz9KsG2V7APDZZ5/Rt+/3k7K+fZdk1KgvZrufBRdciLFjx7Lkkkvxyisvc9RRh854bIMNNmLvvfdrccxtQcmciIiIzNWnn37CAgssMCOxeu+9dzjhhGNYddUfz7aZFWDDDTfh2muvYsqUyTz66FAuvfSPMx5rSTPr3XffxaOPDmWxxRZvVaxrrLEWPXvWsu22O87YtthiS/D+++/NUu7zzz/jv//9krq6OkaN+nw2x/wx66yzLl9+Oep7j3355ResuOJKQMdoZi3XPHMiIiJSIT766AMuvPAcpkyJyfmXXnoZevbsSadOc151qaamho037seQITey3HI/pHfvPq3a5y677MZiiy3Gddf9sfnCzdhww4144YVn+eyzTwGor6/niisuYcSIj1httZ8yZswYnn76qRnln3/+WT799FNWX33N773WV199xfDhT87Sjy9rqpkTERGRudp0058zcuS/OfTQA+jRozvTpzfwm98cw/DhT3yvmXWNNdbioIMOA2DHHXdh331355JLrprl9Zo2s/bs2ZNzz734e/s95pgT2H//vdhqq23nK/4FFujJaaedyXnnDWb69OlMnDiRDTfcmF/84pdUVVVx/vmXcNllF3HLLTcDsOiii3HBBZdSXV09S7zV1dU0NDRw6qkD6dWrN8D3mlkBLrrocrp27TZfMbdGYeaZq6urLfsAiNGjNQRCREREWqat5plTM6uIiIhIjimZExEREckxJXMiIiIiOaZkTkRERCTHlMyJiIiI5JiSOREREZEc0zxzIiIikona3t3p1qXtUpHJU+sZP25Ss+Xefvstrr76cq688ro223eWlMyJiIhIJrp1qWnTOWDv6L8Fzc34etttf2Lo0Afp1q17m+03a2pmFRERkcJYcsmlOPvsC7IOo00pmRMREZHC6Ndvc2pqKqthsixHY2YHAAeku92A1YF+wGVAPTDM3c80s07AH4GfAlOAg939QzNbr6VlyxG/iIiISF6UpWbO3Ye4ez937we8AvwWuAbYG9gIWNfM1gR2Abq5+/rA74GL0ku0pqyIiIhIYZW1mdXM1gZWBW4Hurr7R+7eAAwFNieStYcB3P15YG0z69XSsuWMXURERCQPyt1ofCpwJtAL+LZk+3jgh2n7uJLt01pT1sxq3L2+cUPPnl2pqalu0wNojT59emS2bxERkbyZWj+NO/pv0aav15Lf4j59VuBvf/tbm+03a2VL5sysD7CSuz+eattqSx6uBcYCPZps70Qkci0qW5rIAUyYMGWO8dTV1c7xsbYyduzEsu9DREREKkNb5SblbGbdBHgUwN2/Baaa2fJmVgVsDQwHngG2A0iDHt5sTdkyxi4iIiKSC+VsZjVgRMn9w4HbgGpihOoLZvYSsKWZPQtUAf3noayIiIhIYVU1NDRkHUObGT16/BwPpq6utk1nmW7qjv5bMHp0c/NOi4iIiIS6utqqtngdTRosIiIikmNK5kRERERyrLLWsxAREZHc6LNgdzq34dJa39XXM/abSXN8vL6+nnPOOZMvvviC776byv77H8RGG23aZvvPipI5ERERyUTnmhoe+ejxNnu9LZffbK6PDx36IL169eH00/+PcePG0r//PkrmRERERPJis822YLPNNp9xv7q6MtKgyjgKERERkWb06BGrQ0yc+D8GDDiZQw45IuOI2oYGQIiIiEhhfPnlKI4++nC23no7ttpqm6zDaROqmRMREZFC+PrrMfzud0dx3HEnsfbaP8s6nDajZE5EREQK4c9/vpnx48czZMgNDBlyAwAXXXQ5Xbt2yziy+aMVINqIVoAQERFpnfaemqSjaasVIFQzJyIiIpnIU+LVkWkAhIiIiEiOKZkTERERyTElcyIiIiI5pmROREREJMeUzImIiIjkmJI5ERERkRxTMiciIiKSY0rmRERERHKsbJMGm9kpwE5AF+CPwJPAEKABeAs40t2nm9lAYHugHjjW3V80sxVaWrZc8YuIiIjkQVlq5sysH7ABsCGwKbA0cDEwwN03BqqAnc1szfT4usCewFXpJVpTVkRERKSwytXMujXwJvAP4D7gfmAtonYO4CFgC2AjYJi7N7j7x0CNmdW1sqyIiIhIYZWrmXURYFlgB+AHwL1AJ3dvSI+PB3oDvYAxJc9r3F7VirKjGzf07NmVmprqNj+YlurTp0dm+xYREZFiKlcyNwZ4z92nAm5mk4mm1ka1wFjg23S76fbprSg7w4QJU+YYUF1d7Rwfaytjx04s+z5ERESkMrRVblKuZtangW3MrMrM+gILAI+lvnQA2wLDgWeArc2sk5ktQ9TefQW82oqyIiIiIoVVlpo5d7/fzDYBXiQSxiOBfwPXm1kX4F3gTnefZmbDgedKygEc34qyIiIiIoVV1dDQ0HypnBg9evwcD6aurpbdb360bPu+o/8WjB49vmyvLyIiIpWlrq62qi1eR5MGi4iIiOSYkjkRERGRHFMyJyIiIpJjSuZEREREckzJnIiIiEiOKZkTERERyTElcyIiIiI5pmROREREJMeUzImIiIjkmJI5ERERkRxTMiciIiKSY0rmRERERHJMyZyIiIhIjimZExEREckxJXMiIiIiOaZkTkRERCTHlMyJiIiI5JiSOREREZEcUzInIiIikmM15XphM3sVGJfu/hu4FrgMqAeGufuZZtYJ+CPwU2AKcLC7f2hm67W0bLniFxEREcmDsiRzZtYNwN37lWx7DdgNGAE8YGZrAssB3dx9/ZTAXQTsDFzTirIiIiIihVWumrmfAj3MbFjaxyCgq7t/BGBmQ4HNgSWAhwHc/XkzW9vMerW0bJliFxEREcmNciVzE4ELgRuAHwEPAWNLHh8P/BDoxcymWIBpadu3LSlrZjXuXt+4oWfPrtTUVLfdUbRSnz49Mtu3iIiIFFO5krn3gQ/dvQF438zGAQuVPF5LJHc90u1GnYhErrYlZUsTOYAJE6bMMaC6uto5PtZWxo6dWPZ9iIiISGVoq9ykXKNZDyT6tGFmfYlE7H9mtryZVQFbA8OBZ4DtUrn1gDfd/VtgakvKlil2ERERkdwoV83cjcAQM3saaCCSu+nAbUA1MUL1BTN7CdjSzJ4FqoD+6fmHt6KsiIiISGFVNTQ0ZB1Dmxk9evwcD6aurpbdb360bPu+o/8WjB49vmyvLyIiIpWlrq62qi1eR5MGi4iIiOSYkjkRERGRHFMyJyIiIpJjSuZEREREckzJnIiIiEiOKZkTERERyTElcyIiIiI5pmROREREJMdalMyZ2YAm988pTzgiIiIi0hpzXc7LzA4CDgZWNrPt0uZqoDNwSpljExEREZFmNLc2663AY8CpwNlp23Tgv+UMSkRERERaZq7NrO4+xd1HEgvfLwYsC/wAWLf8oYmIiIhIc5qrmWt0J7Ao8Em63wA8VZaIRERERKTFWprMLe7uG5Q1EhERERFptZZOTfKemfUtayQiIiIi0motrZnbGPjYzEan+w3uruROREREJGMtSubc/UflDkREREREWq9FyZyZ3UwMepjB3Q8sS0QiIiIi0mItbWa9Pf1fBawJNNvEamaLAq8AWwL1wBAiIXwLONLdp5vZQGD79Pix7v6ima3Q0rItjF1ERESkYrW0mXVoyd2HzWzY3MqbWWfgWmBS2nQxMMDdnzCza4Cdzew/wKbEnHVLA3cB67SyrIiIiEihtbSZdauSu0sQEwjPzYXANcxc8mst4Ml0+yFgK8CBYe7eQAyuqDGzutaUdffGARkiIiIihdTSZta9Sm5PBubYX87MDgBGu/tQM2tM5qpSIgYwHugN9ALGlDy1cXtrys6SzPXs2ZWamuoWHlLb69OnR2b7FhERkWJqaTNrfzP7MbAK8L67vzaX4gcCDWa2BbA68Gdi9YhGtcBY4Nt0u+n26a0oO4sJE6bMMai6uto5PtZWxo6dWPZ9iIiISGVoq9ykRZMGm9nRwPXABsB1ZnbCnMq6+ybuvqm79wNeA/YDHjKzfqnItsBw4BlgazPrZGbLAJ3c/Svg1VaUFRERESm0ljaz7g1s7O71aXDDs0S/uJY6HrjezLoA7wJ3uvs0MxsOPEcklUfOQ1kRERGRQqtqaGhotpCZPe/u65Xcf7YjrtU6evT4OR5MXV0tu9/8aNn2ffv+m1Hdqbz99b6rr2fsN5OaLygiIiIdXl1dbVVbvE5La+aeNrM7iSbPjYhmTylR3amaRz56vKz72HL5zcr6+iIiIpI/zfaZM7NDiSlGbiZGkD7p7ieWOzARERERad5ckzkzG0TM89bZ3R8gRqb+3MxOb4fYRERERKQZzdXMbQvs7u4TAdx9JLAHsFOZ4xIRERGRFmgumZtQMoEvAO7+HTFpr4iIiIhkrLlkbpKZ/bB0Q7rf/BBYERERESm75kazngzcbWaPASOAZYCtgf3LHZiIiIiING+uNXPu/jawMfAqsADwL2BDd3+1HWITERERkWY0O8+cu48jRrGKiIiISAfTorVZRURERKRjUjInIiIikmMtXc5Lcqq2d3e6dSnfxzx5aj3jx2m9WBERkawomatw3brUsPvNj5bt9e/ov4UmHRQREcmQmllFREREckzJnIiIiEiOKZkTERERyTElcyIiIiI5pmROREREJMeUzImIiIjkWFmmJjGzauB6wIBpQH+gChgCNABvAUe6+3QzGwhsD9QDx7r7i2a2QkvLliN+ERERkbwoV83cjgDuviFwBnBx+jfA3TcmErudzWxNYFNgXWBP4Kr0/NaUFRERESmssiRz7n43cGi6uyzwJbAW8GTa9hCwBbARMMzdG9z9Y6DGzOpaWVZERESksMq2AoS715vZn4BfAL8EdnD3hvTweKA30AsYU/K0xu1VrSg7unFDz55dqampLsPRdBx9+vTIOoTv6YgxiYiIFEVZl/Ny9/3N7GTgBaB7yUO1wFjg23S76fbprSg7w4QJU+YYS11d7Rwfy5OxYye2qnx7HHdrYxIREZG2+40uSzOrmf3azE5JdycSydnLZtYvbdsWGA48A2xtZp3MbBmgk7t/BbzairIiIiIihVWumrm/Azeb2VNAZ+BY4F3gejPrkm7f6e7TzGw48ByRWB6Znn98K8qKiIiIFFZZkjl3/x/wq9k8tOlsyg4CBjXZ9n5Ly4qIiIgUmSYNFhEREckxJXMiIiIiOaZkTkRERCTHlMyJiIiI5JiSOREREZEcUzInIiIikmNK5kRERERyTMmciIiISI4pmRMRERHJMSVzIiIiIjmmZE5EREQkx5TMiYiIiOSYkjkRERGRHFMyJyIiIpJjSuZEREREckzJnIiIiEiOKZkTERERyTElcyIiIiI5pmROREREJMdq2voFzawzcBOwHNAVGAy8AwwBGoC3gCPdfbqZDQS2B+qBY939RTNboaVl2zp2ERERkbwpR83cvsAYd98Y2Ba4ErgYGJC2VQE7m9mawKbAusCewFXp+a0pKyIiIlJo5Ujm7gBOL7lfD6wFPJnuPwRsAWwEDHP3Bnf/GKgxs7pWlhUREREptDZvZnX3CQBmVgvcCQwALnT3hlRkPNAb6AWMKXlq4/aqVpQdXbrvnj27UlNT3abH09H06dMj6xC+pyPGJCIiUhRtnswBmNnSwD+AP7r7X8zs/JKHa4GxwLfpdtPt01tRdhYTJkyZY0x1dbVzfCxPxo6d2Kry7XHcrY1JRERE2u43us2bWc1sMWAYcLK735Q2v2pm/dLtbYHhwDPA1mbWycyWATq5+1etLCsiIiJSaOWomTsVWBA43cwa+84dA1xuZl2Ad4E73X2amQ0HniOSyiNT2eOB61tYVkRERKTQytFn7hgieWtq09mUHQQMarLt/ZaWFRERESk6TRosIiIikmNK5kRERERyTMmciIiISI4pmRMRERHJMSVzIiIiIjmmZE5EREQkx5TMiYiIiOSYkjkRERGRHFMyJyIiIpJjSuZEREREcqwca7NKgUybPo26utqy7uO7+nrGfjOprPsQERHJKyVzMl+qO1XzyEePl3UfWy6/WVlfX0REJM/UzCoiIiKSY0rmRERERHJMzawiFaS2d3e6dSnf13ry1HrGj1P/RRGRjkTJnEgF6dalht1vfrRsr39H/y0YX7ZXFxGReaFmVhEREZEcUzInIiIikmNla2Y1s3WB89y9n5mtAAwBGoC3gCPdfbqZDQS2B+qBY939xdaULVfsIiIiInlRlpo5MzsJuAHoljZdDAxw942BKmBnM1sT2BRYF9gTuGoeyoqIiIgUWrmaWT8Cdi25vxbwZLr9ELAFsBEwzN0b3P1joMbM6lpZVkRERKTQypLMuftdwHclm6rcvSHdHg/0BnoB40rKNG5vTVkRERGRQmuvqUmml9yuBcYC36bbTbe3puwsevbsSk1NdRuE23H16dMj6xAyUdTj7oj0WYiIdCztlcy9amb93P0JYFvgceBD4HwzuxBYCujk7l+ZWYvLNt3JhAlT5hhAuReDby9jx05sVfmiHndRtcfnrc9CRKRttNU5u72SueOB682sC/AucKe7TzOz4cBzRHPvkfNQVkRERKTQypbMuftIYL10+31iNGrTMoOAQU22tbisiIiISNFp0mARERGRHFMyJyIiIpJjSuZEREREckzJnIiIiEiOKZkTERERyTElcyIiIiI5pmROREREJMeUzImIiIjkmJI5ERERkRxTMiciIiKSY0rmRERERHJMyZyIiIhIjtVkHYCIyPyq7d2dbl3KdzqbPLWe8eMmle31RUTmh5I5Ecm9bl1q2P3mR8v2+nf034LxZXt1EZH5o2ZWERERkRxTMiciIiKSY0rmRERERHJMfeZERJoxbfo06upqy7qP7+rrGfuNBlmISOspmRMRaUZ1p2oe+ejxsu5jy+U3a/VzNIpXRCBnyZyZdQL+CPwUmAIc7O4fZhuVdET6kZMi0CheEYGcJXPALkA3d1/fzNYDLgJ2zjYk6Yj0Iycy/zpq87Iu1kRmlbdkbiPgYQB3f97M1s44HimojvojV25FPe6i6qjNy+W+WLt9/830dy65UtXQ0JB1DC1mZjcAd7n7Q+n+x8AP3b0+28hEREREspG3qUm+BUovlzopkRMREZEiy1sy9wywHUDqM/dmtuGIiIiIZCtvfeb+AWxpZs8CVUD/jOMRERERyVSu+syJiIhUOjPbH7gb+Nbd9SMtzcpbM2tumVnPkttVWcZSKfQ+Slb0tyflYmYHAPu5+zjy13om88HMqktutyo/UzLXDsxsWWAHM1vMzBbRldb8M7PqxvfRzHplHU97Kf2yd2SlyU4lJj7u3mBmtWbWOetY2tPs/v4q8fPNipkdC3wMvGJm1wKrp+2ZvMeNCYWZLZDF/osk/aZNM7MqM/stsHZrPnclc+3A3f9DDNwYARyecTi5Z2ad0h99JzO7H7jCzC7LOq5yK/mydzKza81sWzPrkXVcTaXPp8HMFjCzXpV08WJmu5vZyunu3cRqNIVQ8r1bwsz6m9mOMCOxVUI3n8zsMOBXwJPA5sBapJq5LN5jM6ty9+lmtgjwDzNbubW1RdIy6b2elt7fG4AjgUHA6i19z/XBlFGTD+FPxJd0YTNbMKOQci8lNNPTe3s28DIwGFjIzC7NNLgyS1/2aiKJ+IA40f8sjezuEEo+n77AHcDDZrZl1nG1BTP7MfBzYGszWwJ4CXgt06DaSckPex1wO5FoXGhmJ0EkG5kGWBkeBkYBdwL3AzcD25nZ5tD+73FKIHsRycXz7v6uu09vzxiKouSzvRz4t7sb8C/gZGC1liTySubKxMyWbfzDN7P9gIXdfTugGhhkZluZmWUaZD419j08EFgNeMzdPyD+6Pua2dWZRVYmZraWma2U7i6f/n8cOBTYGtjbzLplElwTKeGsIxLta4ErgDPNrPXT/HcgKZl5i7goWxL4NbAvcLOZXWVmx5hZvyxjLJeSmtbuwBnAUHc/Ctge2MvMBmYbYf6ZWZ/UgrMEsBLwjLtfBYwluuhs3o6xzGhKd/dvgS+BH6QLGGlDTfrI1QDdgY8A3H0AsCjwO2Dx5l5Lo1nLwMx2Jfo6/J1IMiAS54+A04A/AP2AU929vGvlVAgzO5f4Q9+YuHr5jjjpTQX+4e5vpdqgOnd/PbtI256ZrQLcBLwP3ApsRkyg/TwwhkiYfunuozOMsSr94HcmEp3B7t43PbY3MAA4wt2fzCrGeVXSvN0HaABWJJrDtiI+Dyf+Li9z908zC7SMUlPbIUBXYBVggLu/ny5IbwZ2BL5WDV3rNDmvXZRuv0t0x7kLeAA4DrjH3b0d4umUamCXAvYHxhM17IOBScDZ7v5FueMogpL3uorIF0YA6wM7AA8C7wBXAQsAL7n7iXN7PSVzZWBmPwV2B5YGprr7IWa2KHA+8I27H2dmC7r7N5kGmhNmdiHQBziR+CHZFfiU+ONfi5hz8A53fyOrGMuh8cuebj8I/BjYxd3/lWq6liWu2k5096EZhtrYpaAbcAtwJvBb4jPbIyVCuxMnpJGZBTkPSpLUJYmk5VniBLsosBdRa3ErMLbSEpnGJDbdXgM4lvh81ydaGP7q7u+aWWd3/y67SPOpyXltVeAXxMXZPcAPiZr3G9397naOa5EUwzkphjHAqcB5wDfA7xr/LmTeNH5nUiL3d2BhosvQu0Rt7N5AD6IFamWiz/3Jc/ueqZm1DTVWmaaaoWHA50BXM/uJu/+XqJVbzMxWViLXMma2HbC4ux/s7t+4+zPAZUQTaxfgaqLv2P8yDLMsGq/aUr+VQcABxGCPdYi+NSOI2q7MErnSfqHuPhF4DvglcfL/HLg/JaV35C2Rgxn9hroTTcY3E/2aTgbWIPotLkosK1hRiRzMaDJfPCVy7xAtC/8GbiN+aH6ZamK1pGIrzea89jRwKbACsJa730f8zf2nneKpKumXtRnwFNGVoyvxmW/g7vsB5yiRmz9mtmRJIvc7oi/9TsCHRAXQOGA3YEjafj5wQ3MXTErm2khJU0y1mV0ObEhUkf8H2MLM1nD3z4AD3P3dTIPNlwaiGQsz65Le54+J93bPVOV/jrt/lGWQbcnMSqvT7yaaW9YnkodziaTiUuCjlNxmqcHMFgKGpdGNLxK1phOBk4jPLnd9bRp/2NLf2yQiYakF/g94hahFeQI4y93HZBVnOTQZuHUQkaDvSNQQDCSmzrgRuNrdv6vERLYdzO689gkx8GHnVOZhd3+13IE09okkEjeAN4jP+mWiZu6fROLew91HlTueSmZmP2PmylXrEaNWv3b3scC9RM3n9kSN7UtAX2Avd3+nudfWhIRtpGRY8e1ELdGmwGjihL81MSrpQ3cfn12UuTSBGD14u7t/kGoCpgFTiCvGxjKVZGMz24po0nuCWJN4L+IkfzewD9AzXRxkorEJOP0IfJ067x4KdCaStz7ufj7RNJdHVRbTvgwzs32JpuNuRGLTGegN1Fdi82KqEV6Y+F7dTPzo1BAXpkcAW7r7QxmGWAnmdF6bStS4k+6XTbpgWdfdn0+DG/5kZs8BXxD9cScT55odgMNSzbvMIzNb2t1fBF40s5uIQWJHA8eZ2Vup+8xfgRp3/5o4r57R0osl1czNJzPbPvUxADiYyLIPINq89yTmoRpK9OlSItcKqb/ScKJm6ggzWyVVT68FnEI0eVEpw+XTCR1334lIGg4iRg6+SPSrWJX4m3or6xq5xh98MxuY+pNdSgzSGED0sdnIzHpnGeP8SInq/4CH0r/JwEjiqvqPwLFZJtPl0KRGrj/R/FNHNPv8kEhobwXeav/oKkcLzmtDoV2mIlkfuM7MfkkMymvsGtSXSDb/AHwC7Ovub5Y5loqWzoWbmtlO6XN+i3i/3wSuBK40s/Xc/fPU8gS07m9AAyDmQxrJtai7D0/9mtYBjif++L82syOAo4Br3P2Kxs7UWcacR2k055ZEsjwMWJtoWn0408DaUEkzfWfgLKKP3OlEDe+mKXnaGPgqy2b6khFYXYDpxI/7U8AWwIJETdwIoEuemh9TLcUPmNn3cnd3vzI9dgzR3/Vn7j6yEgcvlXyuixKf5TDgZ8QFxCrEd25ndx8xl5eRVsjyvGZm67j7S2a2LZFAfuTu/VPSsTNRG/sPd3+k3LEUhZn1JwZP3e/uv0r3TyW+b+sAn7j7C/P6+krm5pGZHUhUid9PzNa9OfHDtiHROf8+4DDgz8SX9VfqbzB3TUbPzRjJWfL4KsRIn+4V1keuccRkJ+LEuj9xRbwtkdRtBazn7pl2NC/5we9L1MS9RSR0w4hEaDDwAnCQu0/JLNBWSu/7P4j+KkbUTmwIXAKcnz6bh4gRnNtl/TmUS2pq+zsx2GE7Inn9xMzWJ5LZQ1zTUrRaRzyvWcyJuAfRL248Mfr8XHe/32JS+22JOTy/bI94isBiupd9iKmN7nL3B1OFz6nAj9x98vy8vpK5eWQx1cIOxMlvGvEjsBDRv6kPcZV1F/EDcRHRiXFsFrHmQUnNVCeik/mTwHPuPr6x+adSmlNLmVnXxsTHzO4kqt0vJb7gGxDzEV5AfPmzHuxAOtE/DFwH/Bf4CVDl7oPTj/6IPP0ApL+t64HP3f10M1uVaH7anWgu/i+RoG5BzLFVMTVTJbWRU4kaybOBB9MP+svAcsCO7v6cafqRedKRzmvp896fmKNzE2A/YsTqbsBGxCjtK939brUizT8z29TTvJpmdg7R13YwMZ1Wf+Bt4FXgPW+Dkf5K5lqp9I/czP5ANC0NI/oY/BhYCrgQWIzotL4RMX1ERc2BVg7p5HYLMdfOU8QghzHu/mGmgZVJqt39zNPUImb2R+Jk+k66/xgxKnQfd/+2I5xgzWxNor/Yfun+VsBu7n5YlnHNKzO7G8DddynZthhxBf0ZUcve+B2umFHoJbWRXxMXovcTIxjvIBLZE4kktxsxPcLkrP/28qojnNdSDP+PuDh5k5irs4a4KFuDGKW8L1FB8evUX1TmUeoXdwQxkGQD4ns2gXjff07Uzu0P/N3baGopDYBopdTkUmVmWxOju/4G7ELMu/QucTXfy91fI06WeyuRmzMzW95mLha/JjET9p+JjvTbA3eYWW1G4ZXb/3P3oWa2f0ogGohpbOrMbG1iCohJxPD1TNa/tDR3opk1TlswElgljfAE6EUso9bLcrbYeuqf+CjwrZltmLZVpZrFL4km1QFE7VSlJXLXA2+4e3/i7+tTouZgY2JNyFWIJvQj3X2SErnW6YDntZuIGqCj3f06YiDVx0TN/0hikuCFiFGrSuTm31vEwKk1gGXc/QR3H0TM0fgC8LG7H5bO/21y3lQy10Klb3g6sY0hJnF9n7jq2pNI6K51j2VX3P15j/X2ZM7WIybCvZ6YCPdBogr6YmJyYCeSnIqSml8mmVlPYpmkvYm/ow2IfnPXEc2rQ4m+WlnE2Ck1EfUFHjKzS4kfouOAo83sRqIv1Unu/m3efvBTs+GNwCPAMWa2eckxTAK+Se9BpY1C/zuxVvTpAB5zmQ0j5rWaACxDjNg9xd3fzyzKfOto57Vx7j4QwMy6pS4/A4juQKOISol7PcMlASuBzVw4YArRD/JJYIyZNV6Qn0ck1j9sfE5bnTfVzNoCTZpWbyI+jDeIfgcruvvFZrYn8I5q4VqmSafg4cTSVKu4+4TU92pzInE4x93vzTDUNmVmG7j7s+l2jbvXW8zpdSMxOee9xIXCJsQktYcDv/EWTBpZpnj7EBMVOzFKdQfiBHUfMVv9KM/5FB0WKzzsTvy9DSa6SJxINCdXTI0czKiNPIwYqXqtuz9TMgDnV8TqHccA0/PU97Gj6GjntVQJ0Qt4Gvituz+ettV4TIdyGXCmx7xmMh9KzuediMFTSwF/ItZWNWLasstLyrdptxklc80o/XKm+0cRk6KuT/zAVbv7oVnFl2cW01vUEUsi7ZFuH0mcAH9MTMORu4XZ58TMViSStT+4+5/Tti7uPjXV0P2DqII/l7iy3wG43t3fbuc4GzttdyFOSr2IBGAq0d/jMOBOd/9/7RlXOaWEblciiasGdnX3D7KNqjzSsf6SWNXhWnd/LG3fjagZPrESBxu1l454XjOzg1M8f20cMWtmu6S49laNXNtIifIDxMCGRYnuGq8B3Yn+t1eVq7VOydxclPyoVRPNDgsCv3f3ERbLcvyamAfsb+4+OMtY88LMdgJGuvsbZnYPURU9yt1PTleJywA9iQXlK67vhsVccYOJBbT/XFIrsigxMnScu7+Uyn5vGoN2iK+Hu09MTavLELVUexBJ6H1EQrcJUQtdUdNUlCQ5LzZ2lahURaqNbA8d/byWvs9HECuXOPE93ocKG9iTBTPbD3jd3V+3WDf7BHffI+UNg4hR4XcCL5ezFUPJXAuY2RBiPcZexBdiK3d/J3UKXw3Y2N0vyTDEXDCzxYnh718TTXQjgWuImca/cvcTzWwbYLx3gGk4yiUldOcQiycPMbP1iDkKd3f3V7MatWpmpxBLpN1H9AHtnboQ7EaMaHyMmCKl4pLsRh1hxHB7KVJtZDnl5byWunOsT8whN5LoI1fRFy3llmphV0j5wLpEovwc0aT9iJltSsxu8RZxoTSuXLEomZsNMzuIqIV7C/gRsAjx43sCkbztBGyR+pvsSqyvtj2gUV9zUFLLaURn/3WAS919mJnVAZcTtVKHZxpoGzOzpYHR3mRCyJTQDSSq4NcGzvOM17tMTTHrEx3kV0z/jkqf257psQEVOCCgsIpUG1kORT2vyazSBfkfiMStiqiRu5+0ri2xms/FHsu4lYVGszZhZhcS/YKmEEutrE0kcxcREwIfQ3QEb+xH9yVwoLtPVCI3ezbrxJk/IDr6vwJsaGZrpP4aRxNLnVQMiyXeNgW2N7OdSx9LX+qziRqwS7JM5MysJsV0AzHqbg9iGaddiBF5zxPTFgxWIldZ3H0ScKsSudYr6nlNojtKk01vE5O97030j9uDqKU7kxgZvwiRN5SNauZKmNnVxOSYx6X7fYFtiC9qPdHnYX1gYGOnYZk7m7kEVCdiuo0diIWFnyOWTOoM3OPuL2cYZtmY2V7AtUQT5d7px7P08QXd/ZsMm1YbP5/FiUEXTxG10YOIKTtuI/r7jHL3T9o7PpGOqOjntSJLLRjTgLu9ZI3mdPHeDziImFPwCeD3wE+JfnRlnelCNXOJmW1C9B+5O92vdvfPidq4dYm5eKqJkYiNo79yNUlqezOzRUs68N8KvEcsi7QyMZnicKJKemwmAZZJ41xDyTCiin0MsGVjLVijxpNBRolcX5+5uPpdxICeD4EviFrDDYj1OV9SIicSinpekxnGEUnbVhbLGzb2tf2WmHf2auAjdx9DzEzQLgsHKJmb6UWiT9zBZrZFqj6vSs0PLxM/cid4LI5bBdn8AOeFmW1BNFE39svpTQyLf4uYFPcQ4uR3obt/WCmJsc2caLeTmZ1MHOed6d8vgd+b2W/TFX2WcR4F7G+xyPdFxBQouxHrRz5MzA5/CbEagIhQ3POazOTudxDL3m0HbGNmi6QZCdYj+kiOcPfX0m/BGHf/qj3iUjKXpA7qdxJNS4dYmg3eYlmlnwP/bbwaUxLXIm+nxPcAYGniff2tmS1EDIv/DDie+EJUzHuaarqqgL8Ak4nmloeA14mJgRciltXJeh6vd4GFiabVWuJvnDQq+zaihvr5cg6lF8mhQp7XJJRU5NxP5AvbAmua2bZEn7lLPK2a0t7nePWZa6Jk/qV+xCoPmwOXufujWcaVR2a2HLGCwXTgHWKy5a2IZc92JGqqaolRPrn/QyyZM25TYtHq3xH9aT4AvgGuAKo8Zl7PfAoMM+sHbE0kmusB44Ez0jEs5JoVXuR7inZeKzr7/sIBNe5en27vCBxIrGV8nLs/mFGYqplrKnVQv4PoyHoCcLUSuZZJQ/FncPeRwP8j5l9amRgpuS9wAzHK8zfAfXk/4dnM9fgaj2MEMYLpCWLNwyuJi4OFPdYDzaqP3KA03xUphieIPn3rEX09FiMGPkAknyKFV9TzmszSbabKzHZOTar1JTV09xEX6fuWdsHKgmrm5iBNCLyou3/SEWpROro0sezhwOGelospeWwl4mq1N3AWMSJ4b2JutVzPPt5kVNvFxGScU4kR0IsTi5fvDFzh7ndnGGdXYqHvTYj+cY+XPLY38fmcBXzu7v/NJkqRjqWo5zWZ5dxeRVTw1BHdZPZy97c6Wl6gmrk5cPcpjSP4OtIH1lG5+11E4jLYzJaH+DKkh6cR8/Fd4e7j3X0YcFglnPBKvuwPEqsnNBBN8+8BtxAjnwa6+91ZXrW5+xRi0eeHgMNTE2ujScBo4F0lciIzFfW8VnQ261KK1wPPuPumxOjlc83spx0tL1DNnMw3S4vFp9t/IJa0GeDu75vZBsD5wO/c/cWOdjUzr0r7UaT5CI9291PM7F5irrYRRFPLd1nG2VTJjP+7ECs9ABxMrPTwdlZxiXQ0RTyvyUzp4ntpohl1mrvvmrYPJLrN7OjuE7KLcFZK5mSemdkK7v7hbLb/AehL1AIdDwzKsmNoWysZ6NCJ6GP2JNFfpgHYnxjR9hfg194B17q0WE/w58QyM2OJaRSUyIlQ3POafO8i/TDgF8TF7sXAJ+5+fHps+abN7llTMifzJCUE+xH9CN4k5ibrVHIley5RA3S0Z7zmaFsys67uPiUNergW6O7u+5jZhsRQ9QuAvYhRoR36uM2sM9DQODJLpOiKel6TmVKNXFd3n2xmvyeWaHsbuBn4wN2PatIM2yEomZN5lhKYe4DH3X33tK1r6p+FmS3n7iMrpQki9ZnZlxidujJRu7UVMZJpZHq8LzDB3V/NLlIRmVdFO6/JLPPHNZjZdUQz6hVAF2Ipw9tSd5ol3P2V7CKdMyVz0ipNqqH7ELOedwW+cPfzsoytPZjZ2cCJwDlEE+sAYFmiqfK9DEMTkXlU9POazGRmSwHnEQPadgV6Ab9x93szDawZSuakxZpMw3ESUfU8iliHcH+ghlgW7U+V1HRnZr8jml3eAj4l+sv0IWZ5n0S8F6sRfSsm6WpdJD+Kel6TWUetmtn1wCfE6jgrArcDCwJHAle5+8uZBdoCSuakVVJ19DDgUWJ0V2dimapvgVOBa939n9lF2LZSH5kFgVeB+93907T9dGIpl4FEoveEu3+eWaAiMs+Kdl6TmbWx6bP/AbAU8FMiiT+GGMi2F/BVYxN7R1aTdQCSO2sC/3L388zsIaJzaC93H25me3W0TqHzw8wOB/q6+37p/r4WC9M3AIOJyYEHAIOVyInkWmHOaxJSIteJmA+0NzE36BSiC810YEti1Z5crE+tSYNlrhqXqirxFbC7mb1K9Bm7HTjazBYnkpxK8gnwhpntaWbnE/0oviTWYjw89aXZzd0fyTJIEWmdgp/XZKZzgY/cfQfgH8QKD6u4+5XAQe7+RqbRtYJq5mSOStal6wRcSCQyI4CTiXl3fkCsX3uGu4/KLtKy+R+wPNEf7jNgXXf/1Mz2JSaTxN2/yjA+EWklndeKq8lAl2picMMrAO7+jJntQzSzv5i3c7v6zMlcpf4EfwGeB/4DXAUcyMxFpke4+9PZRVheZrYA0ZxaneYdWhO4nFii67FsoxOReVH081oRNVlrdXWi5WVlYtDLlcCHwJ+B4939+cwCnUeqmZPvaTIh4hLEKgF3EVetgwEDbnT3l7KJsDxK540quYKbCCwGDDSzemAj4DQlciL5UtTzmnwvkbsH6EY0rT9AJHKnAWOA8/KYyIFq5qSJkqWqqohJE+8mhucvR1y9Dic6jO5bSZ3+S6vf5/D4lsSXfbq7v9ZugYnIfCvqeU1mSp/9CcREwI0reWwF/MXdHzOzWncfn9fJoFUzJzOY2WLu/mW6O4RoanjUzFYHFiH6F9wCXFpJJ7ySIeqdiOW4uhHzSj3buLaqBjmI5FNRz2vyPZsD2xMDHaYTa+x2BQ4yszfcfTTEKhDZhTjvVDMnAJjZwsCmwH+JuZX+DLzk7oekx7clvgD/q8S+JKkz7N+J+eTeA1YlmmGuBL7T1AQi+VP081qRmdlKwH/cfZKZ3Qj8HtiR6CpzK1Eb24WYguaL7CJtG5qaRBp9DfyY6E+wHrABsFqaNBd3f8jdh1bSCc/MdjOzbdLdHxKLzg9y99uBJ4D1AZTIieRW4c5rMqNbzJnAumbWE5ji7qPd/SZicuhDiJq6iZWQyIGaWQvPzI4jlqZ6m0hgNiE6/C9OLDb8LzOb5u6nZRRiWZhZd2AtoMHMxgOvA9PN7CB3v5EY6VQLLAyo6UUkR4p6XpPg7o+Y2arAHkRT+iZmdhrwMvACsBLwSV6bVGdHzawFZmbnAX2JIfpj3P3F1CxxCNGX4EVgGrHe6PDsIi0PM1uIWE+1DhhKJG+7EZOErgSc6e73ZxehiLRW0c9rRdZ0IJuZ9Qe2JuaOe5mYZsqAI9x9RDZRloeSuYIys/2Btd396HR/T2Jx4c+YOdLrV8BRHX2B4dYws98BbxLHOZJYvuVEoj/NB8A7RH+5UXma/VtEinteEzCzGnevLxnIVkNMBL0VsCdwmbu/YGaL5G1C4JZQM2txdQa6mdlPgF8Tf+znEzOijwMuBW5y97FZBdjWzGxp4Ahi9YYXialGviWaYxYjjvsUdx+WVYwiMl8Kd16TkBK5auBqYsDL4sAzRN/nOuAoM/uQOO9XHCVzxTWUmGfndOALYAN3/8TMvgQWSp3+x2YYX5tLx7cH0Y+iK3HVthbRQXo14OdoUJBInhXuvFZ0ZrYbMMHdhwKHEmurHpoeu4xYrmst4EF3r8hEDtTMWnhpIEB3d//azH5GTMVxkrs/kW1k5WFmNcAawGHAh+5+bsljpTPEi0hOFe28VlTpcz6d6Of8FFBPTEHyT3c/J5W5GrjF3Z/NLNB2oGSuoEpmRF8c+A3Rr2Ql4Pfu/nC20ZVXqopfA+gPfOvup6TtuZz5W0RCkc9rRWVmvYnPuhsxd9xkYC/gC3cfnGVs7UlNSgWTljQpneX6G+B+Ymb0/Sr1hNd43ABptNOrxASii5jZCmm7EjmRHCrqea2ozGynxtvuPo7oJzcZ2JBoXv9bFLMfZhNh+1PNXIGULDZc6+7js46nvczpuFOTaw93/zbD8ERkPhT1vFZUZrYcsbbqO+5+Vsn2hYGbib5x15jZgu7+TUZhtjvVzBVIOuEtAdxpZutmHU97mdNxu3u9EjmRfCvqea3APiVGJy9uZgMbN6bBDbcQE71TpEQOlMwVipn1AC4B7nD3F7KOp70U9bhFikDf72Jx93qim8xNlCR0ZrYOcDzwXIbhZUbJXIVL69IB4O4TgbPc/Yb0WNUcn5hzRT1ukSLQ97vYUr/n14BrgJ+a2VDgWmCQu/8zy9iyomSuwpjZr1PfAczsOmD1dLsawN3fSfcrauRmUY9bpAj0/Rb43kC2end/3d13BY4Fdi3yQBclcxUkDcdfF2jsFPoFsWRV45XM7EZ95V5Rj1ukCPT9Fpgx0KXBzGpLtjV+7u+6+8jMgusANJq1QpTMr7QisDexZNX6wO3E/DtPAaPd/ZUMw2xzRT1ukSLQ91tKpYEuQ4Az1D9yVqqZqwCNVyzp7hnEuqMfE5NlfgmMJxYbrp39K+RTUY9bpAj0/ZZSGugyd6qZqyBmdgGwqLvvb2ZLAScSy5ucnjoJV6SiHrdIEej7XVxm1tPdJ5TcX0X9I2dPNXM51tj5N93uDfQFJqRJFT8j1iOcDlTULNhFPW6RItD3u7g00GXeKZnLqdQEMc3MOpnZb4GNgAOAKmBPYDl3/4DoW/BWhqG2qaIet0gR6PtdXBroMn/UzJpDJZ2COwF3AB8C+wJnA9enfx8CF7r75OwibVtFPW6RItD3u7g00GX+1WQdgLReyVXJ74HX3f2sNInmBcBCxMmva6Wd8Ip63CJFoO93MTWurZvungH8BWgA+hMDXRYiBrrcm02E+aCauRwxs4OAPsDbwJtAd2BTYDNi4eGfABcDa7v7pxmF2eaKetwiRaDvt4AGuswv9ZnLCTO7EPg5MBXYDjgd+BEwlFh4eGmienrvSjrhFfW4RYpA3+/i0kCXtqVm1hwws6uBye6+T7rfF9ga2BwYDVQD5wOnVNK6dEU9bpEi0Pe7uEoHugBHAR8RA10uIwa6/NXdPzCzM9x9Uoah5oZq5jo4M9sE2BW4O92vdvfPgaeBVYBxwMnAz939/kpZZLqoxy1SBPp+F1ca7DC9ZKDLksB1wCHAMcSk0PuYWTclci2nmrmO70XgBOBgM+vs7o+mL8MHZvYusHQaqj8aKmrIdlGPW6QI9P0uKA10KQ8NgMgBM+sO7A5sD1zn7o+Z2drAFcCh7v5mpgGWSVGPW6QI9P0uFg10KS8lczlRcuLrB7xB9Cu5zN0fzTKucivqcYsUgb7fxZAGuiwBPE8McOkC3EMkdUcBTwJHAherf+S8UTKXI+nEty8wkLhyfTDjkNpFUY9bpAj0/a5sJQNdjkv3Gwe6rEpMCrwHsA0x0OX+zALNOQ2AyJHUGfTPwPru/mBROgUX9bhFikDf78qlgS7tRzVzIiIi0ubMrBvRjL4V8KeSgS4NZnYR8ICaVduGauZERESkzaURqXcCjwCHmNnmKZFbG9iANFpZ5p9q5kRERKRsNNCl/JTMiYiISFlpoEt5KZkTERGRsjOzrsCi7v5JY9+5rGOqFErmRERERHJMAyBEREREckzJnIiIiEiOKZkTERERyTElcyIiIiI5VpN1ACIirWVm/YDD3X3Pkm1DgNvd/WEzqwMuAFYGJgL1wFnuPtzMDgBWcvfflzz3duAaYEdgLWBxoAcwAhjt7rub2dLARcCiQHfgFeBYd59qZj2Bs4E1gOnAeOB4d38/xXo3sJq7f5L2dy7wnrsPMbOpwLMplO7AUGCQu09vw7dMRCqYauZEpBLdA9zj7uu6+2bAYcDlZtZ5bk9y9+PdvR9wLvAXd++XErnq9JoXpW3rAt8BZ6WnXg986O6bpOcPAO42s97p8anAzXNYe/Lr9Jr9gPWAxYAj5/3QRaRolMyJSEUxs3WBr9z9H43b3H0EsKa7fzePL7sR8Im7v1Cy7WTgLDNbhKh1u6Jkf68D9xGLjAP8E/iaZpK0NO/WRcAe8xiniBSQmllFpNL8APiw8Y6ZXQsYUGdmB6XNe5vZeiXPWYVoZp2TvkST6wxp3UnM7MfAR7N5zghgWeDf6f4RwItmNrSZ+L8EFmmmjIjIDErmRKTSfEJJzZa7HwYz+sV1S5v/Mps+c3PzH2C30g1mtjCwPvAakbQ19SPgnZI4xpjZscAQ4Jm57GtZ4NNm4hERmUHNrCJSaZ4FFjeznRo3mNniwErAvC558zzwAzP7WXq9KmAQsIm7fwp8ZGYzmlDNbE1iMMXfS1/E3e8DHDhgdjsxs07ACUBzyaWIyAyqmRORvNrKzF4uuf8+RL8zM9sROMfMTkyPdQYuBJ4immFbxd2nm9nuwJVmtgCwAJHgDUhF9gMuMLMXgGnAN8Au7j7WzJq+3LHA5iX3FzKzJ4hRsJ2BR4AbWxujiBSX1mYVERERyTE1s4qIiIjkmJI5ERERkRxTMiciIiKSY0rmRERERHJMyZyIiIhIjimZExEREckxJXMiIiIiOaZkTkRERCTH/j8IKxkshW/6vQ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CA"/>
          </a:p>
        </p:txBody>
      </p:sp>
      <p:sp>
        <p:nvSpPr>
          <p:cNvPr id="7" name="Title 1"/>
          <p:cNvSpPr txBox="1">
            <a:spLocks/>
          </p:cNvSpPr>
          <p:nvPr/>
        </p:nvSpPr>
        <p:spPr>
          <a:xfrm>
            <a:off x="304800" y="457200"/>
            <a:ext cx="8610600" cy="1905000"/>
          </a:xfrm>
          <a:prstGeom prst="rect">
            <a:avLst/>
          </a:prstGeom>
        </p:spPr>
        <p:txBody>
          <a:bodyPr vert="horz" lIns="0" rIns="0" bIns="0" anchor="b">
            <a:normAutofit/>
          </a:bodyPr>
          <a:lstStyle/>
          <a:p>
            <a:pPr algn="ctr"/>
            <a:r>
              <a:rPr lang="en-CA" sz="2400" dirty="0" smtClean="0"/>
              <a:t>Continue with Dataset Cleaning</a:t>
            </a:r>
          </a:p>
          <a:p>
            <a:pPr>
              <a:buFont typeface="Arial" pitchFamily="34" charset="0"/>
              <a:buChar char="•"/>
            </a:pPr>
            <a:r>
              <a:rPr lang="en-CA" sz="1900" dirty="0" smtClean="0"/>
              <a:t>The Dataset is unbalanced. </a:t>
            </a:r>
            <a:r>
              <a:rPr lang="en-CA" sz="1900" dirty="0" smtClean="0"/>
              <a:t>I have </a:t>
            </a:r>
            <a:r>
              <a:rPr lang="en-CA" sz="1900" dirty="0" smtClean="0"/>
              <a:t>more records of </a:t>
            </a:r>
            <a:r>
              <a:rPr lang="en-CA" sz="1900" dirty="0" smtClean="0"/>
              <a:t>SEVERITYCODE =</a:t>
            </a:r>
            <a:r>
              <a:rPr lang="en-CA" sz="1900" dirty="0" smtClean="0"/>
              <a:t>1 than </a:t>
            </a:r>
            <a:r>
              <a:rPr lang="en-CA" sz="1900" dirty="0" smtClean="0"/>
              <a:t>SEVERITYCODE=2</a:t>
            </a:r>
            <a:endParaRPr lang="en-CA" sz="1400" dirty="0" smtClean="0"/>
          </a:p>
        </p:txBody>
      </p:sp>
      <p:sp>
        <p:nvSpPr>
          <p:cNvPr id="28674" name="AutoShape 2" descr="data:image/png;base64,iVBORw0KGgoAAAANSUhEUgAAAY4AAAF8CAYAAADYXlxuAAAAOXRFWHRTb2Z0d2FyZQBNYXRwbG90bGliIHZlcnNpb24zLjMuMCwgaHR0cHM6Ly9tYXRwbG90bGliLm9yZy86wFpkAAAACXBIWXMAAAsTAAALEwEAmpwYAAAcg0lEQVR4nO3deZhcdZ3v8XcnnYCQlnCHElzYBOcrKi6AokgkzCQgy4AbA3JRlkFknqAy1x1BHMVleBBGRxBFSGCuiDco7mgkAgYEuSIiEfgiIIPLVRs00BkCkqTvH+c0VNpe6pekqjrp9+t5eFJ16nfqfE9RfT7n9/tVneoZHBxEkqRWTel2AZKkDYvBIUkqYnBIkooYHJKkIgaHJKmIwSFJKtLb7QI08UTEINDIzAealr0BOCkzZ4+z7n3AGzLzJwXbWwAszcyz1qrgdRQRWwH9mdkzwmNPB/4deB4wCKwAPpaZX+9AXScCMzPzExFxPDA9M89rcd35wGOZeeKw5a8HPpiZLxplvWOo/v8dvG7Vr/GcewEfBLYBpgL3A+/NzKXraxvDtrcIOLL5/av1yx6HNLYvADdm5q6Z+ULgWGBBROzS7g1n5vmZ+Yn67t7AZgWrnwu8MSKeMmz5CfVjHRERrwIuAz6QmS/OzF2BS4FrI6LRps3ObdPzqmaPQ8Ui4kPADsDTge2B3wJHZeb/q5vMi4gXAZsAn8zMiyJiCnAO8HKgD+gBjs/M64c993HAW4HpwP8APpGZn63PhF8LrAaeAzwCHJ2Zd0TENsD5wHPrx8/PzE9HxBbAp4BdgWnAYuDdmbkyIl4HfLR+nv87xu4+HXhKREzJzNWZeXtEHAL8ua53l3obf0N1Nv3pen8vBW7OzE/W7f4ZmJ2Zh0fEPwCn1vv4CPCuzLyhfl1fATwDuBW4G9iqrvsQYG5ErADeTtX7+3793F8AbsvMTw0VnZk/iYgE3gD8Z91uB2AP4LWjvc7D/l9cA3wmMy8ffn+0/R7h9ftX4COZeXNTbV+MiEfr9YiIE+p9WgX8od63u4b3RJvv1z3bBcDfA9sBl2TmaXVPC+DqiDgQOBg4EfgL8Cjw1sy8fYQ6VcAeh9bWLOCwzHwu8N9Uf5xDVmTmblRnfh+PiOcDe1IdEF+Rmc8DLgbe1/yEETEDeAtwYGa+BDgcOLOpyT7A2zLzBcCPm9Y/D7irruUVwAkRsTNVUN2cmbsDL6E6CP+viNgauAh4ff3Yf42xn+8CTgL+GBFfj4h3A/dm5u8johe4HHhf/Tz7AO+KiJcDFwDHND3PMcAFEfEc4GNN+3gC8NWI2Lxutz3wksw8amjFzLwC+AZwTmaeC3y2fp2IiD6qULl4hNrPA/6p6f5bgEuo/u7Hep3HNM5+D7cHcP3whZn5lfo1/DvgPcC+9fDZpcDXIuKvhg1HMCMzZwF71dvfMTOPrR/bF/gd1TDjqzPzpcDnqXpuWkcGh0Yy0nVoplCdEQ65JjMfrm/fQnXWOuRzAJn5O2AR8PeZeQPVWfZbI+IsqjPhGc0byMzlVGeIB0XER4APDGtzc2b+pr7906ZtzqE6KJCZD2XmCzLz7vq53hoRPwNuBl5G1fvYm+oMfejM83OjvRCZ+QOqM9rXUIXVPwB3RsRLgb8FdgIuqrdxLfAUqpC6Btg0IvaIiOcBDaqew1yqXsziep0vUvWSdq43eWNmrhytntoCqt5HAzgK+FZmLhuh3WXA8yNip/pgfzRwXguv83jG2u/hVjP2cebVwJczsx8gMxcAz6Tq0Y7n6/U6vwX+yJrvQTJzFbAQ+FFEfAZYBlzYwvNqHA5VaSQPUA1BNE8ubg082HR/RdPtQaqhpyHNATMFeDwiDqIa2vgk1R/8nVQHvSdExLOAG6hC4Dqqs9rmSdrRtrmSprCLiGfXtU+l6hXdUS+fWbebM6zeEQ/UEfE04ENUvZzr6po+Vg8NHU0VOA9l5oub1tm6XjYYERcCbwYeAy6sl00FFmfm4U3rbEt1dvxaYPlItTTLzGURsZDq9TsSmDdKu0fr4Z3jqIbjlmbmL1t4nYcM//86vf536mj7PcJz3Eg1PLnGRHhEnAtcUT/XX4at00M1tDja9oeM9R4EIDOPiogXUP0/fx/wJuAfR6hTBexxaCRXAm+v5yWIiC2pDpTfaXH9Y+r1tqP6gx060/5mPY7+E6oz+KnD1tsD6AfOoOqpHFw/z/B2w11FNWlNPa+xmGoe5HvAv0RET0RsQjXccxLwQ6oz8aFPFh0zyvP+qa77HUNDJxGxGdXZ9k+BBFZExFH1Y9tSHSB3r9dfQDWMdBgwNPa+GNgvIp5br3Mg8HOqM/axrKQ6mA45l2peYEpm3jTGep8Fjqj38TP1slZf5/66LXWv6YX18vH2u9kZwOkR8cRjQ5/cAm4DvgscMTRRHhHHUp2g3D1s+8+gGhJrxSpgWkRsFRG/Bh7MzH+n6vG+tMXn0BgMDo3kHcCmwNKI+DnVgfbLjDyOPpJNI+KnVEHztsy8i2ryenZE3EZ10L0H2HEonGqLgN9QHZjuoBoi6ufJYZzRnATsUtd6PfDxejL27cDmVAeon9f/nlkPixwJfLGuc8eRnrQeMtqPat7kVxGxlGq46luZeVFm/gU4FDi+3vYi4LShCf/M/H29rz+vh+2oh8dOAC6LiFuBjwCH1MNHY7kSODEi3l8/z61UE/Tnj7VSZt5L1bvblSeDv9XX+QyqkFsKfJjqfcB4+z1s+0uA44FPRcTPIuJ24PVUcxp/qCf4zwF+EBG/oDpBOTgzVwP/ATy9nuSfD/xgnNdoyEKq4bNt6n1YHBE3A5+gnhvSuunxsurShicidqKaR4nMfKTL5WiSscchbWAi4sNUPau3GRrqBnsckqQi9jgkSUUMDklSEYNDklRkUnwBsL9/wIkcSSrUaPSNeOkXexySpCIGhySpiMEhSSpicEiSihgckqQiBockqYjBIUkqYnBIkooYHJKkIgaHJKmIwSFJKmJwSJKKGBySpCIGhySpiMEhSSoyKX6PY33o2+IpbDrdl0tPevQvKxl4aEW3y5A6ziNhizad3sth86/qdhmaQBYeO4eBbhchdYFDVZKkIgaHJKmIwSFJKmJwSJKKGBySpCIGhySpiMEhSSpicEiSihgckqQiBockqYjBIUkqYnBIkooYHJKkIgaHJKmIwSFJKmJwSJKKGBySpCIGhySpiMEhSSpicEiSihgckqQiBockqYjBIUkqYnBIkooYHJKkIgaHJKmIwSFJKmJwSJKKGBySpCIGhySpiMEhSSpicEiSivS264kjYk/g3zJzdkTsDCwABoGlwLzMXB0RpwMHASuBkzPzpvXRtl37JElqU48jIt4DfAHYtF50NnBqZs4CeoBDI2I3YB9gT+AI4Nz10bYd+yNJelK7hqruAV7XdH934Nr69pXAHGBvYFFmDmbm/UBvRDTWQ1tJUhu1ZagqM78SETs0LerJzMH69gCwBfBU4MGmNkPL17XtX5kxYxN6e6eu/Q5Jo5g5c7NulyB1XNvmOIZpnnfoA5YBD9e3hy9f17Z/Zfnyx9ai5DU1Gn3jN9Kks2zZI90uQWqb0Y57nfpU1S0RMbu+fQCwBLge2D8ipkTEdsCUzHxgPbSVJLVRp3oc7wQuiIjpwB3A5Zm5KiKWADdQBdi89dG2Q/sjSZNWz+Dg4PitNnD9/QPrvJONRh+Hzb9qfZSjjcTCY+fQ3z/Q7TKktmk0+npGWu4XACVJRQwOSVIRg0OSVMTgkCQVMTgkSUUMDklSEYNDklTE4JAkFTE4JElFDA5JUhGDQ5JUxOCQJBUxOCRJRQwOSVIRg0OSVMTgkCQVMTgkSUUMDklSEYNDklTE4JAkFTE4JElFDA5JUhGDQ5JUxOCQJBUxOCRJRQwOSVIRg0OSVMTgkCQVMTgkSUUMDklSEYNDklTE4JAkFTE4JElFDA5JUhGDQ5JUxOCQJBUxOCRJRQwOSVIRg0OSVMTgkCQVMTgkSUUMDklSEYNDklTE4JAkFTE4JElFDA5JUpHeTm0oIqYBFwM7AKuAtwArgQXAILAUmJeZqyPidOCg+vGTM/OmiNi51bad2idJmow62eM4EOjNzL2ADwMfBc4GTs3MWUAPcGhE7AbsA+wJHAGcW69f0laS1CadDI67gN6ImAI8FXgc2B24tn78SmAOsDewKDMHM/P+ep1GYVtJUpt0bKgKWE41THUnsBVwMPCqzBysHx8AtqAKlQeb1hta3lPQtr89uyBJ6mRw/Avwvcx8f0RsC/wAmN70eB+wDHi4vj18+eqCtmuYMWMTenunrmv90l+ZOXOzbpcgdVwng+PPVMNTAH8CpgG3RMTszLwGOAC4GrgbODMizgKeBUzJzAciouW2wze8fPlj61x8o9E3fiNNOsuWPdLtEqS2Ge2418ngOAe4KCKWUPU0TgF+AlwQEdOBO4DLM3NV3eYGqjmYefX67yxoK0lqk57BwcHxW23g+vsH1nknG40+Dpt/1fooRxuJhcfOob9/oNtlSG3TaPT1jLTcLwBKkooYHJKkIgaHJKmIwSFJKmJwSJKKGBySpCIGhySpiMEhSSpicEiSihgckqQiBockqYjBIUkqYnBIkooYHJKkIgaHJKmIwSFJKmJwSJKKGBySpCIGhySpiMEhSSpicEiSihgckqQiBockqYjBIUkqYnBIkoqMGxwRceqw+x9vXzmSpImud7QHIuKfgOOBXSLiwHrxVGAa8P4O1CZJmoBGDQ7gfwOLgVOAj9bLVgN/bHdRkqSJa9Shqsx8LDPvA04Etga2B3YE9uxMaZKkiWisHseQy4GnAb+u7w8CP2xbRZKkCa2V4NgmM/dqeyWSpA1CKx/HvTMintH2SiRJG4RWehyzgPsjor++P5iZBokkTVLjBkdmPqcThUiSNgzjBkdEzKeaEH9CZh7XtookSRNaK0NVl9X/9gC7AQ5TSdIk1spQ1fea7n43Iha1sR5J0gTXylDVfk13n071ZUBJ0iTVylDVG5tuPwo4vyFJk1grQ1XHRsQLgOcBd2Xmz9pelSRpwmrlsupvAy4A9gI+HxHvantVkqQJq5Vvjh8JzMrMk4FXAoe3tSJJ0oTWSnD0ZOZKgMx8HHi8vSVJkiayVibHr4uIy4ElVJcfub69JUmSJrJxexyZ+S5gPtUv/83PzHe3vSpJ0oQ1ZnBExAkR0ZuZ3wZ+DGzbmbIkSRPVqMERER8C9gOm14t+DewXER/sQF2SpAlqrDmOA4CXZ+YgQGbeFxGHAz8CPrw2G4uI9wOHUIXRecC1wAKqiyguBeZl5uqIOB04CFgJnJyZN0XEzq22XZvaJEmtGWuoavlQaAypP1U1sDYbiojZVN8FeSWwD9Ww19nAqZk5i+oiiodGxG7143sCRwDn1k9R0laS1CZjBceKiHh284L6/uAo7cezP3AbcAXwTeBbwO5UvQ6AK4E5wN7AoswczMz7gd6IaBS2lSS1yVhDVe8FvhYRi4F7ge2oDv5Hr+W2tgK2Bw4GdgS+AUxp6tUMAFsATwUebFpvaHlPQdv+pmXMmLEJvb1T17JsaXQzZ27W7RKkjhs1ODLzFxExCziU6jc4fgp8ODPXaqiK6gB/Z2b+BciIeJQ1P6XVBywDHq5vD1++uqDtGpYvf2wtS35So9E3fiNNOsuWPdLtEqS2Ge24N+YXADPzIeCS9VTDdcA7IuJsqsuzbw4sjojZmXkN1WT81cDdwJkRcRbwLKpeyQMRcUurbddTvZKkEbTyzfH1IjO/FRGvAm6imluZB/wKuCAipgN3AJdn5qqIWALc0NQO4J0FbSVJbdIzOLi2c90bjv7+gXXeyUajj8PmX7U+ytFGYuGxc+jvX9uRW2niazT6ekZa3sovAD6fahJ6NfAx4GOZuXj9lidJ2lC0cnXc84HHgFOBDwCnt7UiSdKE1kpwPA78ApiemTfSwXkRSdLE00pwDAKXAt+JiH8E/ru9JUmSJrJWeg+HAy+j+rb2PvgLgJI0qbXS45gG3Ac8B3gT1TfIJUmTVCvBcQmwNdUnqr4PnNPWiiRJE1orwdEL/BCYmZmXAV70SZImsVbmOKZTXdL8hxGxb4vrSOqQmVs+hWm9/llqTY+vXMmyP69oy3O38m47BpgLXEh1wcOj2lKJpLUyrbeX799zdbfL0AQzd6d92/bcrQxV/Qq4herHkv5Q/ytJmqRa6XF8lWq46plU8xu/A77UzqIkSRNXKz2OLTLz1cCPqX6Fb9P2liRJmshaveQIwOaZuYKq9yFJmqRaCY4rIuKDwK0RcSPVz7NKkiapcec4MvPcodsR8W3gl22tSJI0oY0aHBHxJaoLHI7kyPaUI0ma6MbqcZzfsSokSRuMUec4MvNaIIDr69urgV3q25KkSWrU4IiI04H9ePJTVL8G9ouI0zpRmCRpYhrrU1UHAodl5iMAmXkf1W9xHNKBuiRJE9RYwbE8M9eYHM/Mx/HjuJI0qY0VHCsi4tnNC+r7o33SSpI0CYz1qar3Al+LiMXAvVS//Lc/cHQnCpMkTUxjfarqF8Asqivjbg78FHhlZt7SodokSRPQmN8cz8yHqH46VpIkoLVrVUmS9ASDQ5JUxOCQJBUxOCRJRQwOSVIRg0OSVMTgkCQVMTgkSUUMDklSEYNDklTE4JAkFTE4JElFDA5JUhGDQ5JUxOCQJBUxOCRJRQwOSVIRg0OSVMTgkCQVMTgkSUUMDklSkd5ObzAingbcDMwFVgILgEFgKTAvM1dHxOnAQfXjJ2fmTRGxc6ttO7xLkjSpdLTHERHTgM8BK+pFZwOnZuYsoAc4NCJ2A/YB9gSOAM5di7aSpDbp9FDVWcD5wO/q+7sD19a3rwTmAHsDizJzMDPvB3ojolHYVpLUJh0bqoqIY4D+zPxeRLy/XtyTmYP17QFgC+CpwINNqw4tL2nb37ztGTM2obd36nrcG6kyc+Zm3S5BGlW73p+dnOM4DhiMiDnAi4FLgKc1Pd4HLAMerm8PX766oO0ali9/bN0qBxqNvvEbadJZtuyRbpfge1OjWtf352jvrY4NVWXmqzJzn8ycDfwMeDNwZUTMrpscACwBrgf2j4gpEbEdMCUzHwBuKWgrSWqTjn+qaph3AhdExHTgDuDyzFwVEUuAG6iCbd5atJUktUnP4ODg+K02cP39A+u8k41GH4fNv2p9lKONxMJj59DfP9DtMmg0+vj+PVd3uwxNMHN32ned35+NRl/PSMv9AqAkqYjBIUkqYnBIkooYHJKkIgaHJKmIwSFJKmJwSJKKGBySpCIGhySpiMEhSSpicEiSihgckqQiBockqYjBIUkqYnBIkooYHJKkIgaHJKmIwSFJKmJwSJKKGBySpCIGhySpiMEhSSpicEiSihgckqQiBockqYjBIUkqYnBIkooYHJKkIgaHJKmIwSFJKmJwSJKKGBySpCIGhySpiMEhSSpicEiSihgckqQiBockqYjBIUkqYnBIkooYHJKkIgaHJKmIwSFJKmJwSJKKGBySpCIGhySpiMEhSSrS26kNRcQ04CJgB2AT4AzgdmABMAgsBeZl5uqIOB04CFgJnJyZN0XEzq227dQ+SdJk1Mkex1HAg5k5CzgA+AxwNnBqvawHODQidgP2AfYEjgDOrdcvaStJapNOBsdC4LSm+yuB3YFr6/tXAnOAvYFFmTmYmfcDvRHRKGwrSWqTjgVHZi7PzIGI6AMuB04FejJzsG4yAGwBPBV4qGnVoeUlbSVJbdKxOQ6AiNgWuAI4LzMvjYgzmx7uA5YBD9e3hy9fXdB2DTNmbEJv79R1rl8abubMzbpdgjSqdr0/Ozk5vjWwCDgpMxfXi2+JiNmZeQ3VvMfVwN3AmRFxFvAsYEpmPhARLbcdvu3lyx9b5/objb7xG2nSWbbskW6X4HtTo1rX9+do761O9jhOAbYETouIobmOdwCfjojpwB3A5Zm5KiKWADdQDaXNq9u+E7igxbaSpDbpGRwcHL/VBq6/f2Cdd7LR6OOw+Vetj3K0kVh47Bz6+we6XQaNRh/fv+fqbpehCWbuTvuu8/uz0ejrGWm5XwCUJBUxOCRJRQwOSVIRg0OSVMTgkCQVMTgkSUUMDklSEYNDklTE4JAkFTE4JElFDA5JUhGDQ5JUxOCQJBUxOCRJRQwOSVIRg0OSVMTgkCQVMTgkSUUMDklSEYNDklTE4JAkFTE4JElFDA5JUhGDQ5JUxOCQJBUxOCRJRQwOSVIRg0OSVMTgkCQVMTgkSUUMDklSEYNDklTE4JAkFTE4JElFDA5JUhGDQ5JUxOCQJBUxOCRJRQwOSVIRg0OSVMTgkCQVMTgkSUUMDklSEYNDklTE4JAkFTE4JElFDA5JUpHebhewriJiCnAe8CLgMeD4zLy7u1VJ0sZrY+hxvAbYNDNfAbwP+GR3y5GkjdvGEBx7A98FyMwbgT26W44kbdx6BgcHu13DOomILwBfycwr6/v3A8/OzJXdrUySNk4bQ4/jYaCv6f4UQ0OS2mdjCI7rgQMBIuLlwG3dLUeSNm4b/KeqgCuAuRHxI6AHOLbL9UjSRm2Dn+NQZ0XEnsC/ZebsbtciAUTENOAiYAdgE+CMzPxGV4vayG0MQ1XqkIh4D/AFYNNu1yI1OQp4MDNnAQcAn+lyPRs9g0Ml7gFe1+0ipGEWAqc13ffDMW1mcKhlmfkV4PFu1yE1y8zlmTkQEX3A5cCp3a5pY2dwSNrgRcS2wNXAf2bmpd2uZ2O3MXyqStIkFhFbA4uAkzJzcbfrmQwMDkkbulOALYHTImJoruOAzFzRxZo2an4cV5JUxDkOSVIRg0OSVMTgkCQVMTgkSUUMDklSET+OKwER8T5gDrAaGAROycyb1/M2Xg1sl5mfj4gTgPmZOe438SNib+B0YBqweb3eeS1u80Rgm8z80NpXLq3JHocmvYh4HnAIMDcz9wPeS3W11fUqM7+bmZ+v754CTG2htmcD/wEcVV+R+FXAm+sQkrrCHocEfwS2A46LiO9m5s8i4mUAEbEr8Gmq33p5EDiO6uz/1sy8OCK2Ab6dmbtHxMepDuxTgLMzc2FEXAP0U31B7UvAc4BfAtsAl0XE7cBvM/PciNgSuCozd2+q7U3AJZn5B4DMXBER+wPLmy4nvhNVCJ2dmV+ueyifAv4ErAJurPflbcCRVD2qyzLz0+v7hdTkYI9Dk15mPkDV43glcENE3AkcXD98ATCvPtv/DvCeetnR9eNvAuZHxAHAjpn5SmBf4AMRMbNuc2lmzqE6iJOZFwK/B46gukz9m+t2RwJfHFbeM4B7h9X7UGauAt4KPJCZe1ENs50REVsB5wBvzMy5wK/giV7V4cDe9X+viYgof7UkexwSEbEz8HBmHlff3wP4TkRcDewCnFcfY6cBd2XmHRHRGxHbUx2M5wAnALvXPYyhttvXt3O0bWfmvRExUB/Y/ydVgDX7L2DbYfW+iKoHtAtwVf08A3XvZSfgmZl5V938emBn4AV1PUPXctqyXj5qbdJo7HFI8ELgsxEx9ANVdwEPUfUQEnhz3eN4D/Dtus2FwJnA7Zm5DLgTuLpu93fA/+HJnsLqEba5mif//i6guhT4b+reT7NLgeMjogEQETOAz1H1RO4AZtXL+4BdqXoYv4+IXer1X1r/m8AvgH3rGhcAt433wkgjMTg06WXmV4FrgB9HxPXA94B3Z+ZDwD8Dl0TEEuATwM/r1RYC+1MNNQF8k2reYQlwMzCYmQNjbHYJVa+mB7gCmEsVRsNru48qsL5a92auBS7OzO8Anwf+JiKuq+v/18z8I9Uv4l0cEYupez2ZeStVb+O6iPgJ1VzLbwteJukJXuRQ6rKI2IwqEPbMzJF6J9KEYo9D6qKI2Av4MfARQ0MbCnsckqQi9jgkSUUMDklSEYNDklTE4JAkFTE4JElFDA5JUpH/DzaR7vbltdUI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CA"/>
          </a:p>
        </p:txBody>
      </p:sp>
      <p:pic>
        <p:nvPicPr>
          <p:cNvPr id="28675" name="Picture 3"/>
          <p:cNvPicPr>
            <a:picLocks noChangeAspect="1" noChangeArrowheads="1"/>
          </p:cNvPicPr>
          <p:nvPr/>
        </p:nvPicPr>
        <p:blipFill>
          <a:blip r:embed="rId3" cstate="print"/>
          <a:srcRect/>
          <a:stretch>
            <a:fillRect/>
          </a:stretch>
        </p:blipFill>
        <p:spPr bwMode="auto">
          <a:xfrm>
            <a:off x="1371801" y="2420212"/>
            <a:ext cx="4647999" cy="44377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1051</TotalTime>
  <Words>696</Words>
  <Application>Microsoft Office PowerPoint</Application>
  <PresentationFormat>On-screen Show (4:3)</PresentationFormat>
  <Paragraphs>74</Paragraphs>
  <Slides>13</Slides>
  <Notes>12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Flow</vt:lpstr>
      <vt:lpstr>Applied Data Science Capstone</vt:lpstr>
      <vt:lpstr>Introduction</vt:lpstr>
      <vt:lpstr>Data</vt:lpstr>
      <vt:lpstr>Metodology </vt:lpstr>
      <vt:lpstr>Metodology </vt:lpstr>
      <vt:lpstr>Metodology </vt:lpstr>
      <vt:lpstr>Metodology </vt:lpstr>
      <vt:lpstr>Metodology </vt:lpstr>
      <vt:lpstr>Metodology </vt:lpstr>
      <vt:lpstr>Metodology </vt:lpstr>
      <vt:lpstr>Metodology </vt:lpstr>
      <vt:lpstr>Result </vt:lpstr>
      <vt:lpstr>Result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Rosy</dc:creator>
  <cp:lastModifiedBy>R</cp:lastModifiedBy>
  <cp:revision>169</cp:revision>
  <dcterms:created xsi:type="dcterms:W3CDTF">2020-03-14T15:38:50Z</dcterms:created>
  <dcterms:modified xsi:type="dcterms:W3CDTF">2020-10-17T02:54:25Z</dcterms:modified>
</cp:coreProperties>
</file>