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Spotify Data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Final Project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7</a:t>
            </a:r>
          </a:p>
        </p:txBody>
      </p:sp>
      <p:pic>
        <p:nvPicPr>
          <p:cNvPr id="3" name="Picture 2" descr="visualization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8</a:t>
            </a:r>
          </a:p>
        </p:txBody>
      </p:sp>
      <p:pic>
        <p:nvPicPr>
          <p:cNvPr id="3" name="Picture 2" descr="visualization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9</a:t>
            </a:r>
          </a:p>
        </p:txBody>
      </p:sp>
      <p:pic>
        <p:nvPicPr>
          <p:cNvPr id="3" name="Picture 2" descr="visualization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Popular songs have high danceability and energy.</a:t>
            </a:r>
          </a:p>
          <a:p>
            <a:r>
              <a:t>- Collaborations impact track features and broaden audience reach.</a:t>
            </a:r>
          </a:p>
          <a:p>
            <a:r>
              <a:t>- Pop and hip-hop dominate global trends.</a:t>
            </a:r>
          </a:p>
          <a:p>
            <a:r>
              <a:t>- External APIs enrich insights with news and event data.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Music Production: Optimize features for higher success.</a:t>
            </a:r>
          </a:p>
          <a:p>
            <a:r>
              <a:t>- Recommendation Systems: Improve playlist curation.</a:t>
            </a:r>
          </a:p>
          <a:p>
            <a:r>
              <a:t>- Marketing Strategies: Use insights to target audiences effectively.</a:t>
            </a:r>
          </a:p>
          <a:p>
            <a:r>
              <a:t>- Event Planning: Identify demand and schedule tours.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analyzes Spotify track data using APIs, visualizations, and statistical methods to explore trends, artist dynamics, and music success factors.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Fetch and enrich Spotify track data.</a:t>
            </a:r>
          </a:p>
          <a:p>
            <a:r>
              <a:t>- Perform statistical analyses and visualizations.</a:t>
            </a:r>
          </a:p>
          <a:p>
            <a:r>
              <a:t>- Compare track features and trends.</a:t>
            </a:r>
          </a:p>
          <a:p>
            <a:r>
              <a:t>- Use APIs for external data (e.g., news and events).</a:t>
            </a:r>
          </a:p>
          <a:p>
            <a:r>
              <a:t>- Provide insights into popularity, genres, and artist dynamics.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1</a:t>
            </a:r>
          </a:p>
        </p:txBody>
      </p:sp>
      <p:pic>
        <p:nvPicPr>
          <p:cNvPr id="3" name="Picture 2" descr="visualization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2</a:t>
            </a:r>
          </a:p>
        </p:txBody>
      </p:sp>
      <p:pic>
        <p:nvPicPr>
          <p:cNvPr id="3" name="Picture 2" descr="visualization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3</a:t>
            </a:r>
          </a:p>
        </p:txBody>
      </p:sp>
      <p:pic>
        <p:nvPicPr>
          <p:cNvPr id="3" name="Picture 2" descr="visualization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4</a:t>
            </a:r>
          </a:p>
        </p:txBody>
      </p:sp>
      <p:pic>
        <p:nvPicPr>
          <p:cNvPr id="3" name="Picture 2" descr="visualization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5</a:t>
            </a:r>
          </a:p>
        </p:txBody>
      </p:sp>
      <p:pic>
        <p:nvPicPr>
          <p:cNvPr id="3" name="Picture 2" descr="visualization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6</a:t>
            </a:r>
          </a:p>
        </p:txBody>
      </p:sp>
      <p:pic>
        <p:nvPicPr>
          <p:cNvPr id="3" name="Picture 2" descr="visualization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