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2817</TotalTime>
  <Words>659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61</cp:revision>
  <dcterms:created xsi:type="dcterms:W3CDTF">2017-03-14T01:31:23Z</dcterms:created>
  <dcterms:modified xsi:type="dcterms:W3CDTF">2017-07-18T21:48:21Z</dcterms:modified>
</cp:coreProperties>
</file>