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98" r:id="rId4"/>
    <p:sldId id="267" r:id="rId5"/>
    <p:sldId id="294" r:id="rId6"/>
    <p:sldId id="296" r:id="rId7"/>
    <p:sldId id="293" r:id="rId8"/>
    <p:sldId id="292" r:id="rId9"/>
    <p:sldId id="29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Aula%20Concatenar.xlsx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Concatenar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8147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Concatenar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3267" y="2393675"/>
            <a:ext cx="7493794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=CONCATENAR(texto1; texto2;...) 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ítulo 1"/>
          <p:cNvSpPr txBox="1">
            <a:spLocks/>
          </p:cNvSpPr>
          <p:nvPr/>
        </p:nvSpPr>
        <p:spPr>
          <a:xfrm>
            <a:off x="383265" y="3801998"/>
            <a:ext cx="4089583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=“texto1” &amp; “texto2”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83265" y="3097837"/>
            <a:ext cx="1137064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</p:txBody>
      </p:sp>
      <p:pic>
        <p:nvPicPr>
          <p:cNvPr id="11" name="Imagem 10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534" y="5007972"/>
            <a:ext cx="1540553" cy="15405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7"/>
          <a:srcRect l="2731" t="36352" r="67424" b="54952"/>
          <a:stretch/>
        </p:blipFill>
        <p:spPr>
          <a:xfrm>
            <a:off x="7056937" y="2393675"/>
            <a:ext cx="3905955" cy="6096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8"/>
          <a:srcRect l="2471" t="37158" r="61731" b="54307"/>
          <a:stretch/>
        </p:blipFill>
        <p:spPr>
          <a:xfrm>
            <a:off x="4472848" y="3915759"/>
            <a:ext cx="4684890" cy="5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219102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6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27810" y="1803649"/>
            <a:ext cx="11726853" cy="47378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células não vazias em um intervalo informado. O conjunto de células pode conter qualquer tipo de informação.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[intervalo2]; ....)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Argumentos:</a:t>
            </a: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Intervalo1;[intervalo2];....: faixas de células que devem ser contadas.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Gráfico 14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03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CONT.SE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8693" y="1837326"/>
            <a:ext cx="11726853" cy="40851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</a:t>
            </a:r>
            <a:r>
              <a:rPr lang="pt-BR" sz="3200" b="1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uma determinada condição em um intervalo de células informado.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CONT.SE(intervalo; critério)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que será considerado;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que será procurada no intervalo de células;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37912" y="5124864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07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470340"/>
            <a:ext cx="11726853" cy="50372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aplica critérios a células em vários intervalos e conta o número de vezes que todos os critérios são verdadeiros.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2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critério1;intervalo2;critério2;....)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Intervalo1: intervalo de células onde será procurado o critério1;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que será procurada no intervalo de células intervalo1;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Intervalo2: intervalo de células onde será procurado o critério2;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que será procurada no intervalo de células intervalo2;</a:t>
            </a:r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Gráfico 4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46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19096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dos valores indicados de acordo com um determinado critério ou condição.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(intervalo; critérios;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onde o critério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 Se este argumento for omitido, serão somadas as células especificadas no argumento intervalo (as mesmas células às quais os critérios são aplicados).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24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</a:t>
            </a:r>
            <a:r>
              <a:rPr lang="pt-BR" sz="7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em um intervalo atendendo a vários critérios, que serão combinados..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intervalo_critério1; critério1; intervalo_critério2; critério2;......)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Intervalo_critério1: intervalo de células onde o critério1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Intervalo_critério2: intervalo de células onde o critério2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50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E, Função OU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8926"/>
              </p:ext>
            </p:extLst>
          </p:nvPr>
        </p:nvGraphicFramePr>
        <p:xfrm>
          <a:off x="309977" y="1681700"/>
          <a:ext cx="4965407" cy="4173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672">
                  <a:extLst>
                    <a:ext uri="{9D8B030D-6E8A-4147-A177-3AD203B41FA5}">
                      <a16:colId xmlns:a16="http://schemas.microsoft.com/office/drawing/2014/main" val="1688034492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3577692005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965201124"/>
                    </a:ext>
                  </a:extLst>
                </a:gridCol>
                <a:gridCol w="1441251">
                  <a:extLst>
                    <a:ext uri="{9D8B030D-6E8A-4147-A177-3AD203B41FA5}">
                      <a16:colId xmlns:a16="http://schemas.microsoft.com/office/drawing/2014/main" val="1702734481"/>
                    </a:ext>
                  </a:extLst>
                </a:gridCol>
              </a:tblGrid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34794539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73707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152864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42108464"/>
                  </a:ext>
                </a:extLst>
              </a:tr>
              <a:tr h="45373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0196471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29417365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204195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VERDADEIRO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2147044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FALSO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1958582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552049" y="15844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E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todos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os seus argumentos forem verdadeiros.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E(lógico1; lógico2;...)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11372" y="41343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OU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se pelo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menos um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seus argumentos for verdadeiro.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OU(lógico1; lógico2;...)</a:t>
            </a:r>
          </a:p>
        </p:txBody>
      </p:sp>
    </p:spTree>
    <p:extLst>
      <p:ext uri="{BB962C8B-B14F-4D97-AF65-F5344CB8AC3E}">
        <p14:creationId xmlns:p14="http://schemas.microsoft.com/office/powerpoint/2010/main" val="31551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2817</TotalTime>
  <Words>678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Prosposta ao Grupo FGV1</vt:lpstr>
      <vt:lpstr>Excel Avançado</vt:lpstr>
      <vt:lpstr>Tópicos:</vt:lpstr>
      <vt:lpstr>Função Concatenar:</vt:lpstr>
      <vt:lpstr>Função CONT.VALORES:</vt:lpstr>
      <vt:lpstr>Função CONT.SE:</vt:lpstr>
      <vt:lpstr>Função CONT.SES:</vt:lpstr>
      <vt:lpstr>Função SOMA SE:</vt:lpstr>
      <vt:lpstr>Função SOMA SES:</vt:lpstr>
      <vt:lpstr>Função E, Função OU: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62</cp:revision>
  <dcterms:created xsi:type="dcterms:W3CDTF">2017-03-14T01:31:23Z</dcterms:created>
  <dcterms:modified xsi:type="dcterms:W3CDTF">2017-07-18T22:11:04Z</dcterms:modified>
</cp:coreProperties>
</file>