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5" r:id="rId4"/>
    <p:sldId id="266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que você deseja pesquisar;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 no qual você deseja pesquisar o valor;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número da coluna no intervalo contendo o valor de retorno;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Correspondência Exata ou Correspondência Aproximada – indicado como 0/FALSO ou 1/VERDADEIRO).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A380-1AFD-4832-A7B6-EA0A2155F2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Procv.xlsx" TargetMode="Externa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2062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texto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Ligação Entre Planilhas;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Direita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/>
          <p:cNvGrpSpPr/>
          <p:nvPr/>
        </p:nvGrpSpPr>
        <p:grpSpPr>
          <a:xfrm>
            <a:off x="154671" y="1642200"/>
            <a:ext cx="11788726" cy="3283314"/>
            <a:chOff x="822473" y="1642200"/>
            <a:chExt cx="10886876" cy="2702372"/>
          </a:xfrm>
        </p:grpSpPr>
        <p:pic>
          <p:nvPicPr>
            <p:cNvPr id="7" name="Imagem 6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03"/>
            <a:stretch/>
          </p:blipFill>
          <p:spPr>
            <a:xfrm>
              <a:off x="822473" y="1642200"/>
              <a:ext cx="10537528" cy="1382354"/>
            </a:xfrm>
            <a:prstGeom prst="rect">
              <a:avLst/>
            </a:prstGeom>
          </p:spPr>
        </p:pic>
        <p:pic>
          <p:nvPicPr>
            <p:cNvPr id="15" name="Imagem 1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98"/>
            <a:stretch/>
          </p:blipFill>
          <p:spPr>
            <a:xfrm>
              <a:off x="1171821" y="3191207"/>
              <a:ext cx="10537528" cy="1153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27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Esquerda: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/>
          <p:cNvGrpSpPr/>
          <p:nvPr/>
        </p:nvGrpSpPr>
        <p:grpSpPr>
          <a:xfrm>
            <a:off x="387555" y="1833677"/>
            <a:ext cx="10343854" cy="3502071"/>
            <a:chOff x="387555" y="1833677"/>
            <a:chExt cx="10343854" cy="3502071"/>
          </a:xfrm>
        </p:grpSpPr>
        <p:pic>
          <p:nvPicPr>
            <p:cNvPr id="5" name="Imagem 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18"/>
            <a:stretch/>
          </p:blipFill>
          <p:spPr>
            <a:xfrm>
              <a:off x="387555" y="1833677"/>
              <a:ext cx="10191454" cy="120494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5"/>
            <a:stretch/>
          </p:blipFill>
          <p:spPr>
            <a:xfrm>
              <a:off x="539955" y="3396752"/>
              <a:ext cx="10191454" cy="1938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3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Extrair Texto(</a:t>
            </a:r>
            <a:r>
              <a:rPr lang="pt-BR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ext.texto</a:t>
            </a:r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Agrupar 13"/>
          <p:cNvGrpSpPr/>
          <p:nvPr/>
        </p:nvGrpSpPr>
        <p:grpSpPr>
          <a:xfrm>
            <a:off x="387555" y="2055161"/>
            <a:ext cx="11098454" cy="3381875"/>
            <a:chOff x="922127" y="1907577"/>
            <a:chExt cx="7878274" cy="2400635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1907577"/>
              <a:ext cx="6858957" cy="876422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2783999"/>
              <a:ext cx="7878274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92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85334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Resultado de imagem para listas suspensas dependen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4" y="1560892"/>
            <a:ext cx="9096740" cy="50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565050" y="4541746"/>
            <a:ext cx="305494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67257" y="2221814"/>
            <a:ext cx="10047959" cy="2227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matriz_tabela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procurar_intervalo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ítulo 1"/>
          <p:cNvSpPr txBox="1">
            <a:spLocks/>
          </p:cNvSpPr>
          <p:nvPr/>
        </p:nvSpPr>
        <p:spPr>
          <a:xfrm>
            <a:off x="460384" y="444890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6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60384" y="485337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=PROCV(“joão”;A1:B2;2;falso) </a:t>
            </a:r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6755" y="2150238"/>
            <a:ext cx="408657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73169" y="2783387"/>
            <a:ext cx="3479326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56755" y="3416536"/>
            <a:ext cx="4869680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82543" y="3990968"/>
            <a:ext cx="6891498" cy="137051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0948" y="4539682"/>
            <a:ext cx="684309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Exata ou Correspondência Aproximada – indicado como 0/FALSO ou 1/VERDADEIRO</a:t>
            </a:r>
          </a:p>
        </p:txBody>
      </p:sp>
    </p:spTree>
    <p:extLst>
      <p:ext uri="{BB962C8B-B14F-4D97-AF65-F5344CB8AC3E}">
        <p14:creationId xmlns:p14="http://schemas.microsoft.com/office/powerpoint/2010/main" val="135387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https://4.bp.blogspot.com/-orMYk6Sm3ow/VuDqr4x6l_I/AAAAAAAAA7k/LgSxdw8IEYE/s1600/procv-pesquisar-na-terceira-colu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9" y="1564543"/>
            <a:ext cx="5283388" cy="49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4" y="5013311"/>
            <a:ext cx="1540553" cy="1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2011</TotalTime>
  <Words>125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Direita:</vt:lpstr>
      <vt:lpstr>Função Esquerda:</vt:lpstr>
      <vt:lpstr>Função Extrair Texto(ext.texto):</vt:lpstr>
      <vt:lpstr>Listas Suspensas:</vt:lpstr>
      <vt:lpstr>Função Procv:</vt:lpstr>
      <vt:lpstr>Função Procv: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29</cp:revision>
  <dcterms:created xsi:type="dcterms:W3CDTF">2017-03-14T01:31:23Z</dcterms:created>
  <dcterms:modified xsi:type="dcterms:W3CDTF">2017-10-28T17:42:10Z</dcterms:modified>
</cp:coreProperties>
</file>