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97" r:id="rId4"/>
    <p:sldId id="299" r:id="rId5"/>
    <p:sldId id="29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6DF6D-9FD6-49B8-8C3E-32C961FC9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47" r="40346" b="21011"/>
          <a:stretch/>
        </p:blipFill>
        <p:spPr>
          <a:xfrm>
            <a:off x="351692" y="1560892"/>
            <a:ext cx="7272997" cy="38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9A80F4-246F-4A36-B61E-66A2EE97E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3" r="16924" b="16291"/>
          <a:stretch/>
        </p:blipFill>
        <p:spPr>
          <a:xfrm>
            <a:off x="182880" y="1560892"/>
            <a:ext cx="7962314" cy="49356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12EB3A5-0EC4-4DC7-AA1F-547BEB2B2A18}"/>
              </a:ext>
            </a:extLst>
          </p:cNvPr>
          <p:cNvSpPr/>
          <p:nvPr/>
        </p:nvSpPr>
        <p:spPr>
          <a:xfrm>
            <a:off x="1913207" y="1786597"/>
            <a:ext cx="928468" cy="436098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D203D7-CC48-4B23-A817-2712352525B7}"/>
              </a:ext>
            </a:extLst>
          </p:cNvPr>
          <p:cNvSpPr/>
          <p:nvPr/>
        </p:nvSpPr>
        <p:spPr>
          <a:xfrm>
            <a:off x="3929537" y="2004646"/>
            <a:ext cx="1978893" cy="752622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52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193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2856</TotalTime>
  <Words>95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Prosposta ao Grupo FGV1</vt:lpstr>
      <vt:lpstr>Excel Avançado</vt:lpstr>
      <vt:lpstr>Tópicos:</vt:lpstr>
      <vt:lpstr>Nomeando Intervalos</vt:lpstr>
      <vt:lpstr>Nomeando Intervalos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64</cp:revision>
  <dcterms:created xsi:type="dcterms:W3CDTF">2017-03-14T01:31:23Z</dcterms:created>
  <dcterms:modified xsi:type="dcterms:W3CDTF">2019-01-11T15:38:46Z</dcterms:modified>
</cp:coreProperties>
</file>