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8" r:id="rId3"/>
    <p:sldId id="302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586" autoAdjust="0"/>
  </p:normalViewPr>
  <p:slideViewPr>
    <p:cSldViewPr snapToGrid="0">
      <p:cViewPr varScale="1">
        <p:scale>
          <a:sx n="63" d="100"/>
          <a:sy n="63" d="100"/>
        </p:scale>
        <p:origin x="84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335375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2" y="2355061"/>
            <a:ext cx="11450769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Dinâmicas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Dinâmicos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Dinâmicas: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EEBE75-AC40-410E-94B8-54CE54A4D8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95" r="50000" b="39140"/>
          <a:stretch/>
        </p:blipFill>
        <p:spPr>
          <a:xfrm>
            <a:off x="205858" y="1762251"/>
            <a:ext cx="6904891" cy="453940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85171D4-C1A3-40AB-8426-1F5CD4905B8D}"/>
              </a:ext>
            </a:extLst>
          </p:cNvPr>
          <p:cNvSpPr/>
          <p:nvPr/>
        </p:nvSpPr>
        <p:spPr>
          <a:xfrm>
            <a:off x="120514" y="2189586"/>
            <a:ext cx="797168" cy="8621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Dinâmicos: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85171D4-C1A3-40AB-8426-1F5CD4905B8D}"/>
              </a:ext>
            </a:extLst>
          </p:cNvPr>
          <p:cNvSpPr/>
          <p:nvPr/>
        </p:nvSpPr>
        <p:spPr>
          <a:xfrm>
            <a:off x="1522594" y="1904031"/>
            <a:ext cx="797168" cy="8621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A6D4107E-80BB-405F-9E5F-BDF4FC5A8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07" y="1718120"/>
            <a:ext cx="5423725" cy="461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9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5DD2D467-AA78-4806-BCCE-A1CAB9B8EC57}"/>
              </a:ext>
            </a:extLst>
          </p:cNvPr>
          <p:cNvGrpSpPr/>
          <p:nvPr/>
        </p:nvGrpSpPr>
        <p:grpSpPr>
          <a:xfrm>
            <a:off x="141541" y="1673208"/>
            <a:ext cx="11899391" cy="3391863"/>
            <a:chOff x="0" y="1645868"/>
            <a:chExt cx="12084067" cy="33918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48D43A8-9CEC-4414-9E36-F37114B26A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25" r="17900" b="53780"/>
            <a:stretch/>
          </p:blipFill>
          <p:spPr>
            <a:xfrm>
              <a:off x="118737" y="1645868"/>
              <a:ext cx="11965330" cy="3391863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7024DA6-436E-43CF-B79E-AD231CFD6C4C}"/>
                </a:ext>
              </a:extLst>
            </p:cNvPr>
            <p:cNvSpPr/>
            <p:nvPr/>
          </p:nvSpPr>
          <p:spPr>
            <a:xfrm>
              <a:off x="0" y="3060192"/>
              <a:ext cx="9866511" cy="1977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Segmentação de Dados: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85171D4-C1A3-40AB-8426-1F5CD4905B8D}"/>
              </a:ext>
            </a:extLst>
          </p:cNvPr>
          <p:cNvSpPr/>
          <p:nvPr/>
        </p:nvSpPr>
        <p:spPr>
          <a:xfrm>
            <a:off x="9906852" y="1836787"/>
            <a:ext cx="944027" cy="9307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9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Segmentação de Dados: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5FDAAA7-409C-4A3C-966B-4E082A5180D6}"/>
              </a:ext>
            </a:extLst>
          </p:cNvPr>
          <p:cNvGrpSpPr/>
          <p:nvPr/>
        </p:nvGrpSpPr>
        <p:grpSpPr>
          <a:xfrm>
            <a:off x="141540" y="1976638"/>
            <a:ext cx="11489627" cy="3278927"/>
            <a:chOff x="0" y="1645868"/>
            <a:chExt cx="12084067" cy="3391863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A7041AB-BB87-4CE8-B515-CC0477D32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25" r="17900" b="53780"/>
            <a:stretch/>
          </p:blipFill>
          <p:spPr>
            <a:xfrm>
              <a:off x="118737" y="1645868"/>
              <a:ext cx="11965330" cy="3391863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7C64103-0D6A-40AA-8F42-5932F96ED58B}"/>
                </a:ext>
              </a:extLst>
            </p:cNvPr>
            <p:cNvSpPr/>
            <p:nvPr/>
          </p:nvSpPr>
          <p:spPr>
            <a:xfrm>
              <a:off x="0" y="3060192"/>
              <a:ext cx="9866511" cy="1977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5171D4-C1A3-40AB-8426-1F5CD4905B8D}"/>
              </a:ext>
            </a:extLst>
          </p:cNvPr>
          <p:cNvSpPr/>
          <p:nvPr/>
        </p:nvSpPr>
        <p:spPr>
          <a:xfrm>
            <a:off x="8187780" y="2241212"/>
            <a:ext cx="1334917" cy="9379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Resultado de imagem para minigraficos">
            <a:extLst>
              <a:ext uri="{FF2B5EF4-FFF2-40B4-BE49-F238E27FC236}">
                <a16:creationId xmlns:a16="http://schemas.microsoft.com/office/drawing/2014/main" id="{1D94F3B9-2474-4724-AF0B-0A89D4B3C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829" y="3253040"/>
            <a:ext cx="9855928" cy="267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4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3284</TotalTime>
  <Words>26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Prosposta ao Grupo FGV1</vt:lpstr>
      <vt:lpstr>Excel Avançado</vt:lpstr>
      <vt:lpstr>Tópicos:</vt:lpstr>
      <vt:lpstr>Tabelas Dinâmicas:</vt:lpstr>
      <vt:lpstr>Gráficos Dinâmicos:</vt:lpstr>
      <vt:lpstr>Segmentação de Dados:</vt:lpstr>
      <vt:lpstr>Segmentação de Dados: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82</cp:revision>
  <dcterms:created xsi:type="dcterms:W3CDTF">2017-03-14T01:31:23Z</dcterms:created>
  <dcterms:modified xsi:type="dcterms:W3CDTF">2017-07-21T00:39:46Z</dcterms:modified>
</cp:coreProperties>
</file>