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63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(Valor que você deseja pesquisar;</a:t>
            </a:r>
          </a:p>
          <a:p>
            <a:pPr algn="l"/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intervalo no qual você deseja pesquisar o valor;</a:t>
            </a:r>
          </a:p>
          <a:p>
            <a:pPr algn="l"/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número da coluna no intervalo contendo o valor de retorno;</a:t>
            </a:r>
          </a:p>
          <a:p>
            <a:pPr algn="l"/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Correspondência Exata ou Correspondência Aproximada – indicado como 0/FALSO ou 1/VERDADEIRO).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0A380-1AFD-4832-A7B6-EA0A2155F27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64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Aula%20Procv.xlsx" TargetMode="Externa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tmp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tmp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www.ccbeusorocaba.com.br/wp-content/uploads/2014/10/logo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6"/>
            <a:ext cx="4603921" cy="141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1837326"/>
            <a:ext cx="10516380" cy="42062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Listas Suspensas;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Ligação Entre Planilhas;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Nomear intervalo;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 texto</a:t>
            </a: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76247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8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67257" y="2221814"/>
            <a:ext cx="10047959" cy="22270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valor_procurado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matriz_tabela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núm_índice_coluna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procurar_intervalo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4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ítulo 1"/>
          <p:cNvSpPr txBox="1">
            <a:spLocks/>
          </p:cNvSpPr>
          <p:nvPr/>
        </p:nvSpPr>
        <p:spPr>
          <a:xfrm>
            <a:off x="460384" y="4448901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16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60384" y="4853371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=PROCV(“joão”;A1:B2;2;falso) </a:t>
            </a:r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56755" y="2150238"/>
            <a:ext cx="4086579" cy="56157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273169" y="2783387"/>
            <a:ext cx="3479326" cy="56157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256755" y="3416536"/>
            <a:ext cx="4869680" cy="56157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282543" y="3990968"/>
            <a:ext cx="6891498" cy="137051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330948" y="4539682"/>
            <a:ext cx="6843093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Correspondência Exata ou Correspondência Aproximada – indicado como 0/FALSO ou 1/VERDADEIRO</a:t>
            </a:r>
          </a:p>
        </p:txBody>
      </p:sp>
    </p:spTree>
    <p:extLst>
      <p:ext uri="{BB962C8B-B14F-4D97-AF65-F5344CB8AC3E}">
        <p14:creationId xmlns:p14="http://schemas.microsoft.com/office/powerpoint/2010/main" val="1353874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4" grpId="0" animBg="1"/>
      <p:bldP spid="4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/>
      <p:bldP spid="1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76247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8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2" descr="https://4.bp.blogspot.com/-orMYk6Sm3ow/VuDqr4x6l_I/AAAAAAAAA7k/LgSxdw8IEYE/s1600/procv-pesquisar-na-terceira-colun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769" y="1564543"/>
            <a:ext cx="5283388" cy="498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424" y="5013311"/>
            <a:ext cx="1540553" cy="15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99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853342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Listas Suspensas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2" descr="Resultado de imagem para listas suspensas dependent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4" y="1560892"/>
            <a:ext cx="9096740" cy="5085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4565050" y="4541746"/>
            <a:ext cx="3054949" cy="56157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0947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92050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Direita</a:t>
            </a:r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Agrupar 9"/>
          <p:cNvGrpSpPr/>
          <p:nvPr/>
        </p:nvGrpSpPr>
        <p:grpSpPr>
          <a:xfrm>
            <a:off x="154671" y="1642200"/>
            <a:ext cx="11788726" cy="3283314"/>
            <a:chOff x="822473" y="1642200"/>
            <a:chExt cx="10886876" cy="2702372"/>
          </a:xfrm>
        </p:grpSpPr>
        <p:pic>
          <p:nvPicPr>
            <p:cNvPr id="7" name="Imagem 6" descr="Recorte de Tel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603"/>
            <a:stretch/>
          </p:blipFill>
          <p:spPr>
            <a:xfrm>
              <a:off x="822473" y="1642200"/>
              <a:ext cx="10537528" cy="1382354"/>
            </a:xfrm>
            <a:prstGeom prst="rect">
              <a:avLst/>
            </a:prstGeom>
          </p:spPr>
        </p:pic>
        <p:pic>
          <p:nvPicPr>
            <p:cNvPr id="15" name="Imagem 14" descr="Recorte de Tel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798"/>
            <a:stretch/>
          </p:blipFill>
          <p:spPr>
            <a:xfrm>
              <a:off x="1171821" y="3191207"/>
              <a:ext cx="10537528" cy="1153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027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92050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Esquerda:</a:t>
            </a:r>
            <a:endParaRPr lang="pt-BR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Agrupar 6"/>
          <p:cNvGrpSpPr/>
          <p:nvPr/>
        </p:nvGrpSpPr>
        <p:grpSpPr>
          <a:xfrm>
            <a:off x="387555" y="1833677"/>
            <a:ext cx="10343854" cy="3502071"/>
            <a:chOff x="387555" y="1833677"/>
            <a:chExt cx="10343854" cy="3502071"/>
          </a:xfrm>
        </p:grpSpPr>
        <p:pic>
          <p:nvPicPr>
            <p:cNvPr id="5" name="Imagem 4" descr="Recorte de Tel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118"/>
            <a:stretch/>
          </p:blipFill>
          <p:spPr>
            <a:xfrm>
              <a:off x="387555" y="1833677"/>
              <a:ext cx="10191454" cy="1204945"/>
            </a:xfrm>
            <a:prstGeom prst="rect">
              <a:avLst/>
            </a:prstGeom>
          </p:spPr>
        </p:pic>
        <p:pic>
          <p:nvPicPr>
            <p:cNvPr id="12" name="Imagem 11" descr="Recorte de Tel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695"/>
            <a:stretch/>
          </p:blipFill>
          <p:spPr>
            <a:xfrm>
              <a:off x="539955" y="3396752"/>
              <a:ext cx="10191454" cy="1938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8638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92050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Extrair Texto(</a:t>
            </a:r>
            <a:r>
              <a:rPr lang="pt-BR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ext.texto</a:t>
            </a:r>
            <a:r>
              <a:rPr lang="pt-B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Agrupar 13"/>
          <p:cNvGrpSpPr/>
          <p:nvPr/>
        </p:nvGrpSpPr>
        <p:grpSpPr>
          <a:xfrm>
            <a:off x="387555" y="2055161"/>
            <a:ext cx="11098454" cy="3381875"/>
            <a:chOff x="922127" y="1907577"/>
            <a:chExt cx="7878274" cy="2400635"/>
          </a:xfrm>
        </p:grpSpPr>
        <p:pic>
          <p:nvPicPr>
            <p:cNvPr id="11" name="Imagem 10" descr="Recorte de Tela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127" y="1907577"/>
              <a:ext cx="6858957" cy="876422"/>
            </a:xfrm>
            <a:prstGeom prst="rect">
              <a:avLst/>
            </a:prstGeom>
          </p:spPr>
        </p:pic>
        <p:pic>
          <p:nvPicPr>
            <p:cNvPr id="13" name="Imagem 12" descr="Recorte de Tela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127" y="2783999"/>
              <a:ext cx="7878274" cy="1524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8923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1887</TotalTime>
  <Words>128</Words>
  <Application>Microsoft Office PowerPoint</Application>
  <PresentationFormat>Widescreen</PresentationFormat>
  <Paragraphs>25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Prosposta ao Grupo FGV1</vt:lpstr>
      <vt:lpstr>Excel Avançado</vt:lpstr>
      <vt:lpstr>Tópicos:</vt:lpstr>
      <vt:lpstr>Função Procv:</vt:lpstr>
      <vt:lpstr>Função Procv:</vt:lpstr>
      <vt:lpstr>Listas Suspensas:</vt:lpstr>
      <vt:lpstr>Função Direita:</vt:lpstr>
      <vt:lpstr>Função Esquerda:</vt:lpstr>
      <vt:lpstr>Função Extrair Texto(ext.texto):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27</cp:revision>
  <dcterms:created xsi:type="dcterms:W3CDTF">2017-03-14T01:31:23Z</dcterms:created>
  <dcterms:modified xsi:type="dcterms:W3CDTF">2017-05-26T01:34:43Z</dcterms:modified>
</cp:coreProperties>
</file>