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98" r:id="rId4"/>
    <p:sldId id="304" r:id="rId5"/>
    <p:sldId id="297" r:id="rId6"/>
    <p:sldId id="300" r:id="rId7"/>
    <p:sldId id="303" r:id="rId8"/>
    <p:sldId id="299" r:id="rId9"/>
    <p:sldId id="301" r:id="rId10"/>
    <p:sldId id="302" r:id="rId11"/>
    <p:sldId id="30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586" autoAdjust="0"/>
  </p:normalViewPr>
  <p:slideViewPr>
    <p:cSldViewPr snapToGrid="0">
      <p:cViewPr varScale="1">
        <p:scale>
          <a:sx n="79" d="100"/>
          <a:sy n="79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Dinâmicas: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EEBE75-AC40-410E-94B8-54CE54A4D8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95" r="50000" b="39140"/>
          <a:stretch/>
        </p:blipFill>
        <p:spPr>
          <a:xfrm>
            <a:off x="205858" y="1762251"/>
            <a:ext cx="6904891" cy="453940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85171D4-C1A3-40AB-8426-1F5CD4905B8D}"/>
              </a:ext>
            </a:extLst>
          </p:cNvPr>
          <p:cNvSpPr/>
          <p:nvPr/>
        </p:nvSpPr>
        <p:spPr>
          <a:xfrm>
            <a:off x="120514" y="2189586"/>
            <a:ext cx="797168" cy="86216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7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Dinâmicos: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85171D4-C1A3-40AB-8426-1F5CD4905B8D}"/>
              </a:ext>
            </a:extLst>
          </p:cNvPr>
          <p:cNvSpPr/>
          <p:nvPr/>
        </p:nvSpPr>
        <p:spPr>
          <a:xfrm>
            <a:off x="120514" y="2189586"/>
            <a:ext cx="797168" cy="86216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A6D4107E-80BB-405F-9E5F-BDF4FC5A8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07" y="1718120"/>
            <a:ext cx="5423725" cy="461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9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335375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2" y="2355061"/>
            <a:ext cx="11450769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Relativas Absolutas, e Mistas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OU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Auditoria de Fórmulas (Precedentes, Dependentes, Avaliar Fórmulas e Mostrar Fórmulas)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Dinâmicas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Remover dados duplicados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Mistas: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7001" t="34065" r="57641" b="23749"/>
          <a:stretch/>
        </p:blipFill>
        <p:spPr>
          <a:xfrm>
            <a:off x="807462" y="2003979"/>
            <a:ext cx="3117702" cy="45640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FBCBEC-9F3B-4A27-9623-7603E523DA9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3466" t="34065" r="42097" b="23749"/>
          <a:stretch/>
        </p:blipFill>
        <p:spPr>
          <a:xfrm>
            <a:off x="4236858" y="2003978"/>
            <a:ext cx="2930769" cy="45640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FB6AD3-5FF0-4D31-A4F1-A15E69DF35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9491" t="34065" r="24768" b="23749"/>
          <a:stretch/>
        </p:blipFill>
        <p:spPr>
          <a:xfrm>
            <a:off x="7512076" y="2003977"/>
            <a:ext cx="3195453" cy="45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Exercícios: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Referencias Relativas Absolutas, e Mistas: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9D9660D-A3F0-4E2A-8898-3C22A160EA2A}"/>
              </a:ext>
            </a:extLst>
          </p:cNvPr>
          <p:cNvSpPr txBox="1">
            <a:spLocks/>
          </p:cNvSpPr>
          <p:nvPr/>
        </p:nvSpPr>
        <p:spPr>
          <a:xfrm>
            <a:off x="192590" y="1560891"/>
            <a:ext cx="11450769" cy="39268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uma nova aba na planilha vendas por trimestre, copie remova os dados duplicados da coluna categoria.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uma tabela utilizando soma se (travando as linhas e colunas)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Colunas por trimestre e uma com total</a:t>
            </a:r>
          </a:p>
        </p:txBody>
      </p:sp>
    </p:spTree>
    <p:extLst>
      <p:ext uri="{BB962C8B-B14F-4D97-AF65-F5344CB8AC3E}">
        <p14:creationId xmlns:p14="http://schemas.microsoft.com/office/powerpoint/2010/main" val="404074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926"/>
              </p:ext>
            </p:extLst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Auditoria de Fórmulas: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C9A655-7382-4AAC-ADC1-789590DBAB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25" r="15000" b="57268"/>
          <a:stretch/>
        </p:blipFill>
        <p:spPr>
          <a:xfrm>
            <a:off x="235376" y="3155674"/>
            <a:ext cx="11532744" cy="2891557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45631A8-B52C-4414-B92F-086576C58BD0}"/>
              </a:ext>
            </a:extLst>
          </p:cNvPr>
          <p:cNvSpPr txBox="1">
            <a:spLocks/>
          </p:cNvSpPr>
          <p:nvPr/>
        </p:nvSpPr>
        <p:spPr>
          <a:xfrm>
            <a:off x="509583" y="2009521"/>
            <a:ext cx="6747002" cy="8101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EF8A7E2-6F53-4A67-BBB2-2E37AB2031B3}"/>
              </a:ext>
            </a:extLst>
          </p:cNvPr>
          <p:cNvSpPr/>
          <p:nvPr/>
        </p:nvSpPr>
        <p:spPr>
          <a:xfrm>
            <a:off x="8525732" y="3372973"/>
            <a:ext cx="1520475" cy="2968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18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Auditoria de Fórmulas: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45631A8-B52C-4414-B92F-086576C58BD0}"/>
              </a:ext>
            </a:extLst>
          </p:cNvPr>
          <p:cNvSpPr txBox="1">
            <a:spLocks/>
          </p:cNvSpPr>
          <p:nvPr/>
        </p:nvSpPr>
        <p:spPr>
          <a:xfrm>
            <a:off x="509583" y="2009521"/>
            <a:ext cx="6747002" cy="8101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3A5F90-D3B9-439E-A97B-91DCCEA514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95" r="12404" b="53164"/>
          <a:stretch/>
        </p:blipFill>
        <p:spPr>
          <a:xfrm>
            <a:off x="372256" y="3014037"/>
            <a:ext cx="11210144" cy="31976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04FFB8D-8224-42B0-9D42-97562129D5C1}"/>
              </a:ext>
            </a:extLst>
          </p:cNvPr>
          <p:cNvSpPr/>
          <p:nvPr/>
        </p:nvSpPr>
        <p:spPr>
          <a:xfrm>
            <a:off x="8383884" y="3670109"/>
            <a:ext cx="1252062" cy="231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57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Auditoria de Fórmulas: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8EB970CB-86B5-459F-9C5A-048B325DF8C1}"/>
              </a:ext>
            </a:extLst>
          </p:cNvPr>
          <p:cNvGrpSpPr/>
          <p:nvPr/>
        </p:nvGrpSpPr>
        <p:grpSpPr>
          <a:xfrm>
            <a:off x="222738" y="1560892"/>
            <a:ext cx="11144951" cy="1422911"/>
            <a:chOff x="222738" y="2028575"/>
            <a:chExt cx="11144951" cy="142291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A84B0F2-2831-4B5D-9F5D-B83ADEBDC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597" r="18269" b="77037"/>
            <a:stretch/>
          </p:blipFill>
          <p:spPr>
            <a:xfrm>
              <a:off x="222738" y="2028575"/>
              <a:ext cx="11144951" cy="1422911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3B75F16-AE3C-4367-B6B6-510CDC5F6CB5}"/>
                </a:ext>
              </a:extLst>
            </p:cNvPr>
            <p:cNvSpPr/>
            <p:nvPr/>
          </p:nvSpPr>
          <p:spPr>
            <a:xfrm>
              <a:off x="4295298" y="2028576"/>
              <a:ext cx="968364" cy="44499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A20A145-9402-4970-B42F-0F78235AABB2}"/>
                </a:ext>
              </a:extLst>
            </p:cNvPr>
            <p:cNvSpPr/>
            <p:nvPr/>
          </p:nvSpPr>
          <p:spPr>
            <a:xfrm>
              <a:off x="10083615" y="2841800"/>
              <a:ext cx="1284074" cy="28029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E0B351CC-93FE-41E5-9DC6-D4A494ABCF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240" r="56058" b="26142"/>
          <a:stretch/>
        </p:blipFill>
        <p:spPr>
          <a:xfrm>
            <a:off x="234461" y="2866142"/>
            <a:ext cx="5818829" cy="3991858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CCFA46AC-1CEC-40DD-92F6-68B64F54BC8D}"/>
              </a:ext>
            </a:extLst>
          </p:cNvPr>
          <p:cNvSpPr txBox="1">
            <a:spLocks/>
          </p:cNvSpPr>
          <p:nvPr/>
        </p:nvSpPr>
        <p:spPr>
          <a:xfrm>
            <a:off x="5602162" y="3289083"/>
            <a:ext cx="6589838" cy="8101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Fórmulas</a:t>
            </a:r>
          </a:p>
        </p:txBody>
      </p:sp>
    </p:spTree>
    <p:extLst>
      <p:ext uri="{BB962C8B-B14F-4D97-AF65-F5344CB8AC3E}">
        <p14:creationId xmlns:p14="http://schemas.microsoft.com/office/powerpoint/2010/main" val="386660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Auditoria de Fórmulas: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45631A8-B52C-4414-B92F-086576C58BD0}"/>
              </a:ext>
            </a:extLst>
          </p:cNvPr>
          <p:cNvSpPr txBox="1">
            <a:spLocks/>
          </p:cNvSpPr>
          <p:nvPr/>
        </p:nvSpPr>
        <p:spPr>
          <a:xfrm>
            <a:off x="509583" y="1475547"/>
            <a:ext cx="6747002" cy="8101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Fórmulas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535C93-1907-4316-AFB9-E731BEB209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25" r="14000" b="60716"/>
          <a:stretch/>
        </p:blipFill>
        <p:spPr>
          <a:xfrm>
            <a:off x="113456" y="2709887"/>
            <a:ext cx="11432368" cy="257537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AAE441D-AEE6-4581-A197-C9A2534FD435}"/>
              </a:ext>
            </a:extLst>
          </p:cNvPr>
          <p:cNvSpPr/>
          <p:nvPr/>
        </p:nvSpPr>
        <p:spPr>
          <a:xfrm>
            <a:off x="9720775" y="2990331"/>
            <a:ext cx="1331204" cy="25274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6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3013</TotalTime>
  <Words>198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Prosposta ao Grupo FGV1</vt:lpstr>
      <vt:lpstr>Excel Avançado</vt:lpstr>
      <vt:lpstr>Tópicos:</vt:lpstr>
      <vt:lpstr>Referencias Relativas Absolutas, e Mistas:</vt:lpstr>
      <vt:lpstr>Exercícios: Referencias Relativas Absolutas, e Mistas:</vt:lpstr>
      <vt:lpstr>Função E, Função OU:</vt:lpstr>
      <vt:lpstr>Auditoria de Fórmulas:</vt:lpstr>
      <vt:lpstr>Auditoria de Fórmulas:</vt:lpstr>
      <vt:lpstr>Auditoria de Fórmulas:</vt:lpstr>
      <vt:lpstr>Auditoria de Fórmulas:</vt:lpstr>
      <vt:lpstr>Tabelas Dinâmicas:</vt:lpstr>
      <vt:lpstr>Gráficos Dinâmicos: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73</cp:revision>
  <dcterms:created xsi:type="dcterms:W3CDTF">2017-03-14T01:31:23Z</dcterms:created>
  <dcterms:modified xsi:type="dcterms:W3CDTF">2017-07-19T22:00:47Z</dcterms:modified>
</cp:coreProperties>
</file>